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379" r:id="rId2"/>
    <p:sldId id="377" r:id="rId3"/>
    <p:sldId id="370" r:id="rId4"/>
    <p:sldId id="371" r:id="rId5"/>
    <p:sldId id="284" r:id="rId6"/>
    <p:sldId id="279" r:id="rId7"/>
    <p:sldId id="372" r:id="rId8"/>
    <p:sldId id="381" r:id="rId9"/>
    <p:sldId id="286" r:id="rId10"/>
    <p:sldId id="276" r:id="rId11"/>
    <p:sldId id="380" r:id="rId12"/>
    <p:sldId id="275" r:id="rId13"/>
    <p:sldId id="280" r:id="rId14"/>
    <p:sldId id="281" r:id="rId15"/>
  </p:sldIdLst>
  <p:sldSz cx="7315200" cy="96012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E8FA"/>
    <a:srgbClr val="13C984"/>
    <a:srgbClr val="6EB480"/>
    <a:srgbClr val="0000FF"/>
    <a:srgbClr val="85654B"/>
    <a:srgbClr val="EE732E"/>
    <a:srgbClr val="A2DC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57" autoAdjust="0"/>
  </p:normalViewPr>
  <p:slideViewPr>
    <p:cSldViewPr>
      <p:cViewPr>
        <p:scale>
          <a:sx n="95" d="100"/>
          <a:sy n="95" d="100"/>
        </p:scale>
        <p:origin x="1794" y="-6"/>
      </p:cViewPr>
      <p:guideLst>
        <p:guide orient="horz" pos="3024"/>
        <p:guide pos="2304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8BA8CCD-B020-3F24-9A7F-77E968C832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BFDA3D-728E-FF8B-A601-1487595463D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hangingPunct="1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E1EB5140-F9D0-4511-BDE8-A6C2372B52C8}" type="datetimeFigureOut">
              <a:rPr lang="en-US"/>
              <a:pPr>
                <a:defRPr/>
              </a:pPr>
              <a:t>1/2/2025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11A3149-34BB-A4B1-73D4-98128B3752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6463" y="696913"/>
            <a:ext cx="26574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DAE8A57-65C9-6772-95D2-7E48B6E007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D24645-5B4D-1573-7A0F-D56876B368A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746B2C-E012-DEF3-C3D0-13535EA49F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hangingPunct="1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C93D367-048B-4E3E-B905-30A863D48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414FD437-5D0E-FEDE-7D20-336ED7C456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6BAD3AE7-F259-E1FA-1A8A-D940ADA8C6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D13ED372-B220-71AA-AB65-E575EFE31C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813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0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2275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6463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33663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90863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8063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5263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FA15EE-5192-472C-8274-34D4CC97C723}" type="slidenum">
              <a:rPr lang="en-US" altLang="en-US" smtClean="0">
                <a:latin typeface="Arial" panose="020B060402020202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414FD437-5D0E-FEDE-7D20-336ED7C456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6BAD3AE7-F259-E1FA-1A8A-D940ADA8C6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D13ED372-B220-71AA-AB65-E575EFE31C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813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0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2275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6463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33663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90863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8063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5263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FA15EE-5192-472C-8274-34D4CC97C723}" type="slidenum">
              <a:rPr lang="en-US" altLang="en-US" smtClean="0">
                <a:latin typeface="Arial" panose="020B060402020202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9963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BB1A62D2-39B6-3233-72A3-FEAEC5E2C1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C9202524-4A4E-A266-7707-62382F04E9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AE00B1F8-A728-8C19-E387-ADBFF90224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D614928-BC96-4FD9-816B-6DC0249EA0B4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61542E08-DCBF-8483-DD69-3AFF4DFFD8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7BF1E9B1-ADD7-3C98-22B1-153810C3FA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79E281B9-2862-6768-D763-26A8B90332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7CC73D1-300A-4AA9-AA30-F5CFBEAE550E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5861E-59CE-7996-4562-4646621CC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00D29595-15A1-76CC-4318-AAC69AC561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03E5BB77-E5D7-7717-83D8-F0C8034531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EF7BA468-7261-E09E-CA60-90D61DBDB4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813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0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2275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6463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33663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90863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8063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5263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C65694-5780-41D6-9B52-274E2894CA9E}" type="slidenum">
              <a:rPr lang="en-US" altLang="en-US" smtClean="0">
                <a:latin typeface="Arial" panose="020B060402020202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1649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87DF8F26-4378-4297-FC5E-A3DF6E7F4E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EBFF4F03-5735-7D59-6D5C-5846A9C7AA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01ADA482-35CF-FF4B-46C6-E27ED21242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36B4510-8693-4700-AB27-C2EC5175F82E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7507ABF4-5BCE-8D93-4E0B-B2ED03CC9F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CD92F340-AEC2-1CFC-2B6B-78E1860FBC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61DB890B-6967-D407-7AB4-D47AC1FC91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021646E-099D-4FC9-8AE6-21ED194D45B5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61542E08-DCBF-8483-DD69-3AFF4DFFD8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7BF1E9B1-ADD7-3C98-22B1-153810C3FA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79E281B9-2862-6768-D763-26A8B90332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7CC73D1-300A-4AA9-AA30-F5CFBEAE550E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9275" y="2982913"/>
            <a:ext cx="6216650" cy="2057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6963" y="5440363"/>
            <a:ext cx="5121275" cy="24542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210AF4-5646-762A-685A-700980F3F9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4372FF-93AC-353A-D83D-340CF85360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7026A2-2323-36D3-C9D8-9EA3C1E289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8A07A-EADD-47C0-A24B-E907BB6F1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24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11C8B8-9A5F-4A75-2D3C-EF14FD4F3E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E055E9-49B6-6ABC-8ED6-70A8AD39F4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1AE80C-4593-C3E5-F0E4-6EAD00B60E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1DC65-0825-4D3C-B362-D28D16876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52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838" y="385763"/>
            <a:ext cx="1646237" cy="81899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125" y="385763"/>
            <a:ext cx="4786313" cy="81899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0C2085-3B23-9E74-DFD4-F94C29F9D8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9A7E22-EB9E-A72D-822D-66D31DA0CA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98D042-4A2D-6D7A-E92C-24674D53E4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C00F6-973B-432A-97CE-A7F2AAACC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05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5823A9-60CE-5AAA-1B82-CBAB34EB3A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6B41D5-EA2F-7882-8A0B-C845CD36D2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AF2C80-556B-B1E7-39D2-647492F3D2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BEDA8-BB89-46F3-84AF-14CE554A1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60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6169025"/>
            <a:ext cx="6218238" cy="19081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4068763"/>
            <a:ext cx="6218238" cy="210026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E7E4FB-2559-DE3F-B3CD-21A9827FB0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219739-D64E-65BF-D085-F3E0DE8DF4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058BB6-EFD7-4D5D-C00F-E021A356D4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6907E-8251-4A10-B3A1-E2ADD2AE7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52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2239963"/>
            <a:ext cx="3216275" cy="6335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3800" y="2239963"/>
            <a:ext cx="3216275" cy="6335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36EFA4-A639-B538-E6C1-28BD4210E8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4A551-7ACE-ACFC-87BF-36234FE019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9CD841-8B45-624B-0982-13A9EE00FB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2C9A0-0031-408F-8EB6-A6C9D0882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10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384175"/>
            <a:ext cx="658495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125" y="2149475"/>
            <a:ext cx="3232150" cy="895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125" y="3044825"/>
            <a:ext cx="3232150" cy="5532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338" y="2149475"/>
            <a:ext cx="3233737" cy="895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338" y="3044825"/>
            <a:ext cx="3233737" cy="5532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2C1F458-704B-15C0-1D0E-FE6264888F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5A14D7C-BB0B-70E2-D713-8D523BE926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F074FFA-042B-2261-26C0-1EE87F49E6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1AC92-9808-49D7-8620-70A32047E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97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ECF09A8-3444-DC59-0C4C-195F41C382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76F2369-977B-085F-DBCE-5058FB0D7D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3EB0677-D464-52E9-C7BF-6A9BE573A1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9A9A7-53C8-4917-BB57-007B19BE3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94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88D13D6-C32F-007E-2FEF-843837055E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EC58DAE-B3D5-896C-0DD6-9865CAECD7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42720D2-E9A8-16A1-5CC8-DCE7A3AD35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F6361-3EDA-4627-AF34-690DBD90C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06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382588"/>
            <a:ext cx="2406650" cy="16271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675" y="382588"/>
            <a:ext cx="4089400" cy="8194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125" y="2009775"/>
            <a:ext cx="2406650" cy="6567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8FB8F5-2594-613A-D3C0-BD4156BD48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D5252C-6090-9FDC-E225-12B982EDB1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E7084F-1A6B-E403-F863-7145C3E7F4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9E0EA-CE02-4F3E-A2FB-649E09085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5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513" y="6721475"/>
            <a:ext cx="4389437" cy="7921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513" y="857250"/>
            <a:ext cx="4389437" cy="57610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513" y="7513638"/>
            <a:ext cx="4389437" cy="1127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2AD83D-CF3B-265C-E284-A7DB15042B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DB42FD-E0AA-D0DC-9424-C495A8CBBB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4E8D6B-A5DB-FB93-B998-4AD64190EF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2BF7D-04D2-4A91-8470-C2B3494A5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30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AB4A410-AE78-DD88-5636-489E3E685F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385763"/>
            <a:ext cx="65849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DC4C223-932C-B8C9-9DFB-08B812A560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2239963"/>
            <a:ext cx="6584950" cy="633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7F6097E-CFA1-744D-59C6-E2D124113FA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5125" y="8742363"/>
            <a:ext cx="17081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531E93D-10D8-F5CF-E5C5-548F3485462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98725" y="8742363"/>
            <a:ext cx="2317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5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F0B4B54-7142-4574-E5C2-ACD1C61D760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241925" y="8742363"/>
            <a:ext cx="17081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D5687115-D036-4A30-A686-20C2947C2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66788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defTabSz="966788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2pPr>
      <a:lvl3pPr algn="ctr" defTabSz="966788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3pPr>
      <a:lvl4pPr algn="ctr" defTabSz="966788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4pPr>
      <a:lvl5pPr algn="ctr" defTabSz="966788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5pPr>
      <a:lvl6pPr marL="457200" algn="ctr" defTabSz="966788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6pPr>
      <a:lvl7pPr marL="914400" algn="ctr" defTabSz="966788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7pPr>
      <a:lvl8pPr marL="1371600" algn="ctr" defTabSz="966788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8pPr>
      <a:lvl9pPr marL="1828800" algn="ctr" defTabSz="966788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9pPr>
    </p:titleStyle>
    <p:bodyStyle>
      <a:lvl1pPr marL="361950" indent="-361950" algn="l" defTabSz="966788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85813" indent="-303213" algn="l" defTabSz="966788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2pPr>
      <a:lvl3pPr marL="1208088" indent="-241300" algn="l" defTabSz="966788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3pPr>
      <a:lvl4pPr marL="1692275" indent="-242888" algn="l" defTabSz="966788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4pPr>
      <a:lvl5pPr marL="2174875" indent="-241300" algn="l" defTabSz="966788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5pPr>
      <a:lvl6pPr marL="2632075" indent="-241300" algn="l" defTabSz="966788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ＭＳ Ｐゴシック" charset="-128"/>
        </a:defRPr>
      </a:lvl6pPr>
      <a:lvl7pPr marL="3089275" indent="-241300" algn="l" defTabSz="966788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ＭＳ Ｐゴシック" charset="-128"/>
        </a:defRPr>
      </a:lvl7pPr>
      <a:lvl8pPr marL="3546475" indent="-241300" algn="l" defTabSz="966788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ＭＳ Ｐゴシック" charset="-128"/>
        </a:defRPr>
      </a:lvl8pPr>
      <a:lvl9pPr marL="4003675" indent="-241300" algn="l" defTabSz="966788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wmf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microsoft.com/office/2007/relationships/hdphoto" Target="../media/hdphoto1.wdp"/><Relationship Id="rId2" Type="http://schemas.openxmlformats.org/officeDocument/2006/relationships/notesSlide" Target="../notesSlides/notesSlide6.xml"/><Relationship Id="rId16" Type="http://schemas.microsoft.com/office/2007/relationships/hdphoto" Target="../media/hdphoto3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5" Type="http://schemas.openxmlformats.org/officeDocument/2006/relationships/image" Target="../media/image18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3B5D3-A1E0-8E0F-0F94-2D5500317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9">
            <a:extLst>
              <a:ext uri="{FF2B5EF4-FFF2-40B4-BE49-F238E27FC236}">
                <a16:creationId xmlns:a16="http://schemas.microsoft.com/office/drawing/2014/main" id="{34F5A966-947F-EE82-94EB-2E2DF19342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76597"/>
              </p:ext>
            </p:extLst>
          </p:nvPr>
        </p:nvGraphicFramePr>
        <p:xfrm>
          <a:off x="152400" y="161925"/>
          <a:ext cx="7010401" cy="2916555"/>
        </p:xfrm>
        <a:graphic>
          <a:graphicData uri="http://schemas.openxmlformats.org/drawingml/2006/table">
            <a:tbl>
              <a:tblPr/>
              <a:tblGrid>
                <a:gridCol w="1064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2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7315">
                  <a:extLst>
                    <a:ext uri="{9D8B030D-6E8A-4147-A177-3AD203B41FA5}">
                      <a16:colId xmlns:a16="http://schemas.microsoft.com/office/drawing/2014/main" val="1596216921"/>
                    </a:ext>
                  </a:extLst>
                </a:gridCol>
                <a:gridCol w="1001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82762"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Port Malabar Rifle &amp; Pistol Club – IDPA</a:t>
                      </a:r>
                    </a:p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Name:</a:t>
                      </a:r>
                    </a:p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Bay:</a:t>
                      </a:r>
                    </a:p>
                  </a:txBody>
                  <a:tcPr marL="45720" marR="45720"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113">
                <a:tc gridSpan="5"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SCENARIO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: XXX</a:t>
                      </a:r>
                    </a:p>
                  </a:txBody>
                  <a:tcPr marL="18288" marR="18288" marT="36577" marB="365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715">
                <a:tc gridSpan="2"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START 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POSITION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: ZXXX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  <a:cs typeface="Times New Roman" pitchFamily="-112" charset="0"/>
                      </a:endParaRPr>
                    </a:p>
                  </a:txBody>
                  <a:tcPr marL="18288" marR="18288"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STRINGS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SCORING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TARGETS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SCORED HITS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START – STOP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MUZZLE SAFE POINT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CONCEALMENT</a:t>
                      </a:r>
                    </a:p>
                  </a:txBody>
                  <a:tcPr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1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15 round min, unlimited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7 threat, 3 nonthreat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T1: 3 rounds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Audible – Last Shot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180</a:t>
                      </a:r>
                      <a:r>
                        <a:rPr kumimoji="0" lang="en-US" sz="1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o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Required</a:t>
                      </a:r>
                    </a:p>
                  </a:txBody>
                  <a:tcPr marT="91440" marB="9144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4485">
                <a:tc gridSpan="2"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STAGE PROCEDURE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:  XXXX</a:t>
                      </a:r>
                    </a:p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  <a:cs typeface="Times New Roman" pitchFamily="-112" charset="0"/>
                      </a:endParaRPr>
                    </a:p>
                  </a:txBody>
                  <a:tcPr marL="45720" marR="45720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093" name="Picture 3" descr="Fla IDPA.jpg">
            <a:extLst>
              <a:ext uri="{FF2B5EF4-FFF2-40B4-BE49-F238E27FC236}">
                <a16:creationId xmlns:a16="http://schemas.microsoft.com/office/drawing/2014/main" id="{975BF8AA-C534-021B-850F-2F09DD8BA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8600"/>
            <a:ext cx="5921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36">
            <a:extLst>
              <a:ext uri="{FF2B5EF4-FFF2-40B4-BE49-F238E27FC236}">
                <a16:creationId xmlns:a16="http://schemas.microsoft.com/office/drawing/2014/main" id="{A40FA89E-1C43-88DF-7747-32348216A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90600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44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>
            <a:extLst>
              <a:ext uri="{FF2B5EF4-FFF2-40B4-BE49-F238E27FC236}">
                <a16:creationId xmlns:a16="http://schemas.microsoft.com/office/drawing/2014/main" id="{AAE97A6F-3EF4-586F-D5A1-6453D8AED319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3733800"/>
            <a:ext cx="1651000" cy="2095500"/>
            <a:chOff x="870" y="1576"/>
            <a:chExt cx="1272" cy="1615"/>
          </a:xfrm>
        </p:grpSpPr>
        <p:sp>
          <p:nvSpPr>
            <p:cNvPr id="26930" name="Freeform 3">
              <a:extLst>
                <a:ext uri="{FF2B5EF4-FFF2-40B4-BE49-F238E27FC236}">
                  <a16:creationId xmlns:a16="http://schemas.microsoft.com/office/drawing/2014/main" id="{BF6613B0-38B9-D5BA-3CE3-A089C497A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6" y="1576"/>
              <a:ext cx="64" cy="1608"/>
            </a:xfrm>
            <a:custGeom>
              <a:avLst/>
              <a:gdLst>
                <a:gd name="T0" fmla="*/ 64 w 64"/>
                <a:gd name="T1" fmla="*/ 696 h 1608"/>
                <a:gd name="T2" fmla="*/ 64 w 64"/>
                <a:gd name="T3" fmla="*/ 1608 h 1608"/>
                <a:gd name="T4" fmla="*/ 4 w 64"/>
                <a:gd name="T5" fmla="*/ 1004 h 1608"/>
                <a:gd name="T6" fmla="*/ 0 w 64"/>
                <a:gd name="T7" fmla="*/ 0 h 1608"/>
                <a:gd name="T8" fmla="*/ 64 w 64"/>
                <a:gd name="T9" fmla="*/ 696 h 16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1608"/>
                <a:gd name="T17" fmla="*/ 64 w 64"/>
                <a:gd name="T18" fmla="*/ 1608 h 16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1608">
                  <a:moveTo>
                    <a:pt x="64" y="696"/>
                  </a:moveTo>
                  <a:lnTo>
                    <a:pt x="64" y="1608"/>
                  </a:lnTo>
                  <a:lnTo>
                    <a:pt x="4" y="1004"/>
                  </a:lnTo>
                  <a:lnTo>
                    <a:pt x="0" y="0"/>
                  </a:lnTo>
                  <a:lnTo>
                    <a:pt x="64" y="696"/>
                  </a:lnTo>
                  <a:close/>
                </a:path>
              </a:pathLst>
            </a:cu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31" name="Freeform 4">
              <a:extLst>
                <a:ext uri="{FF2B5EF4-FFF2-40B4-BE49-F238E27FC236}">
                  <a16:creationId xmlns:a16="http://schemas.microsoft.com/office/drawing/2014/main" id="{3E388F36-3AAC-CF35-DA75-E306CD005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" y="1608"/>
              <a:ext cx="69" cy="1583"/>
            </a:xfrm>
            <a:custGeom>
              <a:avLst/>
              <a:gdLst>
                <a:gd name="T0" fmla="*/ 0 w 69"/>
                <a:gd name="T1" fmla="*/ 663 h 1583"/>
                <a:gd name="T2" fmla="*/ 3 w 69"/>
                <a:gd name="T3" fmla="*/ 1583 h 1583"/>
                <a:gd name="T4" fmla="*/ 3 w 69"/>
                <a:gd name="T5" fmla="*/ 1574 h 1583"/>
                <a:gd name="T6" fmla="*/ 69 w 69"/>
                <a:gd name="T7" fmla="*/ 896 h 1583"/>
                <a:gd name="T8" fmla="*/ 65 w 69"/>
                <a:gd name="T9" fmla="*/ 0 h 1583"/>
                <a:gd name="T10" fmla="*/ 0 w 69"/>
                <a:gd name="T11" fmla="*/ 663 h 15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"/>
                <a:gd name="T19" fmla="*/ 0 h 1583"/>
                <a:gd name="T20" fmla="*/ 69 w 69"/>
                <a:gd name="T21" fmla="*/ 1583 h 15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" h="1583">
                  <a:moveTo>
                    <a:pt x="0" y="663"/>
                  </a:moveTo>
                  <a:lnTo>
                    <a:pt x="3" y="1583"/>
                  </a:lnTo>
                  <a:lnTo>
                    <a:pt x="3" y="1574"/>
                  </a:lnTo>
                  <a:lnTo>
                    <a:pt x="69" y="896"/>
                  </a:lnTo>
                  <a:lnTo>
                    <a:pt x="65" y="0"/>
                  </a:lnTo>
                  <a:lnTo>
                    <a:pt x="0" y="663"/>
                  </a:lnTo>
                  <a:close/>
                </a:path>
              </a:pathLst>
            </a:cu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32" name="Freeform 5">
              <a:extLst>
                <a:ext uri="{FF2B5EF4-FFF2-40B4-BE49-F238E27FC236}">
                  <a16:creationId xmlns:a16="http://schemas.microsoft.com/office/drawing/2014/main" id="{A1CF21D9-9B83-230B-4F32-D9F7012E4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" y="2739"/>
              <a:ext cx="1269" cy="447"/>
            </a:xfrm>
            <a:custGeom>
              <a:avLst/>
              <a:gdLst>
                <a:gd name="T0" fmla="*/ 0 w 1287"/>
                <a:gd name="T1" fmla="*/ 0 h 447"/>
                <a:gd name="T2" fmla="*/ 880 w 1287"/>
                <a:gd name="T3" fmla="*/ 0 h 447"/>
                <a:gd name="T4" fmla="*/ 880 w 1287"/>
                <a:gd name="T5" fmla="*/ 447 h 447"/>
                <a:gd name="T6" fmla="*/ 0 w 1287"/>
                <a:gd name="T7" fmla="*/ 447 h 447"/>
                <a:gd name="T8" fmla="*/ 0 w 1287"/>
                <a:gd name="T9" fmla="*/ 0 h 4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7"/>
                <a:gd name="T16" fmla="*/ 0 h 447"/>
                <a:gd name="T17" fmla="*/ 1287 w 1287"/>
                <a:gd name="T18" fmla="*/ 447 h 4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7" h="447">
                  <a:moveTo>
                    <a:pt x="0" y="0"/>
                  </a:moveTo>
                  <a:lnTo>
                    <a:pt x="1287" y="0"/>
                  </a:lnTo>
                  <a:lnTo>
                    <a:pt x="1287" y="447"/>
                  </a:lnTo>
                  <a:lnTo>
                    <a:pt x="0" y="4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27" name="Freeform 6">
            <a:extLst>
              <a:ext uri="{FF2B5EF4-FFF2-40B4-BE49-F238E27FC236}">
                <a16:creationId xmlns:a16="http://schemas.microsoft.com/office/drawing/2014/main" id="{8D6CC62C-2F11-AC8C-2944-27BC6D43EE4E}"/>
              </a:ext>
            </a:extLst>
          </p:cNvPr>
          <p:cNvSpPr>
            <a:spLocks/>
          </p:cNvSpPr>
          <p:nvPr/>
        </p:nvSpPr>
        <p:spPr bwMode="auto">
          <a:xfrm>
            <a:off x="1828800" y="2971800"/>
            <a:ext cx="914400" cy="457200"/>
          </a:xfrm>
          <a:custGeom>
            <a:avLst/>
            <a:gdLst>
              <a:gd name="T0" fmla="*/ 2147483646 w 528"/>
              <a:gd name="T1" fmla="*/ 2147483646 h 288"/>
              <a:gd name="T2" fmla="*/ 0 w 528"/>
              <a:gd name="T3" fmla="*/ 2147483646 h 288"/>
              <a:gd name="T4" fmla="*/ 0 w 528"/>
              <a:gd name="T5" fmla="*/ 0 h 288"/>
              <a:gd name="T6" fmla="*/ 2147483646 w 528"/>
              <a:gd name="T7" fmla="*/ 0 h 288"/>
              <a:gd name="T8" fmla="*/ 2147483646 w 528"/>
              <a:gd name="T9" fmla="*/ 2147483646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8"/>
              <a:gd name="T16" fmla="*/ 0 h 288"/>
              <a:gd name="T17" fmla="*/ 528 w 528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8" h="288">
                <a:moveTo>
                  <a:pt x="528" y="288"/>
                </a:moveTo>
                <a:lnTo>
                  <a:pt x="0" y="288"/>
                </a:lnTo>
                <a:lnTo>
                  <a:pt x="0" y="0"/>
                </a:lnTo>
                <a:lnTo>
                  <a:pt x="528" y="0"/>
                </a:lnTo>
                <a:lnTo>
                  <a:pt x="528" y="288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Freeform 7">
            <a:extLst>
              <a:ext uri="{FF2B5EF4-FFF2-40B4-BE49-F238E27FC236}">
                <a16:creationId xmlns:a16="http://schemas.microsoft.com/office/drawing/2014/main" id="{46E819EF-3EDE-2624-5CAB-88017DD2EC52}"/>
              </a:ext>
            </a:extLst>
          </p:cNvPr>
          <p:cNvSpPr>
            <a:spLocks/>
          </p:cNvSpPr>
          <p:nvPr/>
        </p:nvSpPr>
        <p:spPr bwMode="auto">
          <a:xfrm>
            <a:off x="2444750" y="1390650"/>
            <a:ext cx="95250" cy="1333500"/>
          </a:xfrm>
          <a:custGeom>
            <a:avLst/>
            <a:gdLst>
              <a:gd name="T0" fmla="*/ 0 w 60"/>
              <a:gd name="T1" fmla="*/ 2147483646 h 840"/>
              <a:gd name="T2" fmla="*/ 0 w 60"/>
              <a:gd name="T3" fmla="*/ 2147483646 h 840"/>
              <a:gd name="T4" fmla="*/ 2147483646 w 60"/>
              <a:gd name="T5" fmla="*/ 0 h 840"/>
              <a:gd name="T6" fmla="*/ 2147483646 w 60"/>
              <a:gd name="T7" fmla="*/ 2147483646 h 840"/>
              <a:gd name="T8" fmla="*/ 0 w 60"/>
              <a:gd name="T9" fmla="*/ 2147483646 h 8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840"/>
              <a:gd name="T17" fmla="*/ 60 w 60"/>
              <a:gd name="T18" fmla="*/ 840 h 8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840">
                <a:moveTo>
                  <a:pt x="0" y="840"/>
                </a:moveTo>
                <a:lnTo>
                  <a:pt x="0" y="132"/>
                </a:lnTo>
                <a:lnTo>
                  <a:pt x="60" y="0"/>
                </a:lnTo>
                <a:lnTo>
                  <a:pt x="60" y="600"/>
                </a:lnTo>
                <a:lnTo>
                  <a:pt x="0" y="84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629" name="Group 8">
            <a:extLst>
              <a:ext uri="{FF2B5EF4-FFF2-40B4-BE49-F238E27FC236}">
                <a16:creationId xmlns:a16="http://schemas.microsoft.com/office/drawing/2014/main" id="{5933288A-FE78-4A56-BD3D-A89C7216BAC1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600200"/>
            <a:ext cx="2944813" cy="1212850"/>
            <a:chOff x="576" y="4464"/>
            <a:chExt cx="2160" cy="864"/>
          </a:xfrm>
        </p:grpSpPr>
        <p:sp>
          <p:nvSpPr>
            <p:cNvPr id="26921" name="Rectangle 9">
              <a:extLst>
                <a:ext uri="{FF2B5EF4-FFF2-40B4-BE49-F238E27FC236}">
                  <a16:creationId xmlns:a16="http://schemas.microsoft.com/office/drawing/2014/main" id="{98912A44-B808-989A-99BE-5C7622BA7B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4464"/>
              <a:ext cx="432" cy="864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922" name="Rectangle 10">
              <a:extLst>
                <a:ext uri="{FF2B5EF4-FFF2-40B4-BE49-F238E27FC236}">
                  <a16:creationId xmlns:a16="http://schemas.microsoft.com/office/drawing/2014/main" id="{8686034F-DDE4-A0FA-352F-D5B880B9D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4464"/>
              <a:ext cx="672" cy="864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923" name="Rectangle 11">
              <a:extLst>
                <a:ext uri="{FF2B5EF4-FFF2-40B4-BE49-F238E27FC236}">
                  <a16:creationId xmlns:a16="http://schemas.microsoft.com/office/drawing/2014/main" id="{6DBE5B68-6223-F08B-EE00-159C6F7565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4464"/>
              <a:ext cx="864" cy="864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924" name="Rectangle 12">
              <a:extLst>
                <a:ext uri="{FF2B5EF4-FFF2-40B4-BE49-F238E27FC236}">
                  <a16:creationId xmlns:a16="http://schemas.microsoft.com/office/drawing/2014/main" id="{282D4C9E-B8F3-99FE-1643-E5E182F20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4512"/>
              <a:ext cx="96" cy="48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925" name="Rectangle 13">
              <a:extLst>
                <a:ext uri="{FF2B5EF4-FFF2-40B4-BE49-F238E27FC236}">
                  <a16:creationId xmlns:a16="http://schemas.microsoft.com/office/drawing/2014/main" id="{D8E5D77F-DEA4-9CBE-1CA3-E027692AA7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4512"/>
              <a:ext cx="96" cy="48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926" name="Rectangle 14">
              <a:extLst>
                <a:ext uri="{FF2B5EF4-FFF2-40B4-BE49-F238E27FC236}">
                  <a16:creationId xmlns:a16="http://schemas.microsoft.com/office/drawing/2014/main" id="{FE13A54A-6636-60BF-8833-AED6CA005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5232"/>
              <a:ext cx="96" cy="48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927" name="Rectangle 15">
              <a:extLst>
                <a:ext uri="{FF2B5EF4-FFF2-40B4-BE49-F238E27FC236}">
                  <a16:creationId xmlns:a16="http://schemas.microsoft.com/office/drawing/2014/main" id="{59AE9750-9DBC-B13F-5CD1-81513EBF4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5232"/>
              <a:ext cx="96" cy="48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928" name="Rectangle 16">
              <a:extLst>
                <a:ext uri="{FF2B5EF4-FFF2-40B4-BE49-F238E27FC236}">
                  <a16:creationId xmlns:a16="http://schemas.microsoft.com/office/drawing/2014/main" id="{9CD24A47-44B2-47B3-6B48-0AC7B98476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4896"/>
              <a:ext cx="96" cy="48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929" name="Rectangle 17">
              <a:extLst>
                <a:ext uri="{FF2B5EF4-FFF2-40B4-BE49-F238E27FC236}">
                  <a16:creationId xmlns:a16="http://schemas.microsoft.com/office/drawing/2014/main" id="{2B7839E4-85E3-7C74-4909-DF1C0FEB90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4896"/>
              <a:ext cx="96" cy="48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6630" name="Rectangle 18">
            <a:extLst>
              <a:ext uri="{FF2B5EF4-FFF2-40B4-BE49-F238E27FC236}">
                <a16:creationId xmlns:a16="http://schemas.microsoft.com/office/drawing/2014/main" id="{39DB5CC1-A810-E1EF-CE5B-0A0C4BB10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37050"/>
            <a:ext cx="1936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61" tIns="48331" rIns="96661" bIns="48331" anchor="ctr">
            <a:spAutoFit/>
          </a:bodyPr>
          <a:lstStyle>
            <a:lvl1pPr defTabSz="966788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00"/>
          </a:p>
        </p:txBody>
      </p:sp>
      <p:sp>
        <p:nvSpPr>
          <p:cNvPr id="26631" name="Rectangle 19">
            <a:extLst>
              <a:ext uri="{FF2B5EF4-FFF2-40B4-BE49-F238E27FC236}">
                <a16:creationId xmlns:a16="http://schemas.microsoft.com/office/drawing/2014/main" id="{6831E732-6142-22B4-DA08-011E9427C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79975"/>
            <a:ext cx="1936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61" tIns="48331" rIns="96661" bIns="48331" anchor="ctr">
            <a:spAutoFit/>
          </a:bodyPr>
          <a:lstStyle>
            <a:lvl1pPr defTabSz="966788">
              <a:spcBef>
                <a:spcPct val="20000"/>
              </a:spcBef>
              <a:buChar char="•"/>
              <a:tabLst>
                <a:tab pos="3262313" algn="r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spcBef>
                <a:spcPct val="20000"/>
              </a:spcBef>
              <a:buChar char="–"/>
              <a:tabLst>
                <a:tab pos="3262313" algn="r"/>
              </a:tabLs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spcBef>
                <a:spcPct val="20000"/>
              </a:spcBef>
              <a:buChar char="•"/>
              <a:tabLst>
                <a:tab pos="3262313" algn="r"/>
              </a:tabLs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spcBef>
                <a:spcPct val="20000"/>
              </a:spcBef>
              <a:buChar char="–"/>
              <a:tabLst>
                <a:tab pos="3262313" algn="r"/>
              </a:tabLs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spcBef>
                <a:spcPct val="20000"/>
              </a:spcBef>
              <a:buChar char="»"/>
              <a:tabLst>
                <a:tab pos="3262313" algn="r"/>
              </a:tabLs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62313" algn="r"/>
              </a:tabLs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62313" algn="r"/>
              </a:tabLs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62313" algn="r"/>
              </a:tabLs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62313" algn="r"/>
              </a:tabLs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00"/>
          </a:p>
        </p:txBody>
      </p:sp>
      <p:sp>
        <p:nvSpPr>
          <p:cNvPr id="26632" name="Freeform 20">
            <a:extLst>
              <a:ext uri="{FF2B5EF4-FFF2-40B4-BE49-F238E27FC236}">
                <a16:creationId xmlns:a16="http://schemas.microsoft.com/office/drawing/2014/main" id="{964C9926-B5E6-0DF5-1579-EA57C195F01B}"/>
              </a:ext>
            </a:extLst>
          </p:cNvPr>
          <p:cNvSpPr>
            <a:spLocks/>
          </p:cNvSpPr>
          <p:nvPr/>
        </p:nvSpPr>
        <p:spPr bwMode="auto">
          <a:xfrm>
            <a:off x="609600" y="3200400"/>
            <a:ext cx="341313" cy="1185863"/>
          </a:xfrm>
          <a:custGeom>
            <a:avLst/>
            <a:gdLst>
              <a:gd name="T0" fmla="*/ 0 w 240"/>
              <a:gd name="T1" fmla="*/ 2147483646 h 1008"/>
              <a:gd name="T2" fmla="*/ 0 w 240"/>
              <a:gd name="T3" fmla="*/ 0 h 1008"/>
              <a:gd name="T4" fmla="*/ 2147483646 w 240"/>
              <a:gd name="T5" fmla="*/ 2147483646 h 1008"/>
              <a:gd name="T6" fmla="*/ 2147483646 w 240"/>
              <a:gd name="T7" fmla="*/ 2147483646 h 1008"/>
              <a:gd name="T8" fmla="*/ 0 w 240"/>
              <a:gd name="T9" fmla="*/ 2147483646 h 1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0"/>
              <a:gd name="T16" fmla="*/ 0 h 1008"/>
              <a:gd name="T17" fmla="*/ 240 w 240"/>
              <a:gd name="T18" fmla="*/ 1008 h 10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0" h="1008">
                <a:moveTo>
                  <a:pt x="0" y="1008"/>
                </a:moveTo>
                <a:lnTo>
                  <a:pt x="0" y="0"/>
                </a:lnTo>
                <a:lnTo>
                  <a:pt x="240" y="36"/>
                </a:lnTo>
                <a:lnTo>
                  <a:pt x="240" y="828"/>
                </a:lnTo>
                <a:lnTo>
                  <a:pt x="0" y="1008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633" name="Group 21">
            <a:extLst>
              <a:ext uri="{FF2B5EF4-FFF2-40B4-BE49-F238E27FC236}">
                <a16:creationId xmlns:a16="http://schemas.microsoft.com/office/drawing/2014/main" id="{9F8057A0-46BE-F419-957D-5AA785C312AD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28600"/>
            <a:ext cx="2157413" cy="1077913"/>
            <a:chOff x="1342" y="3555"/>
            <a:chExt cx="1359" cy="679"/>
          </a:xfrm>
        </p:grpSpPr>
        <p:sp>
          <p:nvSpPr>
            <p:cNvPr id="26918" name="Rectangle 22">
              <a:extLst>
                <a:ext uri="{FF2B5EF4-FFF2-40B4-BE49-F238E27FC236}">
                  <a16:creationId xmlns:a16="http://schemas.microsoft.com/office/drawing/2014/main" id="{8892A20E-3AC6-29A7-F404-CA106730A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2" y="3555"/>
              <a:ext cx="1359" cy="679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919" name="Rectangle 23">
              <a:extLst>
                <a:ext uri="{FF2B5EF4-FFF2-40B4-BE49-F238E27FC236}">
                  <a16:creationId xmlns:a16="http://schemas.microsoft.com/office/drawing/2014/main" id="{BA70F209-4426-3674-DAED-4006C71E54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" y="3669"/>
              <a:ext cx="237" cy="311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920" name="Rectangle 24">
              <a:extLst>
                <a:ext uri="{FF2B5EF4-FFF2-40B4-BE49-F238E27FC236}">
                  <a16:creationId xmlns:a16="http://schemas.microsoft.com/office/drawing/2014/main" id="{F83E3274-A28A-10CE-DA28-FAC50AA18B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0" y="3895"/>
              <a:ext cx="389" cy="255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6634" name="Group 25">
            <a:extLst>
              <a:ext uri="{FF2B5EF4-FFF2-40B4-BE49-F238E27FC236}">
                <a16:creationId xmlns:a16="http://schemas.microsoft.com/office/drawing/2014/main" id="{58DDDEFF-8EE6-4E32-9DF0-7DF0E2DB77B8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2286000"/>
            <a:ext cx="325438" cy="1360488"/>
            <a:chOff x="192" y="4800"/>
            <a:chExt cx="205" cy="857"/>
          </a:xfrm>
        </p:grpSpPr>
        <p:sp>
          <p:nvSpPr>
            <p:cNvPr id="26916" name="Freeform 26">
              <a:extLst>
                <a:ext uri="{FF2B5EF4-FFF2-40B4-BE49-F238E27FC236}">
                  <a16:creationId xmlns:a16="http://schemas.microsoft.com/office/drawing/2014/main" id="{B432E3B4-5A84-33B9-A4FD-1AA0B8942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" y="4800"/>
              <a:ext cx="205" cy="857"/>
            </a:xfrm>
            <a:custGeom>
              <a:avLst/>
              <a:gdLst>
                <a:gd name="T0" fmla="*/ 1130 w 192"/>
                <a:gd name="T1" fmla="*/ 3067 h 816"/>
                <a:gd name="T2" fmla="*/ 0 w 192"/>
                <a:gd name="T3" fmla="*/ 2702 h 816"/>
                <a:gd name="T4" fmla="*/ 0 w 192"/>
                <a:gd name="T5" fmla="*/ 0 h 816"/>
                <a:gd name="T6" fmla="*/ 1130 w 192"/>
                <a:gd name="T7" fmla="*/ 181 h 816"/>
                <a:gd name="T8" fmla="*/ 1130 w 192"/>
                <a:gd name="T9" fmla="*/ 3067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816"/>
                <a:gd name="T17" fmla="*/ 192 w 192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816">
                  <a:moveTo>
                    <a:pt x="192" y="816"/>
                  </a:moveTo>
                  <a:lnTo>
                    <a:pt x="0" y="720"/>
                  </a:lnTo>
                  <a:lnTo>
                    <a:pt x="0" y="0"/>
                  </a:lnTo>
                  <a:lnTo>
                    <a:pt x="192" y="48"/>
                  </a:lnTo>
                  <a:lnTo>
                    <a:pt x="192" y="816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17" name="Freeform 27">
              <a:extLst>
                <a:ext uri="{FF2B5EF4-FFF2-40B4-BE49-F238E27FC236}">
                  <a16:creationId xmlns:a16="http://schemas.microsoft.com/office/drawing/2014/main" id="{07BAB149-AC88-D00B-3B0C-7A0EF958E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" y="4901"/>
              <a:ext cx="103" cy="236"/>
            </a:xfrm>
            <a:custGeom>
              <a:avLst/>
              <a:gdLst>
                <a:gd name="T0" fmla="*/ 3 w 120"/>
                <a:gd name="T1" fmla="*/ 120 h 225"/>
                <a:gd name="T2" fmla="*/ 0 w 120"/>
                <a:gd name="T3" fmla="*/ 0 h 225"/>
                <a:gd name="T4" fmla="*/ 0 w 120"/>
                <a:gd name="T5" fmla="*/ 629 h 225"/>
                <a:gd name="T6" fmla="*/ 3 w 120"/>
                <a:gd name="T7" fmla="*/ 822 h 225"/>
                <a:gd name="T8" fmla="*/ 3 w 120"/>
                <a:gd name="T9" fmla="*/ 120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5"/>
                <a:gd name="T17" fmla="*/ 120 w 120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5">
                  <a:moveTo>
                    <a:pt x="120" y="33"/>
                  </a:moveTo>
                  <a:lnTo>
                    <a:pt x="0" y="0"/>
                  </a:lnTo>
                  <a:lnTo>
                    <a:pt x="0" y="174"/>
                  </a:lnTo>
                  <a:lnTo>
                    <a:pt x="120" y="225"/>
                  </a:lnTo>
                  <a:lnTo>
                    <a:pt x="120" y="3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38" name="Group 50">
            <a:extLst>
              <a:ext uri="{FF2B5EF4-FFF2-40B4-BE49-F238E27FC236}">
                <a16:creationId xmlns:a16="http://schemas.microsoft.com/office/drawing/2014/main" id="{72F996CD-3B85-F4CC-1789-C6928EB45457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1828800"/>
            <a:ext cx="244475" cy="1814513"/>
            <a:chOff x="240" y="3600"/>
            <a:chExt cx="154" cy="1143"/>
          </a:xfrm>
        </p:grpSpPr>
        <p:sp>
          <p:nvSpPr>
            <p:cNvPr id="26895" name="Freeform 51">
              <a:extLst>
                <a:ext uri="{FF2B5EF4-FFF2-40B4-BE49-F238E27FC236}">
                  <a16:creationId xmlns:a16="http://schemas.microsoft.com/office/drawing/2014/main" id="{3245EC55-5D54-134E-EC22-F7538E977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" y="3600"/>
              <a:ext cx="154" cy="1143"/>
            </a:xfrm>
            <a:custGeom>
              <a:avLst/>
              <a:gdLst>
                <a:gd name="T0" fmla="*/ 0 w 432"/>
                <a:gd name="T1" fmla="*/ 2 h 1488"/>
                <a:gd name="T2" fmla="*/ 0 w 432"/>
                <a:gd name="T3" fmla="*/ 2 h 1488"/>
                <a:gd name="T4" fmla="*/ 0 w 432"/>
                <a:gd name="T5" fmla="*/ 0 h 1488"/>
                <a:gd name="T6" fmla="*/ 0 w 432"/>
                <a:gd name="T7" fmla="*/ 2 h 1488"/>
                <a:gd name="T8" fmla="*/ 0 w 432"/>
                <a:gd name="T9" fmla="*/ 2 h 1488"/>
                <a:gd name="T10" fmla="*/ 0 w 432"/>
                <a:gd name="T11" fmla="*/ 2 h 1488"/>
                <a:gd name="T12" fmla="*/ 0 w 432"/>
                <a:gd name="T13" fmla="*/ 2 h 14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2"/>
                <a:gd name="T22" fmla="*/ 0 h 1488"/>
                <a:gd name="T23" fmla="*/ 432 w 432"/>
                <a:gd name="T24" fmla="*/ 1488 h 14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2" h="1488">
                  <a:moveTo>
                    <a:pt x="48" y="1440"/>
                  </a:moveTo>
                  <a:lnTo>
                    <a:pt x="432" y="1056"/>
                  </a:lnTo>
                  <a:lnTo>
                    <a:pt x="432" y="0"/>
                  </a:lnTo>
                  <a:lnTo>
                    <a:pt x="0" y="336"/>
                  </a:lnTo>
                  <a:lnTo>
                    <a:pt x="0" y="1440"/>
                  </a:lnTo>
                  <a:lnTo>
                    <a:pt x="0" y="1488"/>
                  </a:lnTo>
                  <a:lnTo>
                    <a:pt x="48" y="1440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96" name="Freeform 52">
              <a:extLst>
                <a:ext uri="{FF2B5EF4-FFF2-40B4-BE49-F238E27FC236}">
                  <a16:creationId xmlns:a16="http://schemas.microsoft.com/office/drawing/2014/main" id="{2093ADA6-8058-7A76-FBFF-EE55F44591C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81" y="3943"/>
              <a:ext cx="32" cy="320"/>
            </a:xfrm>
            <a:custGeom>
              <a:avLst/>
              <a:gdLst>
                <a:gd name="T0" fmla="*/ 32 w 32"/>
                <a:gd name="T1" fmla="*/ 64 h 320"/>
                <a:gd name="T2" fmla="*/ 0 w 32"/>
                <a:gd name="T3" fmla="*/ 0 h 320"/>
                <a:gd name="T4" fmla="*/ 0 w 32"/>
                <a:gd name="T5" fmla="*/ 264 h 320"/>
                <a:gd name="T6" fmla="*/ 32 w 32"/>
                <a:gd name="T7" fmla="*/ 320 h 320"/>
                <a:gd name="T8" fmla="*/ 32 w 32"/>
                <a:gd name="T9" fmla="*/ 64 h 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20"/>
                <a:gd name="T17" fmla="*/ 32 w 32"/>
                <a:gd name="T18" fmla="*/ 320 h 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20">
                  <a:moveTo>
                    <a:pt x="32" y="64"/>
                  </a:moveTo>
                  <a:lnTo>
                    <a:pt x="0" y="0"/>
                  </a:lnTo>
                  <a:lnTo>
                    <a:pt x="0" y="264"/>
                  </a:lnTo>
                  <a:lnTo>
                    <a:pt x="32" y="320"/>
                  </a:lnTo>
                  <a:lnTo>
                    <a:pt x="32" y="6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9" name="Freeform 53">
            <a:extLst>
              <a:ext uri="{FF2B5EF4-FFF2-40B4-BE49-F238E27FC236}">
                <a16:creationId xmlns:a16="http://schemas.microsoft.com/office/drawing/2014/main" id="{3B459535-D217-174C-4E7F-69522B7E4DBB}"/>
              </a:ext>
            </a:extLst>
          </p:cNvPr>
          <p:cNvSpPr>
            <a:spLocks/>
          </p:cNvSpPr>
          <p:nvPr/>
        </p:nvSpPr>
        <p:spPr bwMode="auto">
          <a:xfrm>
            <a:off x="4800600" y="2362200"/>
            <a:ext cx="381000" cy="1549400"/>
          </a:xfrm>
          <a:custGeom>
            <a:avLst/>
            <a:gdLst>
              <a:gd name="T0" fmla="*/ 0 w 288"/>
              <a:gd name="T1" fmla="*/ 2147483646 h 976"/>
              <a:gd name="T2" fmla="*/ 2147483646 w 288"/>
              <a:gd name="T3" fmla="*/ 0 h 976"/>
              <a:gd name="T4" fmla="*/ 2147483646 w 288"/>
              <a:gd name="T5" fmla="*/ 2147483646 h 976"/>
              <a:gd name="T6" fmla="*/ 0 w 288"/>
              <a:gd name="T7" fmla="*/ 2147483646 h 976"/>
              <a:gd name="T8" fmla="*/ 0 w 288"/>
              <a:gd name="T9" fmla="*/ 2147483646 h 9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"/>
              <a:gd name="T16" fmla="*/ 0 h 976"/>
              <a:gd name="T17" fmla="*/ 288 w 288"/>
              <a:gd name="T18" fmla="*/ 976 h 9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" h="976">
                <a:moveTo>
                  <a:pt x="0" y="176"/>
                </a:moveTo>
                <a:lnTo>
                  <a:pt x="288" y="0"/>
                </a:lnTo>
                <a:lnTo>
                  <a:pt x="288" y="800"/>
                </a:lnTo>
                <a:lnTo>
                  <a:pt x="0" y="976"/>
                </a:lnTo>
                <a:lnTo>
                  <a:pt x="0" y="176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0" name="Freeform 55">
            <a:extLst>
              <a:ext uri="{FF2B5EF4-FFF2-40B4-BE49-F238E27FC236}">
                <a16:creationId xmlns:a16="http://schemas.microsoft.com/office/drawing/2014/main" id="{962379AA-E1CA-2B78-F046-10339AD5920B}"/>
              </a:ext>
            </a:extLst>
          </p:cNvPr>
          <p:cNvSpPr>
            <a:spLocks/>
          </p:cNvSpPr>
          <p:nvPr/>
        </p:nvSpPr>
        <p:spPr bwMode="auto">
          <a:xfrm>
            <a:off x="1905000" y="3657600"/>
            <a:ext cx="381000" cy="1333500"/>
          </a:xfrm>
          <a:custGeom>
            <a:avLst/>
            <a:gdLst>
              <a:gd name="T0" fmla="*/ 0 w 240"/>
              <a:gd name="T1" fmla="*/ 2147483646 h 840"/>
              <a:gd name="T2" fmla="*/ 2147483646 w 240"/>
              <a:gd name="T3" fmla="*/ 2147483646 h 840"/>
              <a:gd name="T4" fmla="*/ 2147483646 w 240"/>
              <a:gd name="T5" fmla="*/ 2147483646 h 840"/>
              <a:gd name="T6" fmla="*/ 0 w 240"/>
              <a:gd name="T7" fmla="*/ 0 h 840"/>
              <a:gd name="T8" fmla="*/ 0 w 240"/>
              <a:gd name="T9" fmla="*/ 2147483646 h 8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0"/>
              <a:gd name="T16" fmla="*/ 0 h 840"/>
              <a:gd name="T17" fmla="*/ 240 w 240"/>
              <a:gd name="T18" fmla="*/ 840 h 8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0" h="840">
                <a:moveTo>
                  <a:pt x="0" y="480"/>
                </a:moveTo>
                <a:lnTo>
                  <a:pt x="240" y="840"/>
                </a:lnTo>
                <a:lnTo>
                  <a:pt x="240" y="120"/>
                </a:lnTo>
                <a:lnTo>
                  <a:pt x="0" y="0"/>
                </a:lnTo>
                <a:lnTo>
                  <a:pt x="0" y="480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Freeform 56">
            <a:extLst>
              <a:ext uri="{FF2B5EF4-FFF2-40B4-BE49-F238E27FC236}">
                <a16:creationId xmlns:a16="http://schemas.microsoft.com/office/drawing/2014/main" id="{B439913F-D5E6-A6BD-12BF-E5245A986BA6}"/>
              </a:ext>
            </a:extLst>
          </p:cNvPr>
          <p:cNvSpPr>
            <a:spLocks/>
          </p:cNvSpPr>
          <p:nvPr/>
        </p:nvSpPr>
        <p:spPr bwMode="auto">
          <a:xfrm>
            <a:off x="1676400" y="3352800"/>
            <a:ext cx="95250" cy="990600"/>
          </a:xfrm>
          <a:custGeom>
            <a:avLst/>
            <a:gdLst>
              <a:gd name="T0" fmla="*/ 2147483646 w 60"/>
              <a:gd name="T1" fmla="*/ 2147483646 h 624"/>
              <a:gd name="T2" fmla="*/ 2147483646 w 60"/>
              <a:gd name="T3" fmla="*/ 2147483646 h 624"/>
              <a:gd name="T4" fmla="*/ 0 w 60"/>
              <a:gd name="T5" fmla="*/ 0 h 624"/>
              <a:gd name="T6" fmla="*/ 0 w 60"/>
              <a:gd name="T7" fmla="*/ 2147483646 h 624"/>
              <a:gd name="T8" fmla="*/ 2147483646 w 60"/>
              <a:gd name="T9" fmla="*/ 2147483646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624"/>
              <a:gd name="T17" fmla="*/ 60 w 60"/>
              <a:gd name="T18" fmla="*/ 624 h 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624">
                <a:moveTo>
                  <a:pt x="60" y="624"/>
                </a:moveTo>
                <a:lnTo>
                  <a:pt x="60" y="144"/>
                </a:lnTo>
                <a:lnTo>
                  <a:pt x="0" y="0"/>
                </a:lnTo>
                <a:lnTo>
                  <a:pt x="0" y="468"/>
                </a:lnTo>
                <a:lnTo>
                  <a:pt x="60" y="624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4" name="Freeform 90">
            <a:extLst>
              <a:ext uri="{FF2B5EF4-FFF2-40B4-BE49-F238E27FC236}">
                <a16:creationId xmlns:a16="http://schemas.microsoft.com/office/drawing/2014/main" id="{45B2D073-57D8-08EE-ECCC-48F49A10CFEC}"/>
              </a:ext>
            </a:extLst>
          </p:cNvPr>
          <p:cNvSpPr>
            <a:spLocks/>
          </p:cNvSpPr>
          <p:nvPr/>
        </p:nvSpPr>
        <p:spPr bwMode="auto">
          <a:xfrm>
            <a:off x="1143000" y="3124200"/>
            <a:ext cx="395288" cy="971550"/>
          </a:xfrm>
          <a:custGeom>
            <a:avLst/>
            <a:gdLst>
              <a:gd name="T0" fmla="*/ 0 w 249"/>
              <a:gd name="T1" fmla="*/ 2147483646 h 612"/>
              <a:gd name="T2" fmla="*/ 2147483646 w 249"/>
              <a:gd name="T3" fmla="*/ 0 h 612"/>
              <a:gd name="T4" fmla="*/ 2147483646 w 249"/>
              <a:gd name="T5" fmla="*/ 2147483646 h 612"/>
              <a:gd name="T6" fmla="*/ 0 w 249"/>
              <a:gd name="T7" fmla="*/ 2147483646 h 612"/>
              <a:gd name="T8" fmla="*/ 0 w 249"/>
              <a:gd name="T9" fmla="*/ 2147483646 h 6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"/>
              <a:gd name="T16" fmla="*/ 0 h 612"/>
              <a:gd name="T17" fmla="*/ 249 w 249"/>
              <a:gd name="T18" fmla="*/ 612 h 6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" h="612">
                <a:moveTo>
                  <a:pt x="0" y="106"/>
                </a:moveTo>
                <a:lnTo>
                  <a:pt x="246" y="0"/>
                </a:lnTo>
                <a:lnTo>
                  <a:pt x="249" y="540"/>
                </a:lnTo>
                <a:lnTo>
                  <a:pt x="0" y="612"/>
                </a:lnTo>
                <a:lnTo>
                  <a:pt x="0" y="106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645" name="Group 91">
            <a:extLst>
              <a:ext uri="{FF2B5EF4-FFF2-40B4-BE49-F238E27FC236}">
                <a16:creationId xmlns:a16="http://schemas.microsoft.com/office/drawing/2014/main" id="{F60EBFB1-FEC8-C168-6196-4D407BBB712C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2819400"/>
            <a:ext cx="520700" cy="1489075"/>
            <a:chOff x="2592" y="3166"/>
            <a:chExt cx="328" cy="938"/>
          </a:xfrm>
        </p:grpSpPr>
        <p:sp>
          <p:nvSpPr>
            <p:cNvPr id="26862" name="Freeform 92">
              <a:extLst>
                <a:ext uri="{FF2B5EF4-FFF2-40B4-BE49-F238E27FC236}">
                  <a16:creationId xmlns:a16="http://schemas.microsoft.com/office/drawing/2014/main" id="{E0E2B3F0-A4CA-DE01-9AD5-9F361A9C4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9" y="3166"/>
              <a:ext cx="31" cy="923"/>
            </a:xfrm>
            <a:custGeom>
              <a:avLst/>
              <a:gdLst>
                <a:gd name="T0" fmla="*/ 5 w 31"/>
                <a:gd name="T1" fmla="*/ 892 h 923"/>
                <a:gd name="T2" fmla="*/ 31 w 31"/>
                <a:gd name="T3" fmla="*/ 680 h 923"/>
                <a:gd name="T4" fmla="*/ 31 w 31"/>
                <a:gd name="T5" fmla="*/ 0 h 923"/>
                <a:gd name="T6" fmla="*/ 0 w 31"/>
                <a:gd name="T7" fmla="*/ 182 h 923"/>
                <a:gd name="T8" fmla="*/ 0 w 31"/>
                <a:gd name="T9" fmla="*/ 892 h 923"/>
                <a:gd name="T10" fmla="*/ 0 w 31"/>
                <a:gd name="T11" fmla="*/ 923 h 923"/>
                <a:gd name="T12" fmla="*/ 5 w 31"/>
                <a:gd name="T13" fmla="*/ 892 h 9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923"/>
                <a:gd name="T23" fmla="*/ 31 w 31"/>
                <a:gd name="T24" fmla="*/ 923 h 9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923">
                  <a:moveTo>
                    <a:pt x="5" y="892"/>
                  </a:moveTo>
                  <a:lnTo>
                    <a:pt x="31" y="680"/>
                  </a:lnTo>
                  <a:lnTo>
                    <a:pt x="31" y="0"/>
                  </a:lnTo>
                  <a:lnTo>
                    <a:pt x="0" y="182"/>
                  </a:lnTo>
                  <a:lnTo>
                    <a:pt x="0" y="892"/>
                  </a:lnTo>
                  <a:lnTo>
                    <a:pt x="0" y="923"/>
                  </a:lnTo>
                  <a:lnTo>
                    <a:pt x="5" y="892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63" name="Freeform 93">
              <a:extLst>
                <a:ext uri="{FF2B5EF4-FFF2-40B4-BE49-F238E27FC236}">
                  <a16:creationId xmlns:a16="http://schemas.microsoft.com/office/drawing/2014/main" id="{1503494C-4FC4-2991-7009-67DB00489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" y="3336"/>
              <a:ext cx="300" cy="768"/>
            </a:xfrm>
            <a:custGeom>
              <a:avLst/>
              <a:gdLst>
                <a:gd name="T0" fmla="*/ 1 w 528"/>
                <a:gd name="T1" fmla="*/ 2147483646 h 288"/>
                <a:gd name="T2" fmla="*/ 0 w 528"/>
                <a:gd name="T3" fmla="*/ 2147483646 h 288"/>
                <a:gd name="T4" fmla="*/ 0 w 528"/>
                <a:gd name="T5" fmla="*/ 0 h 288"/>
                <a:gd name="T6" fmla="*/ 1 w 528"/>
                <a:gd name="T7" fmla="*/ 0 h 288"/>
                <a:gd name="T8" fmla="*/ 1 w 528"/>
                <a:gd name="T9" fmla="*/ 2147483646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8"/>
                <a:gd name="T16" fmla="*/ 0 h 288"/>
                <a:gd name="T17" fmla="*/ 528 w 528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8" h="288">
                  <a:moveTo>
                    <a:pt x="528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28" y="0"/>
                  </a:lnTo>
                  <a:lnTo>
                    <a:pt x="528" y="288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46" name="Freeform 94">
            <a:extLst>
              <a:ext uri="{FF2B5EF4-FFF2-40B4-BE49-F238E27FC236}">
                <a16:creationId xmlns:a16="http://schemas.microsoft.com/office/drawing/2014/main" id="{2788DDAA-B4EB-570E-4966-E94546558A07}"/>
              </a:ext>
            </a:extLst>
          </p:cNvPr>
          <p:cNvSpPr>
            <a:spLocks/>
          </p:cNvSpPr>
          <p:nvPr/>
        </p:nvSpPr>
        <p:spPr bwMode="auto">
          <a:xfrm>
            <a:off x="3429000" y="3048000"/>
            <a:ext cx="323850" cy="1016000"/>
          </a:xfrm>
          <a:custGeom>
            <a:avLst/>
            <a:gdLst>
              <a:gd name="T0" fmla="*/ 2147483646 w 204"/>
              <a:gd name="T1" fmla="*/ 2147483646 h 640"/>
              <a:gd name="T2" fmla="*/ 0 w 204"/>
              <a:gd name="T3" fmla="*/ 0 h 640"/>
              <a:gd name="T4" fmla="*/ 0 w 204"/>
              <a:gd name="T5" fmla="*/ 2147483646 h 640"/>
              <a:gd name="T6" fmla="*/ 2147483646 w 204"/>
              <a:gd name="T7" fmla="*/ 2147483646 h 640"/>
              <a:gd name="T8" fmla="*/ 2147483646 w 204"/>
              <a:gd name="T9" fmla="*/ 2147483646 h 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4"/>
              <a:gd name="T16" fmla="*/ 0 h 640"/>
              <a:gd name="T17" fmla="*/ 204 w 204"/>
              <a:gd name="T18" fmla="*/ 640 h 6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4" h="640">
                <a:moveTo>
                  <a:pt x="204" y="32"/>
                </a:moveTo>
                <a:lnTo>
                  <a:pt x="0" y="0"/>
                </a:lnTo>
                <a:lnTo>
                  <a:pt x="0" y="588"/>
                </a:lnTo>
                <a:lnTo>
                  <a:pt x="204" y="640"/>
                </a:lnTo>
                <a:lnTo>
                  <a:pt x="204" y="32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7" name="Freeform 95">
            <a:extLst>
              <a:ext uri="{FF2B5EF4-FFF2-40B4-BE49-F238E27FC236}">
                <a16:creationId xmlns:a16="http://schemas.microsoft.com/office/drawing/2014/main" id="{2850A5E4-571F-8422-44C8-056643CC214D}"/>
              </a:ext>
            </a:extLst>
          </p:cNvPr>
          <p:cNvSpPr>
            <a:spLocks/>
          </p:cNvSpPr>
          <p:nvPr/>
        </p:nvSpPr>
        <p:spPr bwMode="auto">
          <a:xfrm>
            <a:off x="6567488" y="6546850"/>
            <a:ext cx="3175" cy="19050"/>
          </a:xfrm>
          <a:custGeom>
            <a:avLst/>
            <a:gdLst>
              <a:gd name="T0" fmla="*/ 2147483646 w 9"/>
              <a:gd name="T1" fmla="*/ 2147483646 h 69"/>
              <a:gd name="T2" fmla="*/ 0 w 9"/>
              <a:gd name="T3" fmla="*/ 2147483646 h 69"/>
              <a:gd name="T4" fmla="*/ 0 w 9"/>
              <a:gd name="T5" fmla="*/ 0 h 69"/>
              <a:gd name="T6" fmla="*/ 2147483646 w 9"/>
              <a:gd name="T7" fmla="*/ 2147483646 h 69"/>
              <a:gd name="T8" fmla="*/ 0 60000 65536"/>
              <a:gd name="T9" fmla="*/ 0 60000 65536"/>
              <a:gd name="T10" fmla="*/ 0 60000 65536"/>
              <a:gd name="T11" fmla="*/ 0 60000 65536"/>
              <a:gd name="T12" fmla="*/ 0 w 9"/>
              <a:gd name="T13" fmla="*/ 0 h 69"/>
              <a:gd name="T14" fmla="*/ 9 w 9"/>
              <a:gd name="T15" fmla="*/ 69 h 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" h="69">
                <a:moveTo>
                  <a:pt x="9" y="69"/>
                </a:moveTo>
                <a:lnTo>
                  <a:pt x="0" y="10"/>
                </a:lnTo>
                <a:lnTo>
                  <a:pt x="0" y="0"/>
                </a:lnTo>
                <a:lnTo>
                  <a:pt x="9" y="69"/>
                </a:lnTo>
                <a:close/>
              </a:path>
            </a:pathLst>
          </a:custGeom>
          <a:solidFill>
            <a:srgbClr val="DAD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8" name="Freeform 96">
            <a:extLst>
              <a:ext uri="{FF2B5EF4-FFF2-40B4-BE49-F238E27FC236}">
                <a16:creationId xmlns:a16="http://schemas.microsoft.com/office/drawing/2014/main" id="{E434C6E2-8193-4601-1ABC-69AD4C567A61}"/>
              </a:ext>
            </a:extLst>
          </p:cNvPr>
          <p:cNvSpPr>
            <a:spLocks/>
          </p:cNvSpPr>
          <p:nvPr/>
        </p:nvSpPr>
        <p:spPr bwMode="auto">
          <a:xfrm>
            <a:off x="6567488" y="6546850"/>
            <a:ext cx="3175" cy="19050"/>
          </a:xfrm>
          <a:custGeom>
            <a:avLst/>
            <a:gdLst>
              <a:gd name="T0" fmla="*/ 2147483646 w 9"/>
              <a:gd name="T1" fmla="*/ 2147483646 h 69"/>
              <a:gd name="T2" fmla="*/ 0 w 9"/>
              <a:gd name="T3" fmla="*/ 2147483646 h 69"/>
              <a:gd name="T4" fmla="*/ 0 w 9"/>
              <a:gd name="T5" fmla="*/ 0 h 69"/>
              <a:gd name="T6" fmla="*/ 2147483646 w 9"/>
              <a:gd name="T7" fmla="*/ 2147483646 h 69"/>
              <a:gd name="T8" fmla="*/ 0 60000 65536"/>
              <a:gd name="T9" fmla="*/ 0 60000 65536"/>
              <a:gd name="T10" fmla="*/ 0 60000 65536"/>
              <a:gd name="T11" fmla="*/ 0 60000 65536"/>
              <a:gd name="T12" fmla="*/ 0 w 9"/>
              <a:gd name="T13" fmla="*/ 0 h 69"/>
              <a:gd name="T14" fmla="*/ 9 w 9"/>
              <a:gd name="T15" fmla="*/ 69 h 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" h="69">
                <a:moveTo>
                  <a:pt x="9" y="69"/>
                </a:moveTo>
                <a:lnTo>
                  <a:pt x="0" y="10"/>
                </a:lnTo>
                <a:lnTo>
                  <a:pt x="0" y="0"/>
                </a:lnTo>
                <a:lnTo>
                  <a:pt x="9" y="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650" name="Group 163">
            <a:extLst>
              <a:ext uri="{FF2B5EF4-FFF2-40B4-BE49-F238E27FC236}">
                <a16:creationId xmlns:a16="http://schemas.microsoft.com/office/drawing/2014/main" id="{6743F2CC-0751-D96B-6E13-27BDE538CA56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200025"/>
            <a:ext cx="914400" cy="1106488"/>
            <a:chOff x="2136" y="2544"/>
            <a:chExt cx="751" cy="919"/>
          </a:xfrm>
        </p:grpSpPr>
        <p:sp>
          <p:nvSpPr>
            <p:cNvPr id="26791" name="Rectangle 164">
              <a:extLst>
                <a:ext uri="{FF2B5EF4-FFF2-40B4-BE49-F238E27FC236}">
                  <a16:creationId xmlns:a16="http://schemas.microsoft.com/office/drawing/2014/main" id="{CF4FC302-2864-06D6-82D1-5E1012ED13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6" y="2544"/>
              <a:ext cx="751" cy="919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26792" name="Group 165">
              <a:extLst>
                <a:ext uri="{FF2B5EF4-FFF2-40B4-BE49-F238E27FC236}">
                  <a16:creationId xmlns:a16="http://schemas.microsoft.com/office/drawing/2014/main" id="{F9ABC1BB-62F0-2A5C-D698-B93104AE78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6" y="2736"/>
              <a:ext cx="389" cy="720"/>
              <a:chOff x="2155" y="2736"/>
              <a:chExt cx="389" cy="720"/>
            </a:xfrm>
          </p:grpSpPr>
          <p:sp>
            <p:nvSpPr>
              <p:cNvPr id="26793" name="Rectangle 166">
                <a:extLst>
                  <a:ext uri="{FF2B5EF4-FFF2-40B4-BE49-F238E27FC236}">
                    <a16:creationId xmlns:a16="http://schemas.microsoft.com/office/drawing/2014/main" id="{197D5684-D084-7B7B-A3FF-A3B3CF1148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5" y="2736"/>
                <a:ext cx="389" cy="720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794" name="Oval 167">
                <a:extLst>
                  <a:ext uri="{FF2B5EF4-FFF2-40B4-BE49-F238E27FC236}">
                    <a16:creationId xmlns:a16="http://schemas.microsoft.com/office/drawing/2014/main" id="{61A31642-814E-0F5F-4821-1BDFAD0CEE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3072"/>
                <a:ext cx="48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795" name="Line 168">
                <a:extLst>
                  <a:ext uri="{FF2B5EF4-FFF2-40B4-BE49-F238E27FC236}">
                    <a16:creationId xmlns:a16="http://schemas.microsoft.com/office/drawing/2014/main" id="{ACDBC46D-A4A8-F2C5-4908-E90CCB9BF9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2832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96" name="Line 169">
                <a:extLst>
                  <a:ext uri="{FF2B5EF4-FFF2-40B4-BE49-F238E27FC236}">
                    <a16:creationId xmlns:a16="http://schemas.microsoft.com/office/drawing/2014/main" id="{4E68AE82-B20B-3423-C83A-87B8EC1F1C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321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6654" name="Freeform 221">
            <a:extLst>
              <a:ext uri="{FF2B5EF4-FFF2-40B4-BE49-F238E27FC236}">
                <a16:creationId xmlns:a16="http://schemas.microsoft.com/office/drawing/2014/main" id="{721629F9-EA63-8F01-38CF-F37850A92881}"/>
              </a:ext>
            </a:extLst>
          </p:cNvPr>
          <p:cNvSpPr>
            <a:spLocks/>
          </p:cNvSpPr>
          <p:nvPr/>
        </p:nvSpPr>
        <p:spPr bwMode="auto">
          <a:xfrm flipH="1">
            <a:off x="6172200" y="228600"/>
            <a:ext cx="914400" cy="1146175"/>
          </a:xfrm>
          <a:custGeom>
            <a:avLst/>
            <a:gdLst>
              <a:gd name="T0" fmla="*/ 2147483646 w 880"/>
              <a:gd name="T1" fmla="*/ 2147483646 h 1104"/>
              <a:gd name="T2" fmla="*/ 2147483646 w 880"/>
              <a:gd name="T3" fmla="*/ 2147483646 h 1104"/>
              <a:gd name="T4" fmla="*/ 0 w 880"/>
              <a:gd name="T5" fmla="*/ 0 h 1104"/>
              <a:gd name="T6" fmla="*/ 0 w 880"/>
              <a:gd name="T7" fmla="*/ 2147483646 h 1104"/>
              <a:gd name="T8" fmla="*/ 2147483646 w 880"/>
              <a:gd name="T9" fmla="*/ 2147483646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80"/>
              <a:gd name="T16" fmla="*/ 0 h 1104"/>
              <a:gd name="T17" fmla="*/ 880 w 880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80" h="1104">
                <a:moveTo>
                  <a:pt x="880" y="1056"/>
                </a:moveTo>
                <a:lnTo>
                  <a:pt x="880" y="144"/>
                </a:lnTo>
                <a:lnTo>
                  <a:pt x="0" y="0"/>
                </a:lnTo>
                <a:lnTo>
                  <a:pt x="0" y="960"/>
                </a:lnTo>
                <a:lnTo>
                  <a:pt x="880" y="1104"/>
                </a:lnTo>
              </a:path>
            </a:pathLst>
          </a:custGeom>
          <a:solidFill>
            <a:schemeClr val="accent1">
              <a:alpha val="50195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658" name="Group 247">
            <a:extLst>
              <a:ext uri="{FF2B5EF4-FFF2-40B4-BE49-F238E27FC236}">
                <a16:creationId xmlns:a16="http://schemas.microsoft.com/office/drawing/2014/main" id="{AFCBFFB1-8E1A-B130-7412-120997867BE7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6172200"/>
            <a:ext cx="1946275" cy="3155950"/>
            <a:chOff x="2394" y="3894"/>
            <a:chExt cx="978" cy="1586"/>
          </a:xfrm>
        </p:grpSpPr>
        <p:grpSp>
          <p:nvGrpSpPr>
            <p:cNvPr id="26709" name="Group 248">
              <a:extLst>
                <a:ext uri="{FF2B5EF4-FFF2-40B4-BE49-F238E27FC236}">
                  <a16:creationId xmlns:a16="http://schemas.microsoft.com/office/drawing/2014/main" id="{C8FBD5A5-5C3E-4928-73E7-43AAAE5C7B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74" y="4374"/>
              <a:ext cx="252" cy="922"/>
              <a:chOff x="2874" y="4185"/>
              <a:chExt cx="252" cy="903"/>
            </a:xfrm>
          </p:grpSpPr>
          <p:sp>
            <p:nvSpPr>
              <p:cNvPr id="26733" name="Freeform 249">
                <a:extLst>
                  <a:ext uri="{FF2B5EF4-FFF2-40B4-BE49-F238E27FC236}">
                    <a16:creationId xmlns:a16="http://schemas.microsoft.com/office/drawing/2014/main" id="{EB4771EF-7CBD-01D3-F157-F7D1DA2A9D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4" y="4185"/>
                <a:ext cx="252" cy="903"/>
              </a:xfrm>
              <a:custGeom>
                <a:avLst/>
                <a:gdLst>
                  <a:gd name="T0" fmla="*/ 902 w 240"/>
                  <a:gd name="T1" fmla="*/ 81 h 903"/>
                  <a:gd name="T2" fmla="*/ 3 w 240"/>
                  <a:gd name="T3" fmla="*/ 0 h 903"/>
                  <a:gd name="T4" fmla="*/ 0 w 240"/>
                  <a:gd name="T5" fmla="*/ 867 h 903"/>
                  <a:gd name="T6" fmla="*/ 902 w 240"/>
                  <a:gd name="T7" fmla="*/ 903 h 903"/>
                  <a:gd name="T8" fmla="*/ 902 w 240"/>
                  <a:gd name="T9" fmla="*/ 81 h 9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0"/>
                  <a:gd name="T16" fmla="*/ 0 h 903"/>
                  <a:gd name="T17" fmla="*/ 240 w 240"/>
                  <a:gd name="T18" fmla="*/ 903 h 9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0" h="903">
                    <a:moveTo>
                      <a:pt x="240" y="81"/>
                    </a:moveTo>
                    <a:lnTo>
                      <a:pt x="3" y="0"/>
                    </a:lnTo>
                    <a:lnTo>
                      <a:pt x="0" y="867"/>
                    </a:lnTo>
                    <a:lnTo>
                      <a:pt x="240" y="903"/>
                    </a:lnTo>
                    <a:lnTo>
                      <a:pt x="240" y="81"/>
                    </a:lnTo>
                    <a:close/>
                  </a:path>
                </a:pathLst>
              </a:custGeom>
              <a:solidFill>
                <a:srgbClr val="D0FFC1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4" name="Freeform 250">
                <a:extLst>
                  <a:ext uri="{FF2B5EF4-FFF2-40B4-BE49-F238E27FC236}">
                    <a16:creationId xmlns:a16="http://schemas.microsoft.com/office/drawing/2014/main" id="{3D560327-BCAE-D6C1-35F6-6D88BB8F81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6" y="4408"/>
                <a:ext cx="102" cy="312"/>
              </a:xfrm>
              <a:custGeom>
                <a:avLst/>
                <a:gdLst>
                  <a:gd name="T0" fmla="*/ 54 w 102"/>
                  <a:gd name="T1" fmla="*/ 18 h 312"/>
                  <a:gd name="T2" fmla="*/ 48 w 102"/>
                  <a:gd name="T3" fmla="*/ 292 h 312"/>
                  <a:gd name="T4" fmla="*/ 54 w 102"/>
                  <a:gd name="T5" fmla="*/ 18 h 312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312"/>
                  <a:gd name="T11" fmla="*/ 102 w 102"/>
                  <a:gd name="T12" fmla="*/ 312 h 3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312">
                    <a:moveTo>
                      <a:pt x="54" y="18"/>
                    </a:moveTo>
                    <a:cubicBezTo>
                      <a:pt x="102" y="36"/>
                      <a:pt x="96" y="312"/>
                      <a:pt x="48" y="292"/>
                    </a:cubicBezTo>
                    <a:cubicBezTo>
                      <a:pt x="0" y="272"/>
                      <a:pt x="6" y="0"/>
                      <a:pt x="54" y="18"/>
                    </a:cubicBez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710" name="Freeform 251">
              <a:extLst>
                <a:ext uri="{FF2B5EF4-FFF2-40B4-BE49-F238E27FC236}">
                  <a16:creationId xmlns:a16="http://schemas.microsoft.com/office/drawing/2014/main" id="{804F7AA6-90A6-8C7D-EEFA-4BA9ACABF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4" y="3894"/>
              <a:ext cx="123" cy="906"/>
            </a:xfrm>
            <a:custGeom>
              <a:avLst/>
              <a:gdLst>
                <a:gd name="T0" fmla="*/ 2 w 153"/>
                <a:gd name="T1" fmla="*/ 875 h 906"/>
                <a:gd name="T2" fmla="*/ 0 w 153"/>
                <a:gd name="T3" fmla="*/ 628 h 906"/>
                <a:gd name="T4" fmla="*/ 2 w 153"/>
                <a:gd name="T5" fmla="*/ 0 h 906"/>
                <a:gd name="T6" fmla="*/ 2 w 153"/>
                <a:gd name="T7" fmla="*/ 165 h 906"/>
                <a:gd name="T8" fmla="*/ 2 w 153"/>
                <a:gd name="T9" fmla="*/ 875 h 906"/>
                <a:gd name="T10" fmla="*/ 2 w 153"/>
                <a:gd name="T11" fmla="*/ 906 h 906"/>
                <a:gd name="T12" fmla="*/ 2 w 153"/>
                <a:gd name="T13" fmla="*/ 875 h 9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3"/>
                <a:gd name="T22" fmla="*/ 0 h 906"/>
                <a:gd name="T23" fmla="*/ 153 w 153"/>
                <a:gd name="T24" fmla="*/ 906 h 9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3" h="906">
                  <a:moveTo>
                    <a:pt x="136" y="875"/>
                  </a:moveTo>
                  <a:lnTo>
                    <a:pt x="0" y="628"/>
                  </a:lnTo>
                  <a:lnTo>
                    <a:pt x="2" y="0"/>
                  </a:lnTo>
                  <a:lnTo>
                    <a:pt x="153" y="165"/>
                  </a:lnTo>
                  <a:lnTo>
                    <a:pt x="153" y="875"/>
                  </a:lnTo>
                  <a:lnTo>
                    <a:pt x="153" y="906"/>
                  </a:lnTo>
                  <a:lnTo>
                    <a:pt x="136" y="875"/>
                  </a:lnTo>
                  <a:close/>
                </a:path>
              </a:pathLst>
            </a:custGeom>
            <a:solidFill>
              <a:srgbClr val="D0FFC1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1" name="Freeform 252">
              <a:extLst>
                <a:ext uri="{FF2B5EF4-FFF2-40B4-BE49-F238E27FC236}">
                  <a16:creationId xmlns:a16="http://schemas.microsoft.com/office/drawing/2014/main" id="{F9281026-3891-FBCE-129B-81BBB9052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" y="4402"/>
              <a:ext cx="240" cy="880"/>
            </a:xfrm>
            <a:custGeom>
              <a:avLst/>
              <a:gdLst>
                <a:gd name="T0" fmla="*/ 0 w 240"/>
                <a:gd name="T1" fmla="*/ 60 h 880"/>
                <a:gd name="T2" fmla="*/ 237 w 240"/>
                <a:gd name="T3" fmla="*/ 0 h 880"/>
                <a:gd name="T4" fmla="*/ 240 w 240"/>
                <a:gd name="T5" fmla="*/ 816 h 880"/>
                <a:gd name="T6" fmla="*/ 0 w 240"/>
                <a:gd name="T7" fmla="*/ 880 h 880"/>
                <a:gd name="T8" fmla="*/ 0 w 240"/>
                <a:gd name="T9" fmla="*/ 60 h 8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880"/>
                <a:gd name="T17" fmla="*/ 240 w 240"/>
                <a:gd name="T18" fmla="*/ 880 h 8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880">
                  <a:moveTo>
                    <a:pt x="0" y="60"/>
                  </a:moveTo>
                  <a:lnTo>
                    <a:pt x="237" y="0"/>
                  </a:lnTo>
                  <a:lnTo>
                    <a:pt x="240" y="816"/>
                  </a:lnTo>
                  <a:lnTo>
                    <a:pt x="0" y="88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D0FFC1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712" name="Group 253">
              <a:extLst>
                <a:ext uri="{FF2B5EF4-FFF2-40B4-BE49-F238E27FC236}">
                  <a16:creationId xmlns:a16="http://schemas.microsoft.com/office/drawing/2014/main" id="{2137F47A-974D-66E6-FD6A-EBC8634C45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6" y="4057"/>
              <a:ext cx="205" cy="857"/>
              <a:chOff x="2342" y="3831"/>
              <a:chExt cx="205" cy="857"/>
            </a:xfrm>
          </p:grpSpPr>
          <p:sp>
            <p:nvSpPr>
              <p:cNvPr id="26731" name="Freeform 254">
                <a:extLst>
                  <a:ext uri="{FF2B5EF4-FFF2-40B4-BE49-F238E27FC236}">
                    <a16:creationId xmlns:a16="http://schemas.microsoft.com/office/drawing/2014/main" id="{741CD0CA-E626-7E13-33B2-D1A9578034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2" y="3831"/>
                <a:ext cx="205" cy="857"/>
              </a:xfrm>
              <a:custGeom>
                <a:avLst/>
                <a:gdLst>
                  <a:gd name="T0" fmla="*/ 1130 w 192"/>
                  <a:gd name="T1" fmla="*/ 3067 h 816"/>
                  <a:gd name="T2" fmla="*/ 0 w 192"/>
                  <a:gd name="T3" fmla="*/ 2702 h 816"/>
                  <a:gd name="T4" fmla="*/ 0 w 192"/>
                  <a:gd name="T5" fmla="*/ 0 h 816"/>
                  <a:gd name="T6" fmla="*/ 1130 w 192"/>
                  <a:gd name="T7" fmla="*/ 181 h 816"/>
                  <a:gd name="T8" fmla="*/ 1130 w 192"/>
                  <a:gd name="T9" fmla="*/ 3067 h 8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816"/>
                  <a:gd name="T17" fmla="*/ 192 w 192"/>
                  <a:gd name="T18" fmla="*/ 816 h 8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816">
                    <a:moveTo>
                      <a:pt x="192" y="816"/>
                    </a:moveTo>
                    <a:lnTo>
                      <a:pt x="0" y="720"/>
                    </a:lnTo>
                    <a:lnTo>
                      <a:pt x="0" y="0"/>
                    </a:lnTo>
                    <a:lnTo>
                      <a:pt x="192" y="48"/>
                    </a:lnTo>
                    <a:lnTo>
                      <a:pt x="192" y="816"/>
                    </a:lnTo>
                    <a:close/>
                  </a:path>
                </a:pathLst>
              </a:custGeom>
              <a:solidFill>
                <a:srgbClr val="D0FFC1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2" name="Freeform 255">
                <a:extLst>
                  <a:ext uri="{FF2B5EF4-FFF2-40B4-BE49-F238E27FC236}">
                    <a16:creationId xmlns:a16="http://schemas.microsoft.com/office/drawing/2014/main" id="{3B7F2857-2D7A-A895-8FA2-4D63E33524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3" y="3932"/>
                <a:ext cx="103" cy="236"/>
              </a:xfrm>
              <a:custGeom>
                <a:avLst/>
                <a:gdLst>
                  <a:gd name="T0" fmla="*/ 3 w 120"/>
                  <a:gd name="T1" fmla="*/ 120 h 225"/>
                  <a:gd name="T2" fmla="*/ 0 w 120"/>
                  <a:gd name="T3" fmla="*/ 0 h 225"/>
                  <a:gd name="T4" fmla="*/ 0 w 120"/>
                  <a:gd name="T5" fmla="*/ 629 h 225"/>
                  <a:gd name="T6" fmla="*/ 3 w 120"/>
                  <a:gd name="T7" fmla="*/ 822 h 225"/>
                  <a:gd name="T8" fmla="*/ 3 w 120"/>
                  <a:gd name="T9" fmla="*/ 120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"/>
                  <a:gd name="T16" fmla="*/ 0 h 225"/>
                  <a:gd name="T17" fmla="*/ 120 w 120"/>
                  <a:gd name="T18" fmla="*/ 225 h 2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" h="225">
                    <a:moveTo>
                      <a:pt x="120" y="33"/>
                    </a:moveTo>
                    <a:lnTo>
                      <a:pt x="0" y="0"/>
                    </a:lnTo>
                    <a:lnTo>
                      <a:pt x="0" y="174"/>
                    </a:lnTo>
                    <a:lnTo>
                      <a:pt x="120" y="225"/>
                    </a:lnTo>
                    <a:lnTo>
                      <a:pt x="120" y="33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713" name="Freeform 256">
              <a:extLst>
                <a:ext uri="{FF2B5EF4-FFF2-40B4-BE49-F238E27FC236}">
                  <a16:creationId xmlns:a16="http://schemas.microsoft.com/office/drawing/2014/main" id="{14FA8476-E450-DF57-4ADF-5B23F671B7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721" y="4111"/>
              <a:ext cx="154" cy="1143"/>
            </a:xfrm>
            <a:custGeom>
              <a:avLst/>
              <a:gdLst>
                <a:gd name="T0" fmla="*/ 0 w 432"/>
                <a:gd name="T1" fmla="*/ 2 h 1488"/>
                <a:gd name="T2" fmla="*/ 0 w 432"/>
                <a:gd name="T3" fmla="*/ 2 h 1488"/>
                <a:gd name="T4" fmla="*/ 0 w 432"/>
                <a:gd name="T5" fmla="*/ 0 h 1488"/>
                <a:gd name="T6" fmla="*/ 0 w 432"/>
                <a:gd name="T7" fmla="*/ 2 h 1488"/>
                <a:gd name="T8" fmla="*/ 0 w 432"/>
                <a:gd name="T9" fmla="*/ 2 h 1488"/>
                <a:gd name="T10" fmla="*/ 0 w 432"/>
                <a:gd name="T11" fmla="*/ 2 h 1488"/>
                <a:gd name="T12" fmla="*/ 0 w 432"/>
                <a:gd name="T13" fmla="*/ 2 h 14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2"/>
                <a:gd name="T22" fmla="*/ 0 h 1488"/>
                <a:gd name="T23" fmla="*/ 432 w 432"/>
                <a:gd name="T24" fmla="*/ 1488 h 14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2" h="1488">
                  <a:moveTo>
                    <a:pt x="48" y="1440"/>
                  </a:moveTo>
                  <a:lnTo>
                    <a:pt x="432" y="1056"/>
                  </a:lnTo>
                  <a:lnTo>
                    <a:pt x="432" y="0"/>
                  </a:lnTo>
                  <a:lnTo>
                    <a:pt x="0" y="336"/>
                  </a:lnTo>
                  <a:lnTo>
                    <a:pt x="0" y="1440"/>
                  </a:lnTo>
                  <a:lnTo>
                    <a:pt x="0" y="1488"/>
                  </a:lnTo>
                  <a:lnTo>
                    <a:pt x="48" y="1440"/>
                  </a:lnTo>
                  <a:close/>
                </a:path>
              </a:pathLst>
            </a:custGeom>
            <a:solidFill>
              <a:srgbClr val="D0FFC1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714" name="Group 257">
              <a:extLst>
                <a:ext uri="{FF2B5EF4-FFF2-40B4-BE49-F238E27FC236}">
                  <a16:creationId xmlns:a16="http://schemas.microsoft.com/office/drawing/2014/main" id="{9C573867-668B-258E-8101-8BD6FA78FF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0" y="5030"/>
              <a:ext cx="145" cy="450"/>
              <a:chOff x="3642" y="4848"/>
              <a:chExt cx="145" cy="450"/>
            </a:xfrm>
          </p:grpSpPr>
          <p:grpSp>
            <p:nvGrpSpPr>
              <p:cNvPr id="26716" name="Group 258">
                <a:extLst>
                  <a:ext uri="{FF2B5EF4-FFF2-40B4-BE49-F238E27FC236}">
                    <a16:creationId xmlns:a16="http://schemas.microsoft.com/office/drawing/2014/main" id="{4F88A037-CB49-051A-4A19-BED5BCC6CA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4848"/>
                <a:ext cx="91" cy="412"/>
                <a:chOff x="3696" y="4848"/>
                <a:chExt cx="152" cy="412"/>
              </a:xfrm>
            </p:grpSpPr>
            <p:sp>
              <p:nvSpPr>
                <p:cNvPr id="26725" name="Line 259">
                  <a:extLst>
                    <a:ext uri="{FF2B5EF4-FFF2-40B4-BE49-F238E27FC236}">
                      <a16:creationId xmlns:a16="http://schemas.microsoft.com/office/drawing/2014/main" id="{C43E5256-5E6F-2A52-EBF8-16BD7052B7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00" y="4848"/>
                  <a:ext cx="0" cy="30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26" name="Freeform 260">
                  <a:extLst>
                    <a:ext uri="{FF2B5EF4-FFF2-40B4-BE49-F238E27FC236}">
                      <a16:creationId xmlns:a16="http://schemas.microsoft.com/office/drawing/2014/main" id="{D1B2C10D-CF94-8402-C181-98D7046EEC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6" y="5104"/>
                  <a:ext cx="136" cy="156"/>
                </a:xfrm>
                <a:custGeom>
                  <a:avLst/>
                  <a:gdLst>
                    <a:gd name="T0" fmla="*/ 0 w 136"/>
                    <a:gd name="T1" fmla="*/ 0 h 156"/>
                    <a:gd name="T2" fmla="*/ 136 w 136"/>
                    <a:gd name="T3" fmla="*/ 156 h 156"/>
                    <a:gd name="T4" fmla="*/ 0 60000 65536"/>
                    <a:gd name="T5" fmla="*/ 0 60000 65536"/>
                    <a:gd name="T6" fmla="*/ 0 w 136"/>
                    <a:gd name="T7" fmla="*/ 0 h 156"/>
                    <a:gd name="T8" fmla="*/ 136 w 136"/>
                    <a:gd name="T9" fmla="*/ 156 h 1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36" h="156">
                      <a:moveTo>
                        <a:pt x="0" y="0"/>
                      </a:moveTo>
                      <a:lnTo>
                        <a:pt x="136" y="156"/>
                      </a:lnTo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27" name="Freeform 261">
                  <a:extLst>
                    <a:ext uri="{FF2B5EF4-FFF2-40B4-BE49-F238E27FC236}">
                      <a16:creationId xmlns:a16="http://schemas.microsoft.com/office/drawing/2014/main" id="{C9A90CD5-66A7-8A84-4DDC-8FFDD64FA3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00" y="4868"/>
                  <a:ext cx="148" cy="158"/>
                </a:xfrm>
                <a:custGeom>
                  <a:avLst/>
                  <a:gdLst>
                    <a:gd name="T0" fmla="*/ 0 w 148"/>
                    <a:gd name="T1" fmla="*/ 0 h 158"/>
                    <a:gd name="T2" fmla="*/ 148 w 148"/>
                    <a:gd name="T3" fmla="*/ 158 h 158"/>
                    <a:gd name="T4" fmla="*/ 0 60000 65536"/>
                    <a:gd name="T5" fmla="*/ 0 60000 65536"/>
                    <a:gd name="T6" fmla="*/ 0 w 148"/>
                    <a:gd name="T7" fmla="*/ 0 h 158"/>
                    <a:gd name="T8" fmla="*/ 148 w 148"/>
                    <a:gd name="T9" fmla="*/ 158 h 15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48" h="158">
                      <a:moveTo>
                        <a:pt x="0" y="0"/>
                      </a:moveTo>
                      <a:lnTo>
                        <a:pt x="148" y="158"/>
                      </a:lnTo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28" name="Line 262">
                  <a:extLst>
                    <a:ext uri="{FF2B5EF4-FFF2-40B4-BE49-F238E27FC236}">
                      <a16:creationId xmlns:a16="http://schemas.microsoft.com/office/drawing/2014/main" id="{C9338BD0-B1D3-D9D0-5034-E8B6CB4413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32" y="4910"/>
                  <a:ext cx="0" cy="2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29" name="Line 263">
                  <a:extLst>
                    <a:ext uri="{FF2B5EF4-FFF2-40B4-BE49-F238E27FC236}">
                      <a16:creationId xmlns:a16="http://schemas.microsoft.com/office/drawing/2014/main" id="{3418CF94-7E15-5688-E7AC-49275B9994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68" y="4946"/>
                  <a:ext cx="0" cy="2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30" name="Line 264">
                  <a:extLst>
                    <a:ext uri="{FF2B5EF4-FFF2-40B4-BE49-F238E27FC236}">
                      <a16:creationId xmlns:a16="http://schemas.microsoft.com/office/drawing/2014/main" id="{7844D331-E130-1EEE-82F8-5F45EB29FC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02" y="4984"/>
                  <a:ext cx="0" cy="2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717" name="Group 265">
                <a:extLst>
                  <a:ext uri="{FF2B5EF4-FFF2-40B4-BE49-F238E27FC236}">
                    <a16:creationId xmlns:a16="http://schemas.microsoft.com/office/drawing/2014/main" id="{09D467C8-48E7-AD9E-1324-427BDAB039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2" y="4982"/>
                <a:ext cx="144" cy="316"/>
                <a:chOff x="3308" y="5128"/>
                <a:chExt cx="144" cy="316"/>
              </a:xfrm>
            </p:grpSpPr>
            <p:sp>
              <p:nvSpPr>
                <p:cNvPr id="26718" name="Line 266">
                  <a:extLst>
                    <a:ext uri="{FF2B5EF4-FFF2-40B4-BE49-F238E27FC236}">
                      <a16:creationId xmlns:a16="http://schemas.microsoft.com/office/drawing/2014/main" id="{8A711137-6A29-90AD-22F9-97B1D43877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52" y="5128"/>
                  <a:ext cx="0" cy="30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19" name="Line 267">
                  <a:extLst>
                    <a:ext uri="{FF2B5EF4-FFF2-40B4-BE49-F238E27FC236}">
                      <a16:creationId xmlns:a16="http://schemas.microsoft.com/office/drawing/2014/main" id="{95A81F70-A331-0B58-042E-955D9770CE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12" y="5136"/>
                  <a:ext cx="0" cy="30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20" name="Line 268">
                  <a:extLst>
                    <a:ext uri="{FF2B5EF4-FFF2-40B4-BE49-F238E27FC236}">
                      <a16:creationId xmlns:a16="http://schemas.microsoft.com/office/drawing/2014/main" id="{94A04C38-7DCA-06D2-2DFC-1BCC09344D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12" y="5168"/>
                  <a:ext cx="13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21" name="Line 269">
                  <a:extLst>
                    <a:ext uri="{FF2B5EF4-FFF2-40B4-BE49-F238E27FC236}">
                      <a16:creationId xmlns:a16="http://schemas.microsoft.com/office/drawing/2014/main" id="{243E723C-9B8D-A010-5E01-3EEDA8F329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08" y="5404"/>
                  <a:ext cx="13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22" name="Line 270">
                  <a:extLst>
                    <a:ext uri="{FF2B5EF4-FFF2-40B4-BE49-F238E27FC236}">
                      <a16:creationId xmlns:a16="http://schemas.microsoft.com/office/drawing/2014/main" id="{7B0E549E-2C0D-1AA7-763A-DC679AD256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48" y="5164"/>
                  <a:ext cx="0" cy="22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23" name="Line 271">
                  <a:extLst>
                    <a:ext uri="{FF2B5EF4-FFF2-40B4-BE49-F238E27FC236}">
                      <a16:creationId xmlns:a16="http://schemas.microsoft.com/office/drawing/2014/main" id="{0EF976BD-AED6-F999-D51B-26369B631B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84" y="5168"/>
                  <a:ext cx="0" cy="22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24" name="Line 272">
                  <a:extLst>
                    <a:ext uri="{FF2B5EF4-FFF2-40B4-BE49-F238E27FC236}">
                      <a16:creationId xmlns:a16="http://schemas.microsoft.com/office/drawing/2014/main" id="{4F3B0778-BF64-09E0-BEF1-3D8DE9D81C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20" y="5168"/>
                  <a:ext cx="0" cy="22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6715" name="Freeform 273">
              <a:extLst>
                <a:ext uri="{FF2B5EF4-FFF2-40B4-BE49-F238E27FC236}">
                  <a16:creationId xmlns:a16="http://schemas.microsoft.com/office/drawing/2014/main" id="{16851B03-4F16-C556-34B4-D945506F2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8" y="4088"/>
              <a:ext cx="116" cy="846"/>
            </a:xfrm>
            <a:custGeom>
              <a:avLst/>
              <a:gdLst>
                <a:gd name="T0" fmla="*/ 0 w 116"/>
                <a:gd name="T1" fmla="*/ 30 h 846"/>
                <a:gd name="T2" fmla="*/ 116 w 116"/>
                <a:gd name="T3" fmla="*/ 0 h 846"/>
                <a:gd name="T4" fmla="*/ 116 w 116"/>
                <a:gd name="T5" fmla="*/ 774 h 846"/>
                <a:gd name="T6" fmla="*/ 0 w 116"/>
                <a:gd name="T7" fmla="*/ 846 h 846"/>
                <a:gd name="T8" fmla="*/ 0 w 116"/>
                <a:gd name="T9" fmla="*/ 30 h 8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846"/>
                <a:gd name="T17" fmla="*/ 116 w 116"/>
                <a:gd name="T18" fmla="*/ 846 h 8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846">
                  <a:moveTo>
                    <a:pt x="0" y="30"/>
                  </a:moveTo>
                  <a:lnTo>
                    <a:pt x="116" y="0"/>
                  </a:lnTo>
                  <a:lnTo>
                    <a:pt x="116" y="774"/>
                  </a:lnTo>
                  <a:lnTo>
                    <a:pt x="0" y="846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D0FFC1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59" name="Group 274">
            <a:extLst>
              <a:ext uri="{FF2B5EF4-FFF2-40B4-BE49-F238E27FC236}">
                <a16:creationId xmlns:a16="http://schemas.microsoft.com/office/drawing/2014/main" id="{B6CD948E-557A-9151-DED4-23BDD526B7BB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6019800"/>
            <a:ext cx="1123950" cy="1509713"/>
            <a:chOff x="2325" y="3861"/>
            <a:chExt cx="708" cy="951"/>
          </a:xfrm>
        </p:grpSpPr>
        <p:sp>
          <p:nvSpPr>
            <p:cNvPr id="26700" name="Freeform 275">
              <a:extLst>
                <a:ext uri="{FF2B5EF4-FFF2-40B4-BE49-F238E27FC236}">
                  <a16:creationId xmlns:a16="http://schemas.microsoft.com/office/drawing/2014/main" id="{CBC61487-501F-6A69-2485-BFF79F24E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5" y="4268"/>
              <a:ext cx="558" cy="148"/>
            </a:xfrm>
            <a:custGeom>
              <a:avLst/>
              <a:gdLst>
                <a:gd name="T0" fmla="*/ 1749 w 534"/>
                <a:gd name="T1" fmla="*/ 0 h 148"/>
                <a:gd name="T2" fmla="*/ 0 w 534"/>
                <a:gd name="T3" fmla="*/ 0 h 148"/>
                <a:gd name="T4" fmla="*/ 0 w 534"/>
                <a:gd name="T5" fmla="*/ 148 h 148"/>
                <a:gd name="T6" fmla="*/ 1587 w 534"/>
                <a:gd name="T7" fmla="*/ 148 h 148"/>
                <a:gd name="T8" fmla="*/ 1749 w 534"/>
                <a:gd name="T9" fmla="*/ 0 h 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4"/>
                <a:gd name="T16" fmla="*/ 0 h 148"/>
                <a:gd name="T17" fmla="*/ 534 w 534"/>
                <a:gd name="T18" fmla="*/ 148 h 1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4" h="148">
                  <a:moveTo>
                    <a:pt x="534" y="0"/>
                  </a:moveTo>
                  <a:lnTo>
                    <a:pt x="0" y="0"/>
                  </a:lnTo>
                  <a:lnTo>
                    <a:pt x="0" y="148"/>
                  </a:lnTo>
                  <a:lnTo>
                    <a:pt x="484" y="148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rgbClr val="D0FFC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1" name="Freeform 276">
              <a:extLst>
                <a:ext uri="{FF2B5EF4-FFF2-40B4-BE49-F238E27FC236}">
                  <a16:creationId xmlns:a16="http://schemas.microsoft.com/office/drawing/2014/main" id="{405AEF63-8EE2-4EEE-FDBC-C9A046DC1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7" y="3861"/>
              <a:ext cx="114" cy="945"/>
            </a:xfrm>
            <a:custGeom>
              <a:avLst/>
              <a:gdLst>
                <a:gd name="T0" fmla="*/ 7 w 114"/>
                <a:gd name="T1" fmla="*/ 943 h 945"/>
                <a:gd name="T2" fmla="*/ 114 w 114"/>
                <a:gd name="T3" fmla="*/ 549 h 945"/>
                <a:gd name="T4" fmla="*/ 113 w 114"/>
                <a:gd name="T5" fmla="*/ 0 h 945"/>
                <a:gd name="T6" fmla="*/ 34 w 114"/>
                <a:gd name="T7" fmla="*/ 104 h 945"/>
                <a:gd name="T8" fmla="*/ 34 w 114"/>
                <a:gd name="T9" fmla="*/ 504 h 945"/>
                <a:gd name="T10" fmla="*/ 0 w 114"/>
                <a:gd name="T11" fmla="*/ 578 h 945"/>
                <a:gd name="T12" fmla="*/ 6 w 114"/>
                <a:gd name="T13" fmla="*/ 945 h 945"/>
                <a:gd name="T14" fmla="*/ 4 w 114"/>
                <a:gd name="T15" fmla="*/ 938 h 9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4"/>
                <a:gd name="T25" fmla="*/ 0 h 945"/>
                <a:gd name="T26" fmla="*/ 114 w 114"/>
                <a:gd name="T27" fmla="*/ 945 h 9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" h="945">
                  <a:moveTo>
                    <a:pt x="7" y="943"/>
                  </a:moveTo>
                  <a:lnTo>
                    <a:pt x="114" y="549"/>
                  </a:lnTo>
                  <a:lnTo>
                    <a:pt x="113" y="0"/>
                  </a:lnTo>
                  <a:lnTo>
                    <a:pt x="34" y="104"/>
                  </a:lnTo>
                  <a:lnTo>
                    <a:pt x="34" y="504"/>
                  </a:lnTo>
                  <a:lnTo>
                    <a:pt x="0" y="578"/>
                  </a:lnTo>
                  <a:lnTo>
                    <a:pt x="6" y="945"/>
                  </a:lnTo>
                  <a:lnTo>
                    <a:pt x="4" y="938"/>
                  </a:lnTo>
                </a:path>
              </a:pathLst>
            </a:custGeom>
            <a:solidFill>
              <a:srgbClr val="D0FFC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2" name="Freeform 277">
              <a:extLst>
                <a:ext uri="{FF2B5EF4-FFF2-40B4-BE49-F238E27FC236}">
                  <a16:creationId xmlns:a16="http://schemas.microsoft.com/office/drawing/2014/main" id="{F0C4AECE-442A-037C-4CBD-E49AEE4EC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4416"/>
              <a:ext cx="602" cy="196"/>
            </a:xfrm>
            <a:custGeom>
              <a:avLst/>
              <a:gdLst>
                <a:gd name="T0" fmla="*/ 0 w 602"/>
                <a:gd name="T1" fmla="*/ 196 h 196"/>
                <a:gd name="T2" fmla="*/ 83 w 602"/>
                <a:gd name="T3" fmla="*/ 0 h 196"/>
                <a:gd name="T4" fmla="*/ 602 w 602"/>
                <a:gd name="T5" fmla="*/ 2 h 196"/>
                <a:gd name="T6" fmla="*/ 542 w 602"/>
                <a:gd name="T7" fmla="*/ 196 h 196"/>
                <a:gd name="T8" fmla="*/ 0 w 602"/>
                <a:gd name="T9" fmla="*/ 196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2"/>
                <a:gd name="T16" fmla="*/ 0 h 196"/>
                <a:gd name="T17" fmla="*/ 602 w 602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2" h="196">
                  <a:moveTo>
                    <a:pt x="0" y="196"/>
                  </a:moveTo>
                  <a:lnTo>
                    <a:pt x="83" y="0"/>
                  </a:lnTo>
                  <a:lnTo>
                    <a:pt x="602" y="2"/>
                  </a:lnTo>
                  <a:lnTo>
                    <a:pt x="542" y="196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D0FFC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3" name="Freeform 278">
              <a:extLst>
                <a:ext uri="{FF2B5EF4-FFF2-40B4-BE49-F238E27FC236}">
                  <a16:creationId xmlns:a16="http://schemas.microsoft.com/office/drawing/2014/main" id="{63619627-3A54-0244-29D8-B4D532F4E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" y="4614"/>
              <a:ext cx="554" cy="47"/>
            </a:xfrm>
            <a:custGeom>
              <a:avLst/>
              <a:gdLst>
                <a:gd name="T0" fmla="*/ 1933 w 528"/>
                <a:gd name="T1" fmla="*/ 0 h 288"/>
                <a:gd name="T2" fmla="*/ 0 w 528"/>
                <a:gd name="T3" fmla="*/ 0 h 288"/>
                <a:gd name="T4" fmla="*/ 0 w 528"/>
                <a:gd name="T5" fmla="*/ 0 h 288"/>
                <a:gd name="T6" fmla="*/ 1933 w 528"/>
                <a:gd name="T7" fmla="*/ 0 h 288"/>
                <a:gd name="T8" fmla="*/ 1933 w 52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8"/>
                <a:gd name="T16" fmla="*/ 0 h 288"/>
                <a:gd name="T17" fmla="*/ 528 w 528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8" h="288">
                  <a:moveTo>
                    <a:pt x="528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28" y="0"/>
                  </a:lnTo>
                  <a:lnTo>
                    <a:pt x="528" y="288"/>
                  </a:lnTo>
                  <a:close/>
                </a:path>
              </a:pathLst>
            </a:custGeom>
            <a:solidFill>
              <a:srgbClr val="D0FFC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4" name="Freeform 279">
              <a:extLst>
                <a:ext uri="{FF2B5EF4-FFF2-40B4-BE49-F238E27FC236}">
                  <a16:creationId xmlns:a16="http://schemas.microsoft.com/office/drawing/2014/main" id="{A3CAD850-1E44-0BCE-E9D9-FFABE3A5E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" y="4662"/>
              <a:ext cx="590" cy="93"/>
            </a:xfrm>
            <a:custGeom>
              <a:avLst/>
              <a:gdLst>
                <a:gd name="T0" fmla="*/ 0 w 590"/>
                <a:gd name="T1" fmla="*/ 93 h 93"/>
                <a:gd name="T2" fmla="*/ 30 w 590"/>
                <a:gd name="T3" fmla="*/ 0 h 93"/>
                <a:gd name="T4" fmla="*/ 590 w 590"/>
                <a:gd name="T5" fmla="*/ 0 h 93"/>
                <a:gd name="T6" fmla="*/ 570 w 590"/>
                <a:gd name="T7" fmla="*/ 93 h 93"/>
                <a:gd name="T8" fmla="*/ 0 w 590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0"/>
                <a:gd name="T16" fmla="*/ 0 h 93"/>
                <a:gd name="T17" fmla="*/ 590 w 590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0" h="93">
                  <a:moveTo>
                    <a:pt x="0" y="93"/>
                  </a:moveTo>
                  <a:lnTo>
                    <a:pt x="30" y="0"/>
                  </a:lnTo>
                  <a:lnTo>
                    <a:pt x="590" y="0"/>
                  </a:lnTo>
                  <a:lnTo>
                    <a:pt x="570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D0FFC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5" name="Freeform 280">
              <a:extLst>
                <a:ext uri="{FF2B5EF4-FFF2-40B4-BE49-F238E27FC236}">
                  <a16:creationId xmlns:a16="http://schemas.microsoft.com/office/drawing/2014/main" id="{36CA9FFF-0B5F-1337-7B8D-D78DF888E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" y="4758"/>
              <a:ext cx="576" cy="48"/>
            </a:xfrm>
            <a:custGeom>
              <a:avLst/>
              <a:gdLst>
                <a:gd name="T0" fmla="*/ 5525 w 528"/>
                <a:gd name="T1" fmla="*/ 0 h 288"/>
                <a:gd name="T2" fmla="*/ 0 w 528"/>
                <a:gd name="T3" fmla="*/ 0 h 288"/>
                <a:gd name="T4" fmla="*/ 0 w 528"/>
                <a:gd name="T5" fmla="*/ 0 h 288"/>
                <a:gd name="T6" fmla="*/ 5525 w 528"/>
                <a:gd name="T7" fmla="*/ 0 h 288"/>
                <a:gd name="T8" fmla="*/ 5525 w 52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8"/>
                <a:gd name="T16" fmla="*/ 0 h 288"/>
                <a:gd name="T17" fmla="*/ 528 w 528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8" h="288">
                  <a:moveTo>
                    <a:pt x="528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28" y="0"/>
                  </a:lnTo>
                  <a:lnTo>
                    <a:pt x="528" y="288"/>
                  </a:lnTo>
                  <a:close/>
                </a:path>
              </a:pathLst>
            </a:custGeom>
            <a:solidFill>
              <a:srgbClr val="D0FFC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6" name="Freeform 281">
              <a:extLst>
                <a:ext uri="{FF2B5EF4-FFF2-40B4-BE49-F238E27FC236}">
                  <a16:creationId xmlns:a16="http://schemas.microsoft.com/office/drawing/2014/main" id="{6B49ED28-AF7A-84D8-6691-2AF928D9C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9" y="4264"/>
              <a:ext cx="84" cy="546"/>
            </a:xfrm>
            <a:custGeom>
              <a:avLst/>
              <a:gdLst>
                <a:gd name="T0" fmla="*/ 84 w 84"/>
                <a:gd name="T1" fmla="*/ 220 h 546"/>
                <a:gd name="T2" fmla="*/ 84 w 84"/>
                <a:gd name="T3" fmla="*/ 0 h 546"/>
                <a:gd name="T4" fmla="*/ 0 w 84"/>
                <a:gd name="T5" fmla="*/ 238 h 546"/>
                <a:gd name="T6" fmla="*/ 6 w 84"/>
                <a:gd name="T7" fmla="*/ 546 h 546"/>
                <a:gd name="T8" fmla="*/ 84 w 84"/>
                <a:gd name="T9" fmla="*/ 226 h 5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546"/>
                <a:gd name="T17" fmla="*/ 84 w 84"/>
                <a:gd name="T18" fmla="*/ 546 h 5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546">
                  <a:moveTo>
                    <a:pt x="84" y="220"/>
                  </a:moveTo>
                  <a:lnTo>
                    <a:pt x="84" y="0"/>
                  </a:lnTo>
                  <a:lnTo>
                    <a:pt x="0" y="238"/>
                  </a:lnTo>
                  <a:lnTo>
                    <a:pt x="6" y="546"/>
                  </a:lnTo>
                  <a:lnTo>
                    <a:pt x="84" y="226"/>
                  </a:lnTo>
                </a:path>
              </a:pathLst>
            </a:custGeom>
            <a:solidFill>
              <a:srgbClr val="D0FFC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7" name="Rectangle 282">
              <a:extLst>
                <a:ext uri="{FF2B5EF4-FFF2-40B4-BE49-F238E27FC236}">
                  <a16:creationId xmlns:a16="http://schemas.microsoft.com/office/drawing/2014/main" id="{74CF8EF5-69AA-9CD6-E779-C07DF8761C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3954"/>
              <a:ext cx="47" cy="84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708" name="Rectangle 283">
              <a:extLst>
                <a:ext uri="{FF2B5EF4-FFF2-40B4-BE49-F238E27FC236}">
                  <a16:creationId xmlns:a16="http://schemas.microsoft.com/office/drawing/2014/main" id="{38004325-2CB2-FF6F-FB7B-AE36161D63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5" y="3971"/>
              <a:ext cx="47" cy="841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6660" name="Group 284">
            <a:extLst>
              <a:ext uri="{FF2B5EF4-FFF2-40B4-BE49-F238E27FC236}">
                <a16:creationId xmlns:a16="http://schemas.microsoft.com/office/drawing/2014/main" id="{D808CC04-CB32-6539-7D01-68DB1E4C00E8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5867400"/>
            <a:ext cx="1090613" cy="1509713"/>
            <a:chOff x="1677" y="3648"/>
            <a:chExt cx="687" cy="951"/>
          </a:xfrm>
        </p:grpSpPr>
        <p:sp>
          <p:nvSpPr>
            <p:cNvPr id="26693" name="Freeform 285">
              <a:extLst>
                <a:ext uri="{FF2B5EF4-FFF2-40B4-BE49-F238E27FC236}">
                  <a16:creationId xmlns:a16="http://schemas.microsoft.com/office/drawing/2014/main" id="{71DC3D2B-3F70-1E3A-BAC0-F9ECB86A5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2" y="4055"/>
              <a:ext cx="558" cy="148"/>
            </a:xfrm>
            <a:custGeom>
              <a:avLst/>
              <a:gdLst>
                <a:gd name="T0" fmla="*/ 1749 w 534"/>
                <a:gd name="T1" fmla="*/ 0 h 148"/>
                <a:gd name="T2" fmla="*/ 0 w 534"/>
                <a:gd name="T3" fmla="*/ 0 h 148"/>
                <a:gd name="T4" fmla="*/ 0 w 534"/>
                <a:gd name="T5" fmla="*/ 148 h 148"/>
                <a:gd name="T6" fmla="*/ 1587 w 534"/>
                <a:gd name="T7" fmla="*/ 148 h 148"/>
                <a:gd name="T8" fmla="*/ 1749 w 534"/>
                <a:gd name="T9" fmla="*/ 0 h 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4"/>
                <a:gd name="T16" fmla="*/ 0 h 148"/>
                <a:gd name="T17" fmla="*/ 534 w 534"/>
                <a:gd name="T18" fmla="*/ 148 h 1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4" h="148">
                  <a:moveTo>
                    <a:pt x="534" y="0"/>
                  </a:moveTo>
                  <a:lnTo>
                    <a:pt x="0" y="0"/>
                  </a:lnTo>
                  <a:lnTo>
                    <a:pt x="0" y="148"/>
                  </a:lnTo>
                  <a:lnTo>
                    <a:pt x="484" y="148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rgbClr val="D0FFC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4" name="Freeform 286">
              <a:extLst>
                <a:ext uri="{FF2B5EF4-FFF2-40B4-BE49-F238E27FC236}">
                  <a16:creationId xmlns:a16="http://schemas.microsoft.com/office/drawing/2014/main" id="{AB307D6A-06DC-D171-5A71-FD09755FE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7" y="3648"/>
              <a:ext cx="111" cy="945"/>
            </a:xfrm>
            <a:custGeom>
              <a:avLst/>
              <a:gdLst>
                <a:gd name="T0" fmla="*/ 0 w 111"/>
                <a:gd name="T1" fmla="*/ 939 h 945"/>
                <a:gd name="T2" fmla="*/ 111 w 111"/>
                <a:gd name="T3" fmla="*/ 549 h 945"/>
                <a:gd name="T4" fmla="*/ 110 w 111"/>
                <a:gd name="T5" fmla="*/ 0 h 945"/>
                <a:gd name="T6" fmla="*/ 3 w 111"/>
                <a:gd name="T7" fmla="*/ 189 h 945"/>
                <a:gd name="T8" fmla="*/ 3 w 111"/>
                <a:gd name="T9" fmla="*/ 945 h 945"/>
                <a:gd name="T10" fmla="*/ 1 w 111"/>
                <a:gd name="T11" fmla="*/ 938 h 9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1"/>
                <a:gd name="T19" fmla="*/ 0 h 945"/>
                <a:gd name="T20" fmla="*/ 111 w 111"/>
                <a:gd name="T21" fmla="*/ 945 h 9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1" h="945">
                  <a:moveTo>
                    <a:pt x="0" y="939"/>
                  </a:moveTo>
                  <a:lnTo>
                    <a:pt x="111" y="549"/>
                  </a:lnTo>
                  <a:lnTo>
                    <a:pt x="110" y="0"/>
                  </a:lnTo>
                  <a:lnTo>
                    <a:pt x="3" y="189"/>
                  </a:lnTo>
                  <a:lnTo>
                    <a:pt x="3" y="945"/>
                  </a:lnTo>
                  <a:lnTo>
                    <a:pt x="1" y="938"/>
                  </a:lnTo>
                </a:path>
              </a:pathLst>
            </a:custGeom>
            <a:solidFill>
              <a:srgbClr val="D0FFC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5" name="Freeform 287">
              <a:extLst>
                <a:ext uri="{FF2B5EF4-FFF2-40B4-BE49-F238E27FC236}">
                  <a16:creationId xmlns:a16="http://schemas.microsoft.com/office/drawing/2014/main" id="{32BA390D-F39C-6D63-4D98-BC411A8F4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7" y="4203"/>
              <a:ext cx="602" cy="196"/>
            </a:xfrm>
            <a:custGeom>
              <a:avLst/>
              <a:gdLst>
                <a:gd name="T0" fmla="*/ 0 w 602"/>
                <a:gd name="T1" fmla="*/ 196 h 196"/>
                <a:gd name="T2" fmla="*/ 83 w 602"/>
                <a:gd name="T3" fmla="*/ 0 h 196"/>
                <a:gd name="T4" fmla="*/ 602 w 602"/>
                <a:gd name="T5" fmla="*/ 2 h 196"/>
                <a:gd name="T6" fmla="*/ 542 w 602"/>
                <a:gd name="T7" fmla="*/ 196 h 196"/>
                <a:gd name="T8" fmla="*/ 0 w 602"/>
                <a:gd name="T9" fmla="*/ 196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2"/>
                <a:gd name="T16" fmla="*/ 0 h 196"/>
                <a:gd name="T17" fmla="*/ 602 w 602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2" h="196">
                  <a:moveTo>
                    <a:pt x="0" y="196"/>
                  </a:moveTo>
                  <a:lnTo>
                    <a:pt x="83" y="0"/>
                  </a:lnTo>
                  <a:lnTo>
                    <a:pt x="602" y="2"/>
                  </a:lnTo>
                  <a:lnTo>
                    <a:pt x="542" y="196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D0FFC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6" name="Freeform 288">
              <a:extLst>
                <a:ext uri="{FF2B5EF4-FFF2-40B4-BE49-F238E27FC236}">
                  <a16:creationId xmlns:a16="http://schemas.microsoft.com/office/drawing/2014/main" id="{1FE0297C-D099-D2BA-62CD-DF7146731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1" y="4401"/>
              <a:ext cx="554" cy="47"/>
            </a:xfrm>
            <a:custGeom>
              <a:avLst/>
              <a:gdLst>
                <a:gd name="T0" fmla="*/ 1933 w 528"/>
                <a:gd name="T1" fmla="*/ 0 h 288"/>
                <a:gd name="T2" fmla="*/ 0 w 528"/>
                <a:gd name="T3" fmla="*/ 0 h 288"/>
                <a:gd name="T4" fmla="*/ 0 w 528"/>
                <a:gd name="T5" fmla="*/ 0 h 288"/>
                <a:gd name="T6" fmla="*/ 1933 w 528"/>
                <a:gd name="T7" fmla="*/ 0 h 288"/>
                <a:gd name="T8" fmla="*/ 1933 w 52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8"/>
                <a:gd name="T16" fmla="*/ 0 h 288"/>
                <a:gd name="T17" fmla="*/ 528 w 528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8" h="288">
                  <a:moveTo>
                    <a:pt x="528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28" y="0"/>
                  </a:lnTo>
                  <a:lnTo>
                    <a:pt x="528" y="288"/>
                  </a:lnTo>
                  <a:close/>
                </a:path>
              </a:pathLst>
            </a:custGeom>
            <a:solidFill>
              <a:srgbClr val="D0FFC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7" name="Freeform 289">
              <a:extLst>
                <a:ext uri="{FF2B5EF4-FFF2-40B4-BE49-F238E27FC236}">
                  <a16:creationId xmlns:a16="http://schemas.microsoft.com/office/drawing/2014/main" id="{687A1DC5-8AD6-9973-4906-74C28827A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" y="4449"/>
              <a:ext cx="590" cy="93"/>
            </a:xfrm>
            <a:custGeom>
              <a:avLst/>
              <a:gdLst>
                <a:gd name="T0" fmla="*/ 0 w 590"/>
                <a:gd name="T1" fmla="*/ 93 h 93"/>
                <a:gd name="T2" fmla="*/ 30 w 590"/>
                <a:gd name="T3" fmla="*/ 0 h 93"/>
                <a:gd name="T4" fmla="*/ 590 w 590"/>
                <a:gd name="T5" fmla="*/ 0 h 93"/>
                <a:gd name="T6" fmla="*/ 570 w 590"/>
                <a:gd name="T7" fmla="*/ 93 h 93"/>
                <a:gd name="T8" fmla="*/ 0 w 590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0"/>
                <a:gd name="T16" fmla="*/ 0 h 93"/>
                <a:gd name="T17" fmla="*/ 590 w 590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0" h="93">
                  <a:moveTo>
                    <a:pt x="0" y="93"/>
                  </a:moveTo>
                  <a:lnTo>
                    <a:pt x="30" y="0"/>
                  </a:lnTo>
                  <a:lnTo>
                    <a:pt x="590" y="0"/>
                  </a:lnTo>
                  <a:lnTo>
                    <a:pt x="570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D0FFC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8" name="Freeform 290">
              <a:extLst>
                <a:ext uri="{FF2B5EF4-FFF2-40B4-BE49-F238E27FC236}">
                  <a16:creationId xmlns:a16="http://schemas.microsoft.com/office/drawing/2014/main" id="{22242711-7282-302F-B053-32C054AB8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" y="4545"/>
              <a:ext cx="576" cy="48"/>
            </a:xfrm>
            <a:custGeom>
              <a:avLst/>
              <a:gdLst>
                <a:gd name="T0" fmla="*/ 5525 w 528"/>
                <a:gd name="T1" fmla="*/ 0 h 288"/>
                <a:gd name="T2" fmla="*/ 0 w 528"/>
                <a:gd name="T3" fmla="*/ 0 h 288"/>
                <a:gd name="T4" fmla="*/ 0 w 528"/>
                <a:gd name="T5" fmla="*/ 0 h 288"/>
                <a:gd name="T6" fmla="*/ 5525 w 528"/>
                <a:gd name="T7" fmla="*/ 0 h 288"/>
                <a:gd name="T8" fmla="*/ 5525 w 52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8"/>
                <a:gd name="T16" fmla="*/ 0 h 288"/>
                <a:gd name="T17" fmla="*/ 528 w 528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8" h="288">
                  <a:moveTo>
                    <a:pt x="528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28" y="0"/>
                  </a:lnTo>
                  <a:lnTo>
                    <a:pt x="528" y="288"/>
                  </a:lnTo>
                  <a:close/>
                </a:path>
              </a:pathLst>
            </a:custGeom>
            <a:solidFill>
              <a:srgbClr val="D0FFC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9" name="Freeform 291">
              <a:extLst>
                <a:ext uri="{FF2B5EF4-FFF2-40B4-BE49-F238E27FC236}">
                  <a16:creationId xmlns:a16="http://schemas.microsoft.com/office/drawing/2014/main" id="{6BB4C8B1-59DA-F95F-4C0B-B558B751E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3" y="3654"/>
              <a:ext cx="111" cy="945"/>
            </a:xfrm>
            <a:custGeom>
              <a:avLst/>
              <a:gdLst>
                <a:gd name="T0" fmla="*/ 0 w 111"/>
                <a:gd name="T1" fmla="*/ 939 h 945"/>
                <a:gd name="T2" fmla="*/ 111 w 111"/>
                <a:gd name="T3" fmla="*/ 549 h 945"/>
                <a:gd name="T4" fmla="*/ 110 w 111"/>
                <a:gd name="T5" fmla="*/ 0 h 945"/>
                <a:gd name="T6" fmla="*/ 3 w 111"/>
                <a:gd name="T7" fmla="*/ 189 h 945"/>
                <a:gd name="T8" fmla="*/ 3 w 111"/>
                <a:gd name="T9" fmla="*/ 945 h 945"/>
                <a:gd name="T10" fmla="*/ 1 w 111"/>
                <a:gd name="T11" fmla="*/ 938 h 9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1"/>
                <a:gd name="T19" fmla="*/ 0 h 945"/>
                <a:gd name="T20" fmla="*/ 111 w 111"/>
                <a:gd name="T21" fmla="*/ 945 h 9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1" h="945">
                  <a:moveTo>
                    <a:pt x="0" y="939"/>
                  </a:moveTo>
                  <a:lnTo>
                    <a:pt x="111" y="549"/>
                  </a:lnTo>
                  <a:lnTo>
                    <a:pt x="110" y="0"/>
                  </a:lnTo>
                  <a:lnTo>
                    <a:pt x="3" y="189"/>
                  </a:lnTo>
                  <a:lnTo>
                    <a:pt x="3" y="945"/>
                  </a:lnTo>
                  <a:lnTo>
                    <a:pt x="1" y="938"/>
                  </a:lnTo>
                </a:path>
              </a:pathLst>
            </a:custGeom>
            <a:solidFill>
              <a:srgbClr val="D0FFC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61" name="Group 292">
            <a:extLst>
              <a:ext uri="{FF2B5EF4-FFF2-40B4-BE49-F238E27FC236}">
                <a16:creationId xmlns:a16="http://schemas.microsoft.com/office/drawing/2014/main" id="{9C1B64B0-39A9-88EF-A481-598021263419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2971800"/>
            <a:ext cx="785813" cy="2149475"/>
            <a:chOff x="1809" y="4032"/>
            <a:chExt cx="495" cy="1354"/>
          </a:xfrm>
        </p:grpSpPr>
        <p:sp>
          <p:nvSpPr>
            <p:cNvPr id="26690" name="Freeform 293">
              <a:extLst>
                <a:ext uri="{FF2B5EF4-FFF2-40B4-BE49-F238E27FC236}">
                  <a16:creationId xmlns:a16="http://schemas.microsoft.com/office/drawing/2014/main" id="{977FA0ED-CA6D-EAE4-7DA6-9E9E70C35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4" y="4266"/>
              <a:ext cx="324" cy="856"/>
            </a:xfrm>
            <a:custGeom>
              <a:avLst/>
              <a:gdLst>
                <a:gd name="T0" fmla="*/ 0 w 288"/>
                <a:gd name="T1" fmla="*/ 5 h 976"/>
                <a:gd name="T2" fmla="*/ 6914 w 288"/>
                <a:gd name="T3" fmla="*/ 0 h 976"/>
                <a:gd name="T4" fmla="*/ 6914 w 288"/>
                <a:gd name="T5" fmla="*/ 23 h 976"/>
                <a:gd name="T6" fmla="*/ 0 w 288"/>
                <a:gd name="T7" fmla="*/ 28 h 976"/>
                <a:gd name="T8" fmla="*/ 0 w 288"/>
                <a:gd name="T9" fmla="*/ 5 h 9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976"/>
                <a:gd name="T17" fmla="*/ 288 w 288"/>
                <a:gd name="T18" fmla="*/ 976 h 9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976">
                  <a:moveTo>
                    <a:pt x="0" y="176"/>
                  </a:moveTo>
                  <a:lnTo>
                    <a:pt x="288" y="0"/>
                  </a:lnTo>
                  <a:lnTo>
                    <a:pt x="288" y="800"/>
                  </a:lnTo>
                  <a:lnTo>
                    <a:pt x="0" y="976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1" name="Freeform 294">
              <a:extLst>
                <a:ext uri="{FF2B5EF4-FFF2-40B4-BE49-F238E27FC236}">
                  <a16:creationId xmlns:a16="http://schemas.microsoft.com/office/drawing/2014/main" id="{6AF149D3-C828-8341-DB8F-63160F5D9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9" y="4413"/>
              <a:ext cx="114" cy="973"/>
            </a:xfrm>
            <a:custGeom>
              <a:avLst/>
              <a:gdLst>
                <a:gd name="T0" fmla="*/ 0 w 114"/>
                <a:gd name="T1" fmla="*/ 157 h 973"/>
                <a:gd name="T2" fmla="*/ 114 w 114"/>
                <a:gd name="T3" fmla="*/ 0 h 973"/>
                <a:gd name="T4" fmla="*/ 111 w 114"/>
                <a:gd name="T5" fmla="*/ 696 h 973"/>
                <a:gd name="T6" fmla="*/ 0 w 114"/>
                <a:gd name="T7" fmla="*/ 973 h 973"/>
                <a:gd name="T8" fmla="*/ 0 w 114"/>
                <a:gd name="T9" fmla="*/ 157 h 9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973"/>
                <a:gd name="T17" fmla="*/ 114 w 114"/>
                <a:gd name="T18" fmla="*/ 973 h 9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973">
                  <a:moveTo>
                    <a:pt x="0" y="157"/>
                  </a:moveTo>
                  <a:lnTo>
                    <a:pt x="114" y="0"/>
                  </a:lnTo>
                  <a:lnTo>
                    <a:pt x="111" y="696"/>
                  </a:lnTo>
                  <a:lnTo>
                    <a:pt x="0" y="973"/>
                  </a:lnTo>
                  <a:lnTo>
                    <a:pt x="0" y="157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2" name="Freeform 295">
              <a:extLst>
                <a:ext uri="{FF2B5EF4-FFF2-40B4-BE49-F238E27FC236}">
                  <a16:creationId xmlns:a16="http://schemas.microsoft.com/office/drawing/2014/main" id="{168B4CE2-2F05-C913-1BEA-D73F67797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8" y="4032"/>
              <a:ext cx="66" cy="942"/>
            </a:xfrm>
            <a:custGeom>
              <a:avLst/>
              <a:gdLst>
                <a:gd name="T0" fmla="*/ 0 w 66"/>
                <a:gd name="T1" fmla="*/ 223 h 942"/>
                <a:gd name="T2" fmla="*/ 66 w 66"/>
                <a:gd name="T3" fmla="*/ 0 h 942"/>
                <a:gd name="T4" fmla="*/ 66 w 66"/>
                <a:gd name="T5" fmla="*/ 678 h 942"/>
                <a:gd name="T6" fmla="*/ 0 w 66"/>
                <a:gd name="T7" fmla="*/ 942 h 942"/>
                <a:gd name="T8" fmla="*/ 0 w 66"/>
                <a:gd name="T9" fmla="*/ 223 h 9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942"/>
                <a:gd name="T17" fmla="*/ 66 w 66"/>
                <a:gd name="T18" fmla="*/ 942 h 9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942">
                  <a:moveTo>
                    <a:pt x="0" y="223"/>
                  </a:moveTo>
                  <a:lnTo>
                    <a:pt x="66" y="0"/>
                  </a:lnTo>
                  <a:lnTo>
                    <a:pt x="66" y="678"/>
                  </a:lnTo>
                  <a:lnTo>
                    <a:pt x="0" y="942"/>
                  </a:lnTo>
                  <a:lnTo>
                    <a:pt x="0" y="223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62" name="Group 296">
            <a:extLst>
              <a:ext uri="{FF2B5EF4-FFF2-40B4-BE49-F238E27FC236}">
                <a16:creationId xmlns:a16="http://schemas.microsoft.com/office/drawing/2014/main" id="{E41EFB87-4696-953D-685D-255BC2F6A27A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5181600"/>
            <a:ext cx="238125" cy="2260600"/>
            <a:chOff x="1864" y="3138"/>
            <a:chExt cx="150" cy="1424"/>
          </a:xfrm>
        </p:grpSpPr>
        <p:sp>
          <p:nvSpPr>
            <p:cNvPr id="26688" name="Freeform 297">
              <a:extLst>
                <a:ext uri="{FF2B5EF4-FFF2-40B4-BE49-F238E27FC236}">
                  <a16:creationId xmlns:a16="http://schemas.microsoft.com/office/drawing/2014/main" id="{CE6ED403-D69A-FE88-3120-F22ECD578B9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971" y="3138"/>
              <a:ext cx="43" cy="958"/>
            </a:xfrm>
            <a:custGeom>
              <a:avLst/>
              <a:gdLst>
                <a:gd name="T0" fmla="*/ 0 w 168"/>
                <a:gd name="T1" fmla="*/ 2 h 1194"/>
                <a:gd name="T2" fmla="*/ 0 w 168"/>
                <a:gd name="T3" fmla="*/ 0 h 1194"/>
                <a:gd name="T4" fmla="*/ 0 w 168"/>
                <a:gd name="T5" fmla="*/ 2 h 1194"/>
                <a:gd name="T6" fmla="*/ 0 w 168"/>
                <a:gd name="T7" fmla="*/ 3 h 1194"/>
                <a:gd name="T8" fmla="*/ 0 w 168"/>
                <a:gd name="T9" fmla="*/ 2 h 1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1194"/>
                <a:gd name="T17" fmla="*/ 168 w 168"/>
                <a:gd name="T18" fmla="*/ 1194 h 11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1194">
                  <a:moveTo>
                    <a:pt x="0" y="468"/>
                  </a:moveTo>
                  <a:lnTo>
                    <a:pt x="168" y="0"/>
                  </a:lnTo>
                  <a:lnTo>
                    <a:pt x="168" y="612"/>
                  </a:lnTo>
                  <a:lnTo>
                    <a:pt x="0" y="1194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9" name="Freeform 298">
              <a:extLst>
                <a:ext uri="{FF2B5EF4-FFF2-40B4-BE49-F238E27FC236}">
                  <a16:creationId xmlns:a16="http://schemas.microsoft.com/office/drawing/2014/main" id="{58D38DAA-91DE-BB8F-6027-7EAB32567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" y="3543"/>
              <a:ext cx="150" cy="1019"/>
            </a:xfrm>
            <a:custGeom>
              <a:avLst/>
              <a:gdLst>
                <a:gd name="T0" fmla="*/ 0 w 168"/>
                <a:gd name="T1" fmla="*/ 7 h 1194"/>
                <a:gd name="T2" fmla="*/ 9 w 168"/>
                <a:gd name="T3" fmla="*/ 0 h 1194"/>
                <a:gd name="T4" fmla="*/ 9 w 168"/>
                <a:gd name="T5" fmla="*/ 9 h 1194"/>
                <a:gd name="T6" fmla="*/ 0 w 168"/>
                <a:gd name="T7" fmla="*/ 17 h 1194"/>
                <a:gd name="T8" fmla="*/ 0 w 168"/>
                <a:gd name="T9" fmla="*/ 7 h 1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1194"/>
                <a:gd name="T17" fmla="*/ 168 w 168"/>
                <a:gd name="T18" fmla="*/ 1194 h 11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1194">
                  <a:moveTo>
                    <a:pt x="0" y="468"/>
                  </a:moveTo>
                  <a:lnTo>
                    <a:pt x="168" y="0"/>
                  </a:lnTo>
                  <a:lnTo>
                    <a:pt x="168" y="612"/>
                  </a:lnTo>
                  <a:lnTo>
                    <a:pt x="0" y="1194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63" name="Group 299">
            <a:extLst>
              <a:ext uri="{FF2B5EF4-FFF2-40B4-BE49-F238E27FC236}">
                <a16:creationId xmlns:a16="http://schemas.microsoft.com/office/drawing/2014/main" id="{42089DB4-E53A-8633-B2A2-FA582BFAC743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533400"/>
            <a:ext cx="1720850" cy="1465263"/>
            <a:chOff x="1704" y="4280"/>
            <a:chExt cx="1420" cy="1209"/>
          </a:xfrm>
        </p:grpSpPr>
        <p:sp>
          <p:nvSpPr>
            <p:cNvPr id="26684" name="Freeform 300">
              <a:extLst>
                <a:ext uri="{FF2B5EF4-FFF2-40B4-BE49-F238E27FC236}">
                  <a16:creationId xmlns:a16="http://schemas.microsoft.com/office/drawing/2014/main" id="{38435986-6691-BEF5-CAA2-125E2DEEC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" y="4344"/>
              <a:ext cx="59" cy="1139"/>
            </a:xfrm>
            <a:custGeom>
              <a:avLst/>
              <a:gdLst>
                <a:gd name="T0" fmla="*/ 406785 w 42"/>
                <a:gd name="T1" fmla="*/ 172233 h 916"/>
                <a:gd name="T2" fmla="*/ 0 w 42"/>
                <a:gd name="T3" fmla="*/ 328720 h 916"/>
                <a:gd name="T4" fmla="*/ 0 w 42"/>
                <a:gd name="T5" fmla="*/ 45567 h 916"/>
                <a:gd name="T6" fmla="*/ 406785 w 42"/>
                <a:gd name="T7" fmla="*/ 0 h 916"/>
                <a:gd name="T8" fmla="*/ 406785 w 42"/>
                <a:gd name="T9" fmla="*/ 172233 h 9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916"/>
                <a:gd name="T17" fmla="*/ 42 w 42"/>
                <a:gd name="T18" fmla="*/ 916 h 9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916">
                  <a:moveTo>
                    <a:pt x="42" y="480"/>
                  </a:moveTo>
                  <a:lnTo>
                    <a:pt x="0" y="916"/>
                  </a:lnTo>
                  <a:lnTo>
                    <a:pt x="0" y="127"/>
                  </a:lnTo>
                  <a:lnTo>
                    <a:pt x="42" y="0"/>
                  </a:lnTo>
                  <a:lnTo>
                    <a:pt x="42" y="48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5" name="Freeform 301">
              <a:extLst>
                <a:ext uri="{FF2B5EF4-FFF2-40B4-BE49-F238E27FC236}">
                  <a16:creationId xmlns:a16="http://schemas.microsoft.com/office/drawing/2014/main" id="{F673A9CC-6D88-5BA8-198C-70CE1368C9B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704" y="4280"/>
              <a:ext cx="452" cy="1144"/>
            </a:xfrm>
            <a:custGeom>
              <a:avLst/>
              <a:gdLst>
                <a:gd name="T0" fmla="*/ 0 w 240"/>
                <a:gd name="T1" fmla="*/ 2010907 h 840"/>
                <a:gd name="T2" fmla="*/ 2147483646 w 240"/>
                <a:gd name="T3" fmla="*/ 3517755 h 840"/>
                <a:gd name="T4" fmla="*/ 2147483646 w 240"/>
                <a:gd name="T5" fmla="*/ 500539 h 840"/>
                <a:gd name="T6" fmla="*/ 0 w 240"/>
                <a:gd name="T7" fmla="*/ 0 h 840"/>
                <a:gd name="T8" fmla="*/ 0 w 240"/>
                <a:gd name="T9" fmla="*/ 2010907 h 8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840"/>
                <a:gd name="T17" fmla="*/ 240 w 240"/>
                <a:gd name="T18" fmla="*/ 840 h 8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840">
                  <a:moveTo>
                    <a:pt x="0" y="480"/>
                  </a:moveTo>
                  <a:lnTo>
                    <a:pt x="240" y="840"/>
                  </a:lnTo>
                  <a:lnTo>
                    <a:pt x="240" y="120"/>
                  </a:lnTo>
                  <a:lnTo>
                    <a:pt x="0" y="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6" name="Freeform 302">
              <a:extLst>
                <a:ext uri="{FF2B5EF4-FFF2-40B4-BE49-F238E27FC236}">
                  <a16:creationId xmlns:a16="http://schemas.microsoft.com/office/drawing/2014/main" id="{57BF32C3-A912-B0D7-23D9-AF6D44629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4" y="4443"/>
              <a:ext cx="566" cy="1025"/>
            </a:xfrm>
            <a:custGeom>
              <a:avLst/>
              <a:gdLst>
                <a:gd name="T0" fmla="*/ 3455 w 528"/>
                <a:gd name="T1" fmla="*/ 2147483646 h 288"/>
                <a:gd name="T2" fmla="*/ 0 w 528"/>
                <a:gd name="T3" fmla="*/ 2147483646 h 288"/>
                <a:gd name="T4" fmla="*/ 0 w 528"/>
                <a:gd name="T5" fmla="*/ 0 h 288"/>
                <a:gd name="T6" fmla="*/ 3455 w 528"/>
                <a:gd name="T7" fmla="*/ 0 h 288"/>
                <a:gd name="T8" fmla="*/ 3455 w 528"/>
                <a:gd name="T9" fmla="*/ 2147483646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8"/>
                <a:gd name="T16" fmla="*/ 0 h 288"/>
                <a:gd name="T17" fmla="*/ 528 w 528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8" h="288">
                  <a:moveTo>
                    <a:pt x="528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28" y="0"/>
                  </a:lnTo>
                  <a:lnTo>
                    <a:pt x="528" y="288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7" name="Freeform 303">
              <a:extLst>
                <a:ext uri="{FF2B5EF4-FFF2-40B4-BE49-F238E27FC236}">
                  <a16:creationId xmlns:a16="http://schemas.microsoft.com/office/drawing/2014/main" id="{EFF395B2-F442-BD95-0D52-DEAB9CE18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" y="4466"/>
              <a:ext cx="632" cy="1023"/>
            </a:xfrm>
            <a:custGeom>
              <a:avLst/>
              <a:gdLst>
                <a:gd name="T0" fmla="*/ 67683 w 528"/>
                <a:gd name="T1" fmla="*/ 2147483646 h 288"/>
                <a:gd name="T2" fmla="*/ 0 w 528"/>
                <a:gd name="T3" fmla="*/ 2147483646 h 288"/>
                <a:gd name="T4" fmla="*/ 0 w 528"/>
                <a:gd name="T5" fmla="*/ 0 h 288"/>
                <a:gd name="T6" fmla="*/ 67683 w 528"/>
                <a:gd name="T7" fmla="*/ 0 h 288"/>
                <a:gd name="T8" fmla="*/ 67683 w 528"/>
                <a:gd name="T9" fmla="*/ 2147483646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8"/>
                <a:gd name="T16" fmla="*/ 0 h 288"/>
                <a:gd name="T17" fmla="*/ 528 w 528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8" h="288">
                  <a:moveTo>
                    <a:pt x="528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28" y="0"/>
                  </a:lnTo>
                  <a:lnTo>
                    <a:pt x="528" y="288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66" name="Freeform 6">
            <a:extLst>
              <a:ext uri="{FF2B5EF4-FFF2-40B4-BE49-F238E27FC236}">
                <a16:creationId xmlns:a16="http://schemas.microsoft.com/office/drawing/2014/main" id="{B9AC4414-8CFE-DFCB-C454-B01AF77AE0C2}"/>
              </a:ext>
            </a:extLst>
          </p:cNvPr>
          <p:cNvSpPr>
            <a:spLocks/>
          </p:cNvSpPr>
          <p:nvPr/>
        </p:nvSpPr>
        <p:spPr bwMode="auto">
          <a:xfrm>
            <a:off x="677580" y="4933951"/>
            <a:ext cx="914400" cy="457200"/>
          </a:xfrm>
          <a:custGeom>
            <a:avLst/>
            <a:gdLst>
              <a:gd name="T0" fmla="*/ 2147483646 w 528"/>
              <a:gd name="T1" fmla="*/ 2147483646 h 288"/>
              <a:gd name="T2" fmla="*/ 0 w 528"/>
              <a:gd name="T3" fmla="*/ 2147483646 h 288"/>
              <a:gd name="T4" fmla="*/ 0 w 528"/>
              <a:gd name="T5" fmla="*/ 0 h 288"/>
              <a:gd name="T6" fmla="*/ 2147483646 w 528"/>
              <a:gd name="T7" fmla="*/ 0 h 288"/>
              <a:gd name="T8" fmla="*/ 2147483646 w 528"/>
              <a:gd name="T9" fmla="*/ 2147483646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8"/>
              <a:gd name="T16" fmla="*/ 0 h 288"/>
              <a:gd name="T17" fmla="*/ 528 w 528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8" h="288">
                <a:moveTo>
                  <a:pt x="528" y="288"/>
                </a:moveTo>
                <a:lnTo>
                  <a:pt x="0" y="288"/>
                </a:lnTo>
                <a:lnTo>
                  <a:pt x="0" y="0"/>
                </a:lnTo>
                <a:lnTo>
                  <a:pt x="528" y="0"/>
                </a:lnTo>
                <a:lnTo>
                  <a:pt x="528" y="288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9" name="Rectangle 10">
            <a:extLst>
              <a:ext uri="{FF2B5EF4-FFF2-40B4-BE49-F238E27FC236}">
                <a16:creationId xmlns:a16="http://schemas.microsoft.com/office/drawing/2014/main" id="{17A66A01-97CC-9C9E-59C6-99A56AB69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475" y="7916863"/>
            <a:ext cx="915988" cy="121285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040CE04-D7D9-3A98-4159-E360DF61E3EB}"/>
              </a:ext>
            </a:extLst>
          </p:cNvPr>
          <p:cNvCxnSpPr>
            <a:cxnSpLocks/>
          </p:cNvCxnSpPr>
          <p:nvPr/>
        </p:nvCxnSpPr>
        <p:spPr>
          <a:xfrm>
            <a:off x="426919" y="6167438"/>
            <a:ext cx="0" cy="1659262"/>
          </a:xfrm>
          <a:prstGeom prst="line">
            <a:avLst/>
          </a:prstGeom>
          <a:ln w="508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7B215FB-50CA-E2B2-B53B-49565551F4E9}"/>
              </a:ext>
            </a:extLst>
          </p:cNvPr>
          <p:cNvCxnSpPr>
            <a:cxnSpLocks/>
          </p:cNvCxnSpPr>
          <p:nvPr/>
        </p:nvCxnSpPr>
        <p:spPr>
          <a:xfrm>
            <a:off x="579319" y="6319838"/>
            <a:ext cx="0" cy="1659262"/>
          </a:xfrm>
          <a:prstGeom prst="line">
            <a:avLst/>
          </a:prstGeom>
          <a:ln w="508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7AB9613-AEC5-858B-AB4E-AAC5BFEBDF2C}"/>
              </a:ext>
            </a:extLst>
          </p:cNvPr>
          <p:cNvCxnSpPr>
            <a:cxnSpLocks/>
          </p:cNvCxnSpPr>
          <p:nvPr/>
        </p:nvCxnSpPr>
        <p:spPr>
          <a:xfrm>
            <a:off x="731719" y="6472238"/>
            <a:ext cx="0" cy="1659262"/>
          </a:xfrm>
          <a:prstGeom prst="line">
            <a:avLst/>
          </a:prstGeom>
          <a:ln w="508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9B542A-7C44-319F-D494-9A4FD8C59C02}"/>
              </a:ext>
            </a:extLst>
          </p:cNvPr>
          <p:cNvCxnSpPr>
            <a:cxnSpLocks/>
          </p:cNvCxnSpPr>
          <p:nvPr/>
        </p:nvCxnSpPr>
        <p:spPr>
          <a:xfrm>
            <a:off x="884119" y="6624638"/>
            <a:ext cx="0" cy="1659262"/>
          </a:xfrm>
          <a:prstGeom prst="line">
            <a:avLst/>
          </a:prstGeom>
          <a:ln w="508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28F6F-8DD9-D626-7750-C837A71D2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>
            <a:extLst>
              <a:ext uri="{FF2B5EF4-FFF2-40B4-BE49-F238E27FC236}">
                <a16:creationId xmlns:a16="http://schemas.microsoft.com/office/drawing/2014/main" id="{C29FF359-DA78-70E7-3786-A141327F4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1629578" cy="111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">
            <a:extLst>
              <a:ext uri="{FF2B5EF4-FFF2-40B4-BE49-F238E27FC236}">
                <a16:creationId xmlns:a16="http://schemas.microsoft.com/office/drawing/2014/main" id="{A9C0C503-A1A9-FA72-548F-D09BC0990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94" y="953524"/>
            <a:ext cx="1635252" cy="112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A9D111DB-5AF3-FC04-E169-F9A49E186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35" y="2810435"/>
            <a:ext cx="1629578" cy="111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73C2F3BF-14AA-35B1-0CFF-7E2A807E0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32" y="3020978"/>
            <a:ext cx="1629578" cy="111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3">
            <a:extLst>
              <a:ext uri="{FF2B5EF4-FFF2-40B4-BE49-F238E27FC236}">
                <a16:creationId xmlns:a16="http://schemas.microsoft.com/office/drawing/2014/main" id="{E3AAFF14-2E42-3887-C872-35C1819C5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29" y="1096960"/>
            <a:ext cx="1635252" cy="112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3">
            <a:extLst>
              <a:ext uri="{FF2B5EF4-FFF2-40B4-BE49-F238E27FC236}">
                <a16:creationId xmlns:a16="http://schemas.microsoft.com/office/drawing/2014/main" id="{A4C8DAE7-8FD2-7279-E082-1FED3E5AA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65" y="1240395"/>
            <a:ext cx="1635252" cy="112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FBCD8F1C-AFA1-86DE-CA56-20402A2E5E80}"/>
              </a:ext>
            </a:extLst>
          </p:cNvPr>
          <p:cNvCxnSpPr/>
          <p:nvPr/>
        </p:nvCxnSpPr>
        <p:spPr>
          <a:xfrm>
            <a:off x="2723271" y="3413158"/>
            <a:ext cx="3778050" cy="638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>
            <a:extLst>
              <a:ext uri="{FF2B5EF4-FFF2-40B4-BE49-F238E27FC236}">
                <a16:creationId xmlns:a16="http://schemas.microsoft.com/office/drawing/2014/main" id="{E3F33468-8E33-B9A2-6D89-98E2C0B40FD2}"/>
              </a:ext>
            </a:extLst>
          </p:cNvPr>
          <p:cNvCxnSpPr/>
          <p:nvPr/>
        </p:nvCxnSpPr>
        <p:spPr>
          <a:xfrm>
            <a:off x="2866706" y="3556593"/>
            <a:ext cx="3778050" cy="638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Straight Connector 395">
            <a:extLst>
              <a:ext uri="{FF2B5EF4-FFF2-40B4-BE49-F238E27FC236}">
                <a16:creationId xmlns:a16="http://schemas.microsoft.com/office/drawing/2014/main" id="{784E8479-A1F2-9DC2-EEDF-852B1EBBBD88}"/>
              </a:ext>
            </a:extLst>
          </p:cNvPr>
          <p:cNvCxnSpPr/>
          <p:nvPr/>
        </p:nvCxnSpPr>
        <p:spPr>
          <a:xfrm>
            <a:off x="3010142" y="3700028"/>
            <a:ext cx="3778050" cy="638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Connector 396">
            <a:extLst>
              <a:ext uri="{FF2B5EF4-FFF2-40B4-BE49-F238E27FC236}">
                <a16:creationId xmlns:a16="http://schemas.microsoft.com/office/drawing/2014/main" id="{A355C924-5A53-573F-A3A0-821575DED3A8}"/>
              </a:ext>
            </a:extLst>
          </p:cNvPr>
          <p:cNvCxnSpPr/>
          <p:nvPr/>
        </p:nvCxnSpPr>
        <p:spPr>
          <a:xfrm>
            <a:off x="3153577" y="3843464"/>
            <a:ext cx="3778050" cy="638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4" name="Group 643">
            <a:extLst>
              <a:ext uri="{FF2B5EF4-FFF2-40B4-BE49-F238E27FC236}">
                <a16:creationId xmlns:a16="http://schemas.microsoft.com/office/drawing/2014/main" id="{644B00FA-F58D-76ED-268A-5D5F1DE3DDA7}"/>
              </a:ext>
            </a:extLst>
          </p:cNvPr>
          <p:cNvGrpSpPr/>
          <p:nvPr/>
        </p:nvGrpSpPr>
        <p:grpSpPr>
          <a:xfrm>
            <a:off x="6133753" y="749619"/>
            <a:ext cx="585694" cy="2274096"/>
            <a:chOff x="4947161" y="3778250"/>
            <a:chExt cx="622300" cy="2689225"/>
          </a:xfrm>
        </p:grpSpPr>
        <p:pic>
          <p:nvPicPr>
            <p:cNvPr id="645" name="Picture 3">
              <a:extLst>
                <a:ext uri="{FF2B5EF4-FFF2-40B4-BE49-F238E27FC236}">
                  <a16:creationId xmlns:a16="http://schemas.microsoft.com/office/drawing/2014/main" id="{C5C796CA-CEDF-5F31-E7A8-FBEA04C472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7161" y="3778250"/>
              <a:ext cx="622300" cy="268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46" name="Freeform 898">
              <a:extLst>
                <a:ext uri="{FF2B5EF4-FFF2-40B4-BE49-F238E27FC236}">
                  <a16:creationId xmlns:a16="http://schemas.microsoft.com/office/drawing/2014/main" id="{FAE66765-F0D2-0C09-70CB-070B0B07E858}"/>
                </a:ext>
              </a:extLst>
            </p:cNvPr>
            <p:cNvSpPr/>
            <p:nvPr/>
          </p:nvSpPr>
          <p:spPr>
            <a:xfrm>
              <a:off x="5183813" y="4578646"/>
              <a:ext cx="158496" cy="585216"/>
            </a:xfrm>
            <a:custGeom>
              <a:avLst/>
              <a:gdLst>
                <a:gd name="connsiteX0" fmla="*/ 158496 w 158496"/>
                <a:gd name="connsiteY0" fmla="*/ 585216 h 585216"/>
                <a:gd name="connsiteX1" fmla="*/ 12192 w 158496"/>
                <a:gd name="connsiteY1" fmla="*/ 268224 h 585216"/>
                <a:gd name="connsiteX2" fmla="*/ 0 w 158496"/>
                <a:gd name="connsiteY2" fmla="*/ 0 h 585216"/>
                <a:gd name="connsiteX3" fmla="*/ 146304 w 158496"/>
                <a:gd name="connsiteY3" fmla="*/ 365760 h 585216"/>
                <a:gd name="connsiteX4" fmla="*/ 158496 w 158496"/>
                <a:gd name="connsiteY4" fmla="*/ 585216 h 58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496" h="585216">
                  <a:moveTo>
                    <a:pt x="158496" y="585216"/>
                  </a:moveTo>
                  <a:lnTo>
                    <a:pt x="12192" y="268224"/>
                  </a:lnTo>
                  <a:lnTo>
                    <a:pt x="0" y="0"/>
                  </a:lnTo>
                  <a:lnTo>
                    <a:pt x="146304" y="365760"/>
                  </a:lnTo>
                  <a:lnTo>
                    <a:pt x="158496" y="585216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7" name="Group 646">
            <a:extLst>
              <a:ext uri="{FF2B5EF4-FFF2-40B4-BE49-F238E27FC236}">
                <a16:creationId xmlns:a16="http://schemas.microsoft.com/office/drawing/2014/main" id="{6D7BF15F-E349-052D-8506-075A84C9C7F9}"/>
              </a:ext>
            </a:extLst>
          </p:cNvPr>
          <p:cNvGrpSpPr/>
          <p:nvPr/>
        </p:nvGrpSpPr>
        <p:grpSpPr>
          <a:xfrm>
            <a:off x="5870375" y="737066"/>
            <a:ext cx="585694" cy="2274096"/>
            <a:chOff x="4947161" y="3778250"/>
            <a:chExt cx="622300" cy="2689225"/>
          </a:xfrm>
        </p:grpSpPr>
        <p:pic>
          <p:nvPicPr>
            <p:cNvPr id="648" name="Picture 3">
              <a:extLst>
                <a:ext uri="{FF2B5EF4-FFF2-40B4-BE49-F238E27FC236}">
                  <a16:creationId xmlns:a16="http://schemas.microsoft.com/office/drawing/2014/main" id="{6E598072-A279-7AE6-5F04-4ED4A721EE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7161" y="3778250"/>
              <a:ext cx="622300" cy="268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49" name="Freeform 898">
              <a:extLst>
                <a:ext uri="{FF2B5EF4-FFF2-40B4-BE49-F238E27FC236}">
                  <a16:creationId xmlns:a16="http://schemas.microsoft.com/office/drawing/2014/main" id="{C505398F-2ADB-076A-D2AE-016DB42DCB7D}"/>
                </a:ext>
              </a:extLst>
            </p:cNvPr>
            <p:cNvSpPr/>
            <p:nvPr/>
          </p:nvSpPr>
          <p:spPr>
            <a:xfrm>
              <a:off x="5183813" y="4578646"/>
              <a:ext cx="158496" cy="585216"/>
            </a:xfrm>
            <a:custGeom>
              <a:avLst/>
              <a:gdLst>
                <a:gd name="connsiteX0" fmla="*/ 158496 w 158496"/>
                <a:gd name="connsiteY0" fmla="*/ 585216 h 585216"/>
                <a:gd name="connsiteX1" fmla="*/ 12192 w 158496"/>
                <a:gd name="connsiteY1" fmla="*/ 268224 h 585216"/>
                <a:gd name="connsiteX2" fmla="*/ 0 w 158496"/>
                <a:gd name="connsiteY2" fmla="*/ 0 h 585216"/>
                <a:gd name="connsiteX3" fmla="*/ 146304 w 158496"/>
                <a:gd name="connsiteY3" fmla="*/ 365760 h 585216"/>
                <a:gd name="connsiteX4" fmla="*/ 158496 w 158496"/>
                <a:gd name="connsiteY4" fmla="*/ 585216 h 58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496" h="585216">
                  <a:moveTo>
                    <a:pt x="158496" y="585216"/>
                  </a:moveTo>
                  <a:lnTo>
                    <a:pt x="12192" y="268224"/>
                  </a:lnTo>
                  <a:lnTo>
                    <a:pt x="0" y="0"/>
                  </a:lnTo>
                  <a:lnTo>
                    <a:pt x="146304" y="365760"/>
                  </a:lnTo>
                  <a:lnTo>
                    <a:pt x="158496" y="585216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50" name="Picture 11">
            <a:extLst>
              <a:ext uri="{FF2B5EF4-FFF2-40B4-BE49-F238E27FC236}">
                <a16:creationId xmlns:a16="http://schemas.microsoft.com/office/drawing/2014/main" id="{8D443E60-F5B4-9FCD-42CE-9FB3DF4BF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117" y="739615"/>
            <a:ext cx="575386" cy="2201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1" name="Picture 11">
            <a:extLst>
              <a:ext uri="{FF2B5EF4-FFF2-40B4-BE49-F238E27FC236}">
                <a16:creationId xmlns:a16="http://schemas.microsoft.com/office/drawing/2014/main" id="{9E35C8EB-C1C0-8FC9-2317-39D434911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495" y="691821"/>
            <a:ext cx="575386" cy="2201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2" name="Picture 11">
            <a:extLst>
              <a:ext uri="{FF2B5EF4-FFF2-40B4-BE49-F238E27FC236}">
                <a16:creationId xmlns:a16="http://schemas.microsoft.com/office/drawing/2014/main" id="{7D51DB1C-DDB7-A54A-78B3-CBCAD17C3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250" y="725987"/>
            <a:ext cx="575386" cy="2201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53" name="Group 652">
            <a:extLst>
              <a:ext uri="{FF2B5EF4-FFF2-40B4-BE49-F238E27FC236}">
                <a16:creationId xmlns:a16="http://schemas.microsoft.com/office/drawing/2014/main" id="{83EB21AD-DD26-1023-BB40-23DA1992248E}"/>
              </a:ext>
            </a:extLst>
          </p:cNvPr>
          <p:cNvGrpSpPr/>
          <p:nvPr/>
        </p:nvGrpSpPr>
        <p:grpSpPr>
          <a:xfrm>
            <a:off x="2654827" y="786312"/>
            <a:ext cx="575386" cy="2201966"/>
            <a:chOff x="1788380" y="4558412"/>
            <a:chExt cx="611348" cy="2339589"/>
          </a:xfrm>
        </p:grpSpPr>
        <p:pic>
          <p:nvPicPr>
            <p:cNvPr id="654" name="Picture 11">
              <a:extLst>
                <a:ext uri="{FF2B5EF4-FFF2-40B4-BE49-F238E27FC236}">
                  <a16:creationId xmlns:a16="http://schemas.microsoft.com/office/drawing/2014/main" id="{64916C33-DA6F-9BF5-D969-0ADF9A016B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8380" y="4558412"/>
              <a:ext cx="611348" cy="23395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55" name="Freeform 2">
              <a:extLst>
                <a:ext uri="{FF2B5EF4-FFF2-40B4-BE49-F238E27FC236}">
                  <a16:creationId xmlns:a16="http://schemas.microsoft.com/office/drawing/2014/main" id="{6C2F8F7C-2E9E-85D0-1477-750240B6C187}"/>
                </a:ext>
              </a:extLst>
            </p:cNvPr>
            <p:cNvSpPr/>
            <p:nvPr/>
          </p:nvSpPr>
          <p:spPr>
            <a:xfrm>
              <a:off x="1994138" y="5207111"/>
              <a:ext cx="199831" cy="560832"/>
            </a:xfrm>
            <a:custGeom>
              <a:avLst/>
              <a:gdLst>
                <a:gd name="connsiteX0" fmla="*/ 12192 w 170688"/>
                <a:gd name="connsiteY0" fmla="*/ 560832 h 560832"/>
                <a:gd name="connsiteX1" fmla="*/ 170688 w 170688"/>
                <a:gd name="connsiteY1" fmla="*/ 243840 h 560832"/>
                <a:gd name="connsiteX2" fmla="*/ 158496 w 170688"/>
                <a:gd name="connsiteY2" fmla="*/ 0 h 560832"/>
                <a:gd name="connsiteX3" fmla="*/ 0 w 170688"/>
                <a:gd name="connsiteY3" fmla="*/ 377952 h 560832"/>
                <a:gd name="connsiteX4" fmla="*/ 12192 w 170688"/>
                <a:gd name="connsiteY4" fmla="*/ 560832 h 56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688" h="560832">
                  <a:moveTo>
                    <a:pt x="12192" y="560832"/>
                  </a:moveTo>
                  <a:lnTo>
                    <a:pt x="170688" y="243840"/>
                  </a:lnTo>
                  <a:lnTo>
                    <a:pt x="158496" y="0"/>
                  </a:lnTo>
                  <a:lnTo>
                    <a:pt x="0" y="377952"/>
                  </a:lnTo>
                  <a:lnTo>
                    <a:pt x="12192" y="560832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6" name="Group 655">
            <a:extLst>
              <a:ext uri="{FF2B5EF4-FFF2-40B4-BE49-F238E27FC236}">
                <a16:creationId xmlns:a16="http://schemas.microsoft.com/office/drawing/2014/main" id="{2AA51E38-97F5-6326-1508-E650372FAE85}"/>
              </a:ext>
            </a:extLst>
          </p:cNvPr>
          <p:cNvGrpSpPr/>
          <p:nvPr/>
        </p:nvGrpSpPr>
        <p:grpSpPr>
          <a:xfrm>
            <a:off x="2944761" y="755694"/>
            <a:ext cx="575386" cy="2201966"/>
            <a:chOff x="1788380" y="4558412"/>
            <a:chExt cx="611348" cy="2339589"/>
          </a:xfrm>
        </p:grpSpPr>
        <p:pic>
          <p:nvPicPr>
            <p:cNvPr id="657" name="Picture 11">
              <a:extLst>
                <a:ext uri="{FF2B5EF4-FFF2-40B4-BE49-F238E27FC236}">
                  <a16:creationId xmlns:a16="http://schemas.microsoft.com/office/drawing/2014/main" id="{3EC5F7F8-AA68-B4F9-542C-C4DC08303C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8380" y="4558412"/>
              <a:ext cx="611348" cy="23395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58" name="Freeform 721">
              <a:extLst>
                <a:ext uri="{FF2B5EF4-FFF2-40B4-BE49-F238E27FC236}">
                  <a16:creationId xmlns:a16="http://schemas.microsoft.com/office/drawing/2014/main" id="{C2312CE9-33BD-4ED9-50FD-1BB607A2BD06}"/>
                </a:ext>
              </a:extLst>
            </p:cNvPr>
            <p:cNvSpPr/>
            <p:nvPr/>
          </p:nvSpPr>
          <p:spPr>
            <a:xfrm>
              <a:off x="1994138" y="5207111"/>
              <a:ext cx="199831" cy="560832"/>
            </a:xfrm>
            <a:custGeom>
              <a:avLst/>
              <a:gdLst>
                <a:gd name="connsiteX0" fmla="*/ 12192 w 170688"/>
                <a:gd name="connsiteY0" fmla="*/ 560832 h 560832"/>
                <a:gd name="connsiteX1" fmla="*/ 170688 w 170688"/>
                <a:gd name="connsiteY1" fmla="*/ 243840 h 560832"/>
                <a:gd name="connsiteX2" fmla="*/ 158496 w 170688"/>
                <a:gd name="connsiteY2" fmla="*/ 0 h 560832"/>
                <a:gd name="connsiteX3" fmla="*/ 0 w 170688"/>
                <a:gd name="connsiteY3" fmla="*/ 377952 h 560832"/>
                <a:gd name="connsiteX4" fmla="*/ 12192 w 170688"/>
                <a:gd name="connsiteY4" fmla="*/ 560832 h 56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688" h="560832">
                  <a:moveTo>
                    <a:pt x="12192" y="560832"/>
                  </a:moveTo>
                  <a:lnTo>
                    <a:pt x="170688" y="243840"/>
                  </a:lnTo>
                  <a:lnTo>
                    <a:pt x="158496" y="0"/>
                  </a:lnTo>
                  <a:lnTo>
                    <a:pt x="0" y="377952"/>
                  </a:lnTo>
                  <a:lnTo>
                    <a:pt x="12192" y="560832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59" name="Picture 11">
            <a:extLst>
              <a:ext uri="{FF2B5EF4-FFF2-40B4-BE49-F238E27FC236}">
                <a16:creationId xmlns:a16="http://schemas.microsoft.com/office/drawing/2014/main" id="{308A956E-94F7-726E-C203-D9F8F1843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241" y="705074"/>
            <a:ext cx="575386" cy="2201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0" name="Picture 7">
            <a:extLst>
              <a:ext uri="{FF2B5EF4-FFF2-40B4-BE49-F238E27FC236}">
                <a16:creationId xmlns:a16="http://schemas.microsoft.com/office/drawing/2014/main" id="{B5FEAB8D-A232-DEBD-67DE-189469379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826" y="748739"/>
            <a:ext cx="588085" cy="2201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1" name="Picture 7">
            <a:extLst>
              <a:ext uri="{FF2B5EF4-FFF2-40B4-BE49-F238E27FC236}">
                <a16:creationId xmlns:a16="http://schemas.microsoft.com/office/drawing/2014/main" id="{E9FFE551-4C34-AF40-BFF8-ED26970B3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243" y="758199"/>
            <a:ext cx="588085" cy="2201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2" name="Picture 7">
            <a:extLst>
              <a:ext uri="{FF2B5EF4-FFF2-40B4-BE49-F238E27FC236}">
                <a16:creationId xmlns:a16="http://schemas.microsoft.com/office/drawing/2014/main" id="{6EF2DFB5-B77E-4B7E-4B99-CEDCF7CA1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773" y="803680"/>
            <a:ext cx="588085" cy="2201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3" name="Picture 7">
            <a:extLst>
              <a:ext uri="{FF2B5EF4-FFF2-40B4-BE49-F238E27FC236}">
                <a16:creationId xmlns:a16="http://schemas.microsoft.com/office/drawing/2014/main" id="{5CB49314-DBFA-E923-FBCA-DE83A4B91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158" y="806165"/>
            <a:ext cx="588085" cy="2201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64" name="Group 663">
            <a:extLst>
              <a:ext uri="{FF2B5EF4-FFF2-40B4-BE49-F238E27FC236}">
                <a16:creationId xmlns:a16="http://schemas.microsoft.com/office/drawing/2014/main" id="{687F2D2C-3911-FB08-B4C5-BD0B0187794D}"/>
              </a:ext>
            </a:extLst>
          </p:cNvPr>
          <p:cNvGrpSpPr/>
          <p:nvPr/>
        </p:nvGrpSpPr>
        <p:grpSpPr>
          <a:xfrm>
            <a:off x="5969591" y="4251331"/>
            <a:ext cx="519220" cy="551707"/>
            <a:chOff x="1422342" y="6785985"/>
            <a:chExt cx="551671" cy="586189"/>
          </a:xfrm>
        </p:grpSpPr>
        <p:grpSp>
          <p:nvGrpSpPr>
            <p:cNvPr id="665" name="Group 664">
              <a:extLst>
                <a:ext uri="{FF2B5EF4-FFF2-40B4-BE49-F238E27FC236}">
                  <a16:creationId xmlns:a16="http://schemas.microsoft.com/office/drawing/2014/main" id="{5118EEB6-59BE-1BF9-74B1-C1F79BA1C53E}"/>
                </a:ext>
              </a:extLst>
            </p:cNvPr>
            <p:cNvGrpSpPr/>
            <p:nvPr/>
          </p:nvGrpSpPr>
          <p:grpSpPr>
            <a:xfrm rot="604472">
              <a:off x="1422342" y="6785985"/>
              <a:ext cx="551671" cy="586189"/>
              <a:chOff x="2659782" y="8537098"/>
              <a:chExt cx="551671" cy="586189"/>
            </a:xfrm>
          </p:grpSpPr>
          <p:sp>
            <p:nvSpPr>
              <p:cNvPr id="667" name="Oval 666">
                <a:extLst>
                  <a:ext uri="{FF2B5EF4-FFF2-40B4-BE49-F238E27FC236}">
                    <a16:creationId xmlns:a16="http://schemas.microsoft.com/office/drawing/2014/main" id="{DD344F34-F227-64A2-251E-A84995F7C186}"/>
                  </a:ext>
                </a:extLst>
              </p:cNvPr>
              <p:cNvSpPr/>
              <p:nvPr/>
            </p:nvSpPr>
            <p:spPr>
              <a:xfrm>
                <a:off x="2820660" y="8537098"/>
                <a:ext cx="390793" cy="390793"/>
              </a:xfrm>
              <a:prstGeom prst="ellipse">
                <a:avLst/>
              </a:prstGeom>
              <a:solidFill>
                <a:srgbClr val="73D9F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8" name="Rectangle 667">
                <a:extLst>
                  <a:ext uri="{FF2B5EF4-FFF2-40B4-BE49-F238E27FC236}">
                    <a16:creationId xmlns:a16="http://schemas.microsoft.com/office/drawing/2014/main" id="{99C204B7-A5CE-AFAE-3333-A6A7DAA356EF}"/>
                  </a:ext>
                </a:extLst>
              </p:cNvPr>
              <p:cNvSpPr/>
              <p:nvPr/>
            </p:nvSpPr>
            <p:spPr>
              <a:xfrm rot="18467838">
                <a:off x="2801669" y="8648257"/>
                <a:ext cx="255161" cy="385243"/>
              </a:xfrm>
              <a:prstGeom prst="rect">
                <a:avLst/>
              </a:prstGeom>
              <a:solidFill>
                <a:srgbClr val="73D9F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669" name="Straight Connector 668">
                <a:extLst>
                  <a:ext uri="{FF2B5EF4-FFF2-40B4-BE49-F238E27FC236}">
                    <a16:creationId xmlns:a16="http://schemas.microsoft.com/office/drawing/2014/main" id="{F233E640-9ED3-F881-4BCC-AEFC2352ADD0}"/>
                  </a:ext>
                </a:extLst>
              </p:cNvPr>
              <p:cNvCxnSpPr>
                <a:cxnSpLocks/>
                <a:stCxn id="671" idx="1"/>
                <a:endCxn id="667" idx="1"/>
              </p:cNvCxnSpPr>
              <p:nvPr/>
            </p:nvCxnSpPr>
            <p:spPr>
              <a:xfrm flipV="1">
                <a:off x="2717012" y="8594328"/>
                <a:ext cx="160878" cy="195396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0" name="Straight Connector 669">
                <a:extLst>
                  <a:ext uri="{FF2B5EF4-FFF2-40B4-BE49-F238E27FC236}">
                    <a16:creationId xmlns:a16="http://schemas.microsoft.com/office/drawing/2014/main" id="{703DAA3B-A743-3600-6C11-957A29E5B0CD}"/>
                  </a:ext>
                </a:extLst>
              </p:cNvPr>
              <p:cNvCxnSpPr>
                <a:cxnSpLocks/>
                <a:stCxn id="671" idx="5"/>
                <a:endCxn id="667" idx="5"/>
              </p:cNvCxnSpPr>
              <p:nvPr/>
            </p:nvCxnSpPr>
            <p:spPr>
              <a:xfrm flipV="1">
                <a:off x="2993345" y="8870661"/>
                <a:ext cx="160878" cy="195396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1" name="Oval 670">
                <a:extLst>
                  <a:ext uri="{FF2B5EF4-FFF2-40B4-BE49-F238E27FC236}">
                    <a16:creationId xmlns:a16="http://schemas.microsoft.com/office/drawing/2014/main" id="{6DE67BE1-E101-65BF-2F9E-96AD451F610C}"/>
                  </a:ext>
                </a:extLst>
              </p:cNvPr>
              <p:cNvSpPr/>
              <p:nvPr/>
            </p:nvSpPr>
            <p:spPr>
              <a:xfrm>
                <a:off x="2659782" y="8732494"/>
                <a:ext cx="390793" cy="390793"/>
              </a:xfrm>
              <a:prstGeom prst="ellipse">
                <a:avLst/>
              </a:prstGeom>
              <a:solidFill>
                <a:srgbClr val="73D9F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66" name="Oval 665">
              <a:extLst>
                <a:ext uri="{FF2B5EF4-FFF2-40B4-BE49-F238E27FC236}">
                  <a16:creationId xmlns:a16="http://schemas.microsoft.com/office/drawing/2014/main" id="{39FF1A08-4281-1779-50E4-4620B3306836}"/>
                </a:ext>
              </a:extLst>
            </p:cNvPr>
            <p:cNvSpPr/>
            <p:nvPr/>
          </p:nvSpPr>
          <p:spPr>
            <a:xfrm rot="604472">
              <a:off x="1437353" y="7003200"/>
              <a:ext cx="321160" cy="32116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673" name="Group 672">
            <a:extLst>
              <a:ext uri="{FF2B5EF4-FFF2-40B4-BE49-F238E27FC236}">
                <a16:creationId xmlns:a16="http://schemas.microsoft.com/office/drawing/2014/main" id="{973D7090-38B2-45D1-E143-2946B8C48EFF}"/>
              </a:ext>
            </a:extLst>
          </p:cNvPr>
          <p:cNvGrpSpPr/>
          <p:nvPr/>
        </p:nvGrpSpPr>
        <p:grpSpPr>
          <a:xfrm>
            <a:off x="3286892" y="4138838"/>
            <a:ext cx="549327" cy="825990"/>
            <a:chOff x="1407739" y="6785985"/>
            <a:chExt cx="583660" cy="877614"/>
          </a:xfrm>
        </p:grpSpPr>
        <p:cxnSp>
          <p:nvCxnSpPr>
            <p:cNvPr id="674" name="Straight Connector 673">
              <a:extLst>
                <a:ext uri="{FF2B5EF4-FFF2-40B4-BE49-F238E27FC236}">
                  <a16:creationId xmlns:a16="http://schemas.microsoft.com/office/drawing/2014/main" id="{905A949C-D808-1AD3-872D-77B4F00C7F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07739" y="7309706"/>
              <a:ext cx="192578" cy="164240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5" name="Straight Connector 674">
              <a:extLst>
                <a:ext uri="{FF2B5EF4-FFF2-40B4-BE49-F238E27FC236}">
                  <a16:creationId xmlns:a16="http://schemas.microsoft.com/office/drawing/2014/main" id="{73FCC0FE-4BF6-4999-0920-008566FFD48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15615" y="7170103"/>
              <a:ext cx="3434" cy="493496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6" name="Straight Connector 675">
              <a:extLst>
                <a:ext uri="{FF2B5EF4-FFF2-40B4-BE49-F238E27FC236}">
                  <a16:creationId xmlns:a16="http://schemas.microsoft.com/office/drawing/2014/main" id="{BFDF597A-924D-CFF0-C39C-A6502233A08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57720" y="7029408"/>
              <a:ext cx="3434" cy="493496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7" name="Group 676">
              <a:extLst>
                <a:ext uri="{FF2B5EF4-FFF2-40B4-BE49-F238E27FC236}">
                  <a16:creationId xmlns:a16="http://schemas.microsoft.com/office/drawing/2014/main" id="{CA9E8DB4-5B65-8B3B-62F7-2CD5493FB159}"/>
                </a:ext>
              </a:extLst>
            </p:cNvPr>
            <p:cNvGrpSpPr/>
            <p:nvPr/>
          </p:nvGrpSpPr>
          <p:grpSpPr>
            <a:xfrm>
              <a:off x="1422342" y="6785985"/>
              <a:ext cx="551671" cy="586189"/>
              <a:chOff x="1422342" y="6785985"/>
              <a:chExt cx="551671" cy="586189"/>
            </a:xfrm>
          </p:grpSpPr>
          <p:grpSp>
            <p:nvGrpSpPr>
              <p:cNvPr id="682" name="Group 681">
                <a:extLst>
                  <a:ext uri="{FF2B5EF4-FFF2-40B4-BE49-F238E27FC236}">
                    <a16:creationId xmlns:a16="http://schemas.microsoft.com/office/drawing/2014/main" id="{3247E535-19FF-7897-C784-B501ADE998A4}"/>
                  </a:ext>
                </a:extLst>
              </p:cNvPr>
              <p:cNvGrpSpPr/>
              <p:nvPr/>
            </p:nvGrpSpPr>
            <p:grpSpPr>
              <a:xfrm rot="604472">
                <a:off x="1422342" y="6785985"/>
                <a:ext cx="551671" cy="586189"/>
                <a:chOff x="2659782" y="8537098"/>
                <a:chExt cx="551671" cy="586189"/>
              </a:xfrm>
            </p:grpSpPr>
            <p:sp>
              <p:nvSpPr>
                <p:cNvPr id="684" name="Oval 683">
                  <a:extLst>
                    <a:ext uri="{FF2B5EF4-FFF2-40B4-BE49-F238E27FC236}">
                      <a16:creationId xmlns:a16="http://schemas.microsoft.com/office/drawing/2014/main" id="{855DA901-D132-DE63-D9CF-061F79915D1D}"/>
                    </a:ext>
                  </a:extLst>
                </p:cNvPr>
                <p:cNvSpPr/>
                <p:nvPr/>
              </p:nvSpPr>
              <p:spPr>
                <a:xfrm>
                  <a:off x="2820660" y="8537098"/>
                  <a:ext cx="390793" cy="390793"/>
                </a:xfrm>
                <a:prstGeom prst="ellipse">
                  <a:avLst/>
                </a:prstGeom>
                <a:solidFill>
                  <a:srgbClr val="73D9F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5" name="Rectangle 684">
                  <a:extLst>
                    <a:ext uri="{FF2B5EF4-FFF2-40B4-BE49-F238E27FC236}">
                      <a16:creationId xmlns:a16="http://schemas.microsoft.com/office/drawing/2014/main" id="{DD85B0A0-2D22-2AEB-1B60-EEB4FBC3037F}"/>
                    </a:ext>
                  </a:extLst>
                </p:cNvPr>
                <p:cNvSpPr/>
                <p:nvPr/>
              </p:nvSpPr>
              <p:spPr>
                <a:xfrm rot="18467838">
                  <a:off x="2801669" y="8648257"/>
                  <a:ext cx="255161" cy="385243"/>
                </a:xfrm>
                <a:prstGeom prst="rect">
                  <a:avLst/>
                </a:prstGeom>
                <a:solidFill>
                  <a:srgbClr val="73D9F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686" name="Straight Connector 685">
                  <a:extLst>
                    <a:ext uri="{FF2B5EF4-FFF2-40B4-BE49-F238E27FC236}">
                      <a16:creationId xmlns:a16="http://schemas.microsoft.com/office/drawing/2014/main" id="{1B188A90-3793-02C7-A00F-99357B80DB9F}"/>
                    </a:ext>
                  </a:extLst>
                </p:cNvPr>
                <p:cNvCxnSpPr>
                  <a:cxnSpLocks/>
                  <a:stCxn id="688" idx="1"/>
                  <a:endCxn id="684" idx="1"/>
                </p:cNvCxnSpPr>
                <p:nvPr/>
              </p:nvCxnSpPr>
              <p:spPr>
                <a:xfrm flipV="1">
                  <a:off x="2717012" y="8594328"/>
                  <a:ext cx="160878" cy="195396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7" name="Straight Connector 686">
                  <a:extLst>
                    <a:ext uri="{FF2B5EF4-FFF2-40B4-BE49-F238E27FC236}">
                      <a16:creationId xmlns:a16="http://schemas.microsoft.com/office/drawing/2014/main" id="{D980A10E-2A52-9242-2BB1-822C5906AF57}"/>
                    </a:ext>
                  </a:extLst>
                </p:cNvPr>
                <p:cNvCxnSpPr>
                  <a:cxnSpLocks/>
                  <a:stCxn id="688" idx="5"/>
                  <a:endCxn id="684" idx="5"/>
                </p:cNvCxnSpPr>
                <p:nvPr/>
              </p:nvCxnSpPr>
              <p:spPr>
                <a:xfrm flipV="1">
                  <a:off x="2993345" y="8870661"/>
                  <a:ext cx="160878" cy="195396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88" name="Oval 687">
                  <a:extLst>
                    <a:ext uri="{FF2B5EF4-FFF2-40B4-BE49-F238E27FC236}">
                      <a16:creationId xmlns:a16="http://schemas.microsoft.com/office/drawing/2014/main" id="{02CAC349-9998-F30B-03DB-10FCD5796212}"/>
                    </a:ext>
                  </a:extLst>
                </p:cNvPr>
                <p:cNvSpPr/>
                <p:nvPr/>
              </p:nvSpPr>
              <p:spPr>
                <a:xfrm>
                  <a:off x="2659782" y="8732494"/>
                  <a:ext cx="390793" cy="390793"/>
                </a:xfrm>
                <a:prstGeom prst="ellipse">
                  <a:avLst/>
                </a:prstGeom>
                <a:solidFill>
                  <a:srgbClr val="73D9F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683" name="Oval 682">
                <a:extLst>
                  <a:ext uri="{FF2B5EF4-FFF2-40B4-BE49-F238E27FC236}">
                    <a16:creationId xmlns:a16="http://schemas.microsoft.com/office/drawing/2014/main" id="{E02ACFC8-DBF7-EDCC-BEDE-06FDB75C9D8A}"/>
                  </a:ext>
                </a:extLst>
              </p:cNvPr>
              <p:cNvSpPr/>
              <p:nvPr/>
            </p:nvSpPr>
            <p:spPr>
              <a:xfrm rot="604472">
                <a:off x="1437353" y="7003200"/>
                <a:ext cx="321160" cy="321160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678" name="Straight Connector 677">
              <a:extLst>
                <a:ext uri="{FF2B5EF4-FFF2-40B4-BE49-F238E27FC236}">
                  <a16:creationId xmlns:a16="http://schemas.microsoft.com/office/drawing/2014/main" id="{1E38271F-2725-C726-5228-71FC86EAFA27}"/>
                </a:ext>
              </a:extLst>
            </p:cNvPr>
            <p:cNvCxnSpPr>
              <a:cxnSpLocks/>
              <a:endCxn id="684" idx="6"/>
            </p:cNvCxnSpPr>
            <p:nvPr/>
          </p:nvCxnSpPr>
          <p:spPr>
            <a:xfrm flipH="1" flipV="1">
              <a:off x="1986850" y="7031141"/>
              <a:ext cx="3434" cy="493496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9" name="Straight Connector 678">
              <a:extLst>
                <a:ext uri="{FF2B5EF4-FFF2-40B4-BE49-F238E27FC236}">
                  <a16:creationId xmlns:a16="http://schemas.microsoft.com/office/drawing/2014/main" id="{66405E16-87CA-EC28-30C6-C702C02068CA}"/>
                </a:ext>
              </a:extLst>
            </p:cNvPr>
            <p:cNvCxnSpPr>
              <a:cxnSpLocks/>
              <a:endCxn id="688" idx="6"/>
            </p:cNvCxnSpPr>
            <p:nvPr/>
          </p:nvCxnSpPr>
          <p:spPr>
            <a:xfrm flipH="1" flipV="1">
              <a:off x="1794272" y="7195381"/>
              <a:ext cx="5528" cy="453129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0" name="Straight Connector 679">
              <a:extLst>
                <a:ext uri="{FF2B5EF4-FFF2-40B4-BE49-F238E27FC236}">
                  <a16:creationId xmlns:a16="http://schemas.microsoft.com/office/drawing/2014/main" id="{86764C97-01FF-FBEC-1D78-2A7C34CED58C}"/>
                </a:ext>
              </a:extLst>
            </p:cNvPr>
            <p:cNvCxnSpPr>
              <a:cxnSpLocks/>
              <a:stCxn id="684" idx="6"/>
              <a:endCxn id="688" idx="6"/>
            </p:cNvCxnSpPr>
            <p:nvPr/>
          </p:nvCxnSpPr>
          <p:spPr>
            <a:xfrm flipH="1">
              <a:off x="1794272" y="7031141"/>
              <a:ext cx="192578" cy="164240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1" name="Straight Connector 680">
              <a:extLst>
                <a:ext uri="{FF2B5EF4-FFF2-40B4-BE49-F238E27FC236}">
                  <a16:creationId xmlns:a16="http://schemas.microsoft.com/office/drawing/2014/main" id="{3E715061-4ABA-D6F7-F712-295CD09438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98821" y="7287529"/>
              <a:ext cx="192578" cy="164240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5" name="Group 694">
            <a:extLst>
              <a:ext uri="{FF2B5EF4-FFF2-40B4-BE49-F238E27FC236}">
                <a16:creationId xmlns:a16="http://schemas.microsoft.com/office/drawing/2014/main" id="{33972004-3C87-CE2A-E2A2-67D1ED045253}"/>
              </a:ext>
            </a:extLst>
          </p:cNvPr>
          <p:cNvGrpSpPr/>
          <p:nvPr/>
        </p:nvGrpSpPr>
        <p:grpSpPr>
          <a:xfrm>
            <a:off x="4028482" y="2862863"/>
            <a:ext cx="2011496" cy="431595"/>
            <a:chOff x="2606812" y="7756004"/>
            <a:chExt cx="2137215" cy="458570"/>
          </a:xfrm>
        </p:grpSpPr>
        <p:grpSp>
          <p:nvGrpSpPr>
            <p:cNvPr id="696" name="Group 695">
              <a:extLst>
                <a:ext uri="{FF2B5EF4-FFF2-40B4-BE49-F238E27FC236}">
                  <a16:creationId xmlns:a16="http://schemas.microsoft.com/office/drawing/2014/main" id="{C55C1CC8-BC04-6A13-103E-1339002F3343}"/>
                </a:ext>
              </a:extLst>
            </p:cNvPr>
            <p:cNvGrpSpPr/>
            <p:nvPr/>
          </p:nvGrpSpPr>
          <p:grpSpPr>
            <a:xfrm rot="2287729">
              <a:off x="4291700" y="7764436"/>
              <a:ext cx="452327" cy="436857"/>
              <a:chOff x="4143756" y="6982763"/>
              <a:chExt cx="628939" cy="607428"/>
            </a:xfrm>
          </p:grpSpPr>
          <p:cxnSp>
            <p:nvCxnSpPr>
              <p:cNvPr id="728" name="Straight Connector 727">
                <a:extLst>
                  <a:ext uri="{FF2B5EF4-FFF2-40B4-BE49-F238E27FC236}">
                    <a16:creationId xmlns:a16="http://schemas.microsoft.com/office/drawing/2014/main" id="{317EB20C-15F3-1D09-0A97-505B0C6D08E1}"/>
                  </a:ext>
                </a:extLst>
              </p:cNvPr>
              <p:cNvCxnSpPr>
                <a:cxnSpLocks/>
              </p:cNvCxnSpPr>
              <p:nvPr/>
            </p:nvCxnSpPr>
            <p:spPr>
              <a:xfrm rot="18852523" flipV="1">
                <a:off x="4165267" y="6982763"/>
                <a:ext cx="607428" cy="607428"/>
              </a:xfrm>
              <a:prstGeom prst="line">
                <a:avLst/>
              </a:prstGeom>
              <a:ln w="28575">
                <a:solidFill>
                  <a:srgbClr val="557EE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9" name="Straight Connector 728">
                <a:extLst>
                  <a:ext uri="{FF2B5EF4-FFF2-40B4-BE49-F238E27FC236}">
                    <a16:creationId xmlns:a16="http://schemas.microsoft.com/office/drawing/2014/main" id="{55739FAD-EC0F-80AF-8329-2EA203F28B96}"/>
                  </a:ext>
                </a:extLst>
              </p:cNvPr>
              <p:cNvCxnSpPr>
                <a:cxnSpLocks/>
              </p:cNvCxnSpPr>
              <p:nvPr/>
            </p:nvCxnSpPr>
            <p:spPr>
              <a:xfrm rot="18852523" flipV="1">
                <a:off x="4143756" y="6982763"/>
                <a:ext cx="607428" cy="607428"/>
              </a:xfrm>
              <a:prstGeom prst="line">
                <a:avLst/>
              </a:prstGeom>
              <a:ln w="28575">
                <a:solidFill>
                  <a:srgbClr val="4B6DC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7" name="Group 696">
              <a:extLst>
                <a:ext uri="{FF2B5EF4-FFF2-40B4-BE49-F238E27FC236}">
                  <a16:creationId xmlns:a16="http://schemas.microsoft.com/office/drawing/2014/main" id="{F4D810B8-AA25-C961-4D57-44536D2D7638}"/>
                </a:ext>
              </a:extLst>
            </p:cNvPr>
            <p:cNvGrpSpPr/>
            <p:nvPr/>
          </p:nvGrpSpPr>
          <p:grpSpPr>
            <a:xfrm rot="2287729">
              <a:off x="2606812" y="7756004"/>
              <a:ext cx="452327" cy="436857"/>
              <a:chOff x="4143756" y="6982763"/>
              <a:chExt cx="628939" cy="607428"/>
            </a:xfrm>
          </p:grpSpPr>
          <p:cxnSp>
            <p:nvCxnSpPr>
              <p:cNvPr id="726" name="Straight Connector 725">
                <a:extLst>
                  <a:ext uri="{FF2B5EF4-FFF2-40B4-BE49-F238E27FC236}">
                    <a16:creationId xmlns:a16="http://schemas.microsoft.com/office/drawing/2014/main" id="{5C3BEFD1-17DC-278A-9A6B-38116C629AEF}"/>
                  </a:ext>
                </a:extLst>
              </p:cNvPr>
              <p:cNvCxnSpPr>
                <a:cxnSpLocks/>
              </p:cNvCxnSpPr>
              <p:nvPr/>
            </p:nvCxnSpPr>
            <p:spPr>
              <a:xfrm rot="18852523" flipV="1">
                <a:off x="4165267" y="6982763"/>
                <a:ext cx="607428" cy="607428"/>
              </a:xfrm>
              <a:prstGeom prst="line">
                <a:avLst/>
              </a:prstGeom>
              <a:ln w="28575">
                <a:solidFill>
                  <a:srgbClr val="557EE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7" name="Straight Connector 726">
                <a:extLst>
                  <a:ext uri="{FF2B5EF4-FFF2-40B4-BE49-F238E27FC236}">
                    <a16:creationId xmlns:a16="http://schemas.microsoft.com/office/drawing/2014/main" id="{31834D27-75AD-3CCB-5E3C-2FA0B8C5B40F}"/>
                  </a:ext>
                </a:extLst>
              </p:cNvPr>
              <p:cNvCxnSpPr>
                <a:cxnSpLocks/>
              </p:cNvCxnSpPr>
              <p:nvPr/>
            </p:nvCxnSpPr>
            <p:spPr>
              <a:xfrm rot="18852523" flipV="1">
                <a:off x="4143756" y="6982763"/>
                <a:ext cx="607428" cy="607428"/>
              </a:xfrm>
              <a:prstGeom prst="line">
                <a:avLst/>
              </a:prstGeom>
              <a:ln w="28575">
                <a:solidFill>
                  <a:srgbClr val="4B6DC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98" name="Straight Connector 697">
              <a:extLst>
                <a:ext uri="{FF2B5EF4-FFF2-40B4-BE49-F238E27FC236}">
                  <a16:creationId xmlns:a16="http://schemas.microsoft.com/office/drawing/2014/main" id="{24E7F2C8-07BA-5E6A-1D41-41BF169014B7}"/>
                </a:ext>
              </a:extLst>
            </p:cNvPr>
            <p:cNvCxnSpPr/>
            <p:nvPr/>
          </p:nvCxnSpPr>
          <p:spPr>
            <a:xfrm>
              <a:off x="2642294" y="8196170"/>
              <a:ext cx="1708223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9" name="Straight Connector 698">
              <a:extLst>
                <a:ext uri="{FF2B5EF4-FFF2-40B4-BE49-F238E27FC236}">
                  <a16:creationId xmlns:a16="http://schemas.microsoft.com/office/drawing/2014/main" id="{E03D7AAD-9B67-53C2-31E6-79CBA94DA7EF}"/>
                </a:ext>
              </a:extLst>
            </p:cNvPr>
            <p:cNvCxnSpPr/>
            <p:nvPr/>
          </p:nvCxnSpPr>
          <p:spPr>
            <a:xfrm>
              <a:off x="2642294" y="8214574"/>
              <a:ext cx="1708223" cy="0"/>
            </a:xfrm>
            <a:prstGeom prst="line">
              <a:avLst/>
            </a:prstGeom>
            <a:ln w="31750">
              <a:solidFill>
                <a:srgbClr val="557E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0" name="Straight Connector 699">
              <a:extLst>
                <a:ext uri="{FF2B5EF4-FFF2-40B4-BE49-F238E27FC236}">
                  <a16:creationId xmlns:a16="http://schemas.microsoft.com/office/drawing/2014/main" id="{102F4D82-B545-ED47-0432-49AD324AD9B7}"/>
                </a:ext>
              </a:extLst>
            </p:cNvPr>
            <p:cNvCxnSpPr/>
            <p:nvPr/>
          </p:nvCxnSpPr>
          <p:spPr>
            <a:xfrm>
              <a:off x="2867268" y="7904563"/>
              <a:ext cx="1708223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1" name="Straight Connector 700">
              <a:extLst>
                <a:ext uri="{FF2B5EF4-FFF2-40B4-BE49-F238E27FC236}">
                  <a16:creationId xmlns:a16="http://schemas.microsoft.com/office/drawing/2014/main" id="{54E1BFDF-D68F-3241-53D3-C5B0AD409B1E}"/>
                </a:ext>
              </a:extLst>
            </p:cNvPr>
            <p:cNvCxnSpPr/>
            <p:nvPr/>
          </p:nvCxnSpPr>
          <p:spPr>
            <a:xfrm>
              <a:off x="2867268" y="7922967"/>
              <a:ext cx="1708223" cy="0"/>
            </a:xfrm>
            <a:prstGeom prst="line">
              <a:avLst/>
            </a:prstGeom>
            <a:ln w="31750">
              <a:solidFill>
                <a:srgbClr val="557E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2" name="Straight Connector 701">
              <a:extLst>
                <a:ext uri="{FF2B5EF4-FFF2-40B4-BE49-F238E27FC236}">
                  <a16:creationId xmlns:a16="http://schemas.microsoft.com/office/drawing/2014/main" id="{12AD81A5-C693-8B44-B4B0-B4B207A86953}"/>
                </a:ext>
              </a:extLst>
            </p:cNvPr>
            <p:cNvCxnSpPr/>
            <p:nvPr/>
          </p:nvCxnSpPr>
          <p:spPr>
            <a:xfrm>
              <a:off x="2699390" y="8142487"/>
              <a:ext cx="1691640" cy="0"/>
            </a:xfrm>
            <a:prstGeom prst="line">
              <a:avLst/>
            </a:prstGeom>
            <a:ln w="31750">
              <a:solidFill>
                <a:srgbClr val="EE54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3" name="Straight Connector 702">
              <a:extLst>
                <a:ext uri="{FF2B5EF4-FFF2-40B4-BE49-F238E27FC236}">
                  <a16:creationId xmlns:a16="http://schemas.microsoft.com/office/drawing/2014/main" id="{D953AB5D-AE00-68C8-510D-A55E4409F305}"/>
                </a:ext>
              </a:extLst>
            </p:cNvPr>
            <p:cNvCxnSpPr/>
            <p:nvPr/>
          </p:nvCxnSpPr>
          <p:spPr>
            <a:xfrm>
              <a:off x="2699390" y="8124083"/>
              <a:ext cx="1691640" cy="0"/>
            </a:xfrm>
            <a:prstGeom prst="line">
              <a:avLst/>
            </a:prstGeom>
            <a:ln w="31750">
              <a:solidFill>
                <a:srgbClr val="CF0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4" name="Straight Connector 703">
              <a:extLst>
                <a:ext uri="{FF2B5EF4-FFF2-40B4-BE49-F238E27FC236}">
                  <a16:creationId xmlns:a16="http://schemas.microsoft.com/office/drawing/2014/main" id="{8577115F-324F-B21E-8741-E79624061512}"/>
                </a:ext>
              </a:extLst>
            </p:cNvPr>
            <p:cNvCxnSpPr/>
            <p:nvPr/>
          </p:nvCxnSpPr>
          <p:spPr>
            <a:xfrm>
              <a:off x="2763620" y="8063804"/>
              <a:ext cx="1691640" cy="0"/>
            </a:xfrm>
            <a:prstGeom prst="line">
              <a:avLst/>
            </a:prstGeom>
            <a:ln w="31750">
              <a:solidFill>
                <a:srgbClr val="EE54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5" name="Straight Connector 704">
              <a:extLst>
                <a:ext uri="{FF2B5EF4-FFF2-40B4-BE49-F238E27FC236}">
                  <a16:creationId xmlns:a16="http://schemas.microsoft.com/office/drawing/2014/main" id="{90F4B9F8-CFC0-CC36-7298-4A2B39F76048}"/>
                </a:ext>
              </a:extLst>
            </p:cNvPr>
            <p:cNvCxnSpPr/>
            <p:nvPr/>
          </p:nvCxnSpPr>
          <p:spPr>
            <a:xfrm>
              <a:off x="2763620" y="8045400"/>
              <a:ext cx="1691640" cy="0"/>
            </a:xfrm>
            <a:prstGeom prst="line">
              <a:avLst/>
            </a:prstGeom>
            <a:ln w="31750">
              <a:solidFill>
                <a:srgbClr val="CF0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6" name="Straight Connector 705">
              <a:extLst>
                <a:ext uri="{FF2B5EF4-FFF2-40B4-BE49-F238E27FC236}">
                  <a16:creationId xmlns:a16="http://schemas.microsoft.com/office/drawing/2014/main" id="{FEFD35EB-4CC1-AD8F-B138-E51375401BB3}"/>
                </a:ext>
              </a:extLst>
            </p:cNvPr>
            <p:cNvCxnSpPr/>
            <p:nvPr/>
          </p:nvCxnSpPr>
          <p:spPr>
            <a:xfrm>
              <a:off x="2827850" y="7985121"/>
              <a:ext cx="1691640" cy="0"/>
            </a:xfrm>
            <a:prstGeom prst="line">
              <a:avLst/>
            </a:prstGeom>
            <a:ln w="31750">
              <a:solidFill>
                <a:srgbClr val="EE54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7" name="Straight Connector 706">
              <a:extLst>
                <a:ext uri="{FF2B5EF4-FFF2-40B4-BE49-F238E27FC236}">
                  <a16:creationId xmlns:a16="http://schemas.microsoft.com/office/drawing/2014/main" id="{AF179345-9BFA-2B11-8D6A-16345416DC02}"/>
                </a:ext>
              </a:extLst>
            </p:cNvPr>
            <p:cNvCxnSpPr/>
            <p:nvPr/>
          </p:nvCxnSpPr>
          <p:spPr>
            <a:xfrm>
              <a:off x="2827850" y="7966717"/>
              <a:ext cx="1691640" cy="0"/>
            </a:xfrm>
            <a:prstGeom prst="line">
              <a:avLst/>
            </a:prstGeom>
            <a:ln w="31750">
              <a:solidFill>
                <a:srgbClr val="CF0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8" name="Straight Connector 707">
              <a:extLst>
                <a:ext uri="{FF2B5EF4-FFF2-40B4-BE49-F238E27FC236}">
                  <a16:creationId xmlns:a16="http://schemas.microsoft.com/office/drawing/2014/main" id="{C5176464-6BB1-82DC-6933-913539B3CFA4}"/>
                </a:ext>
              </a:extLst>
            </p:cNvPr>
            <p:cNvCxnSpPr>
              <a:cxnSpLocks/>
            </p:cNvCxnSpPr>
            <p:nvPr/>
          </p:nvCxnSpPr>
          <p:spPr>
            <a:xfrm rot="-420000" flipV="1">
              <a:off x="4244958" y="7912885"/>
              <a:ext cx="253188" cy="292452"/>
            </a:xfrm>
            <a:prstGeom prst="line">
              <a:avLst/>
            </a:prstGeom>
            <a:ln w="31750">
              <a:solidFill>
                <a:srgbClr val="EE54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9" name="Straight Connector 708">
              <a:extLst>
                <a:ext uri="{FF2B5EF4-FFF2-40B4-BE49-F238E27FC236}">
                  <a16:creationId xmlns:a16="http://schemas.microsoft.com/office/drawing/2014/main" id="{EE141448-B6C4-7456-CD2C-42B52A999CF4}"/>
                </a:ext>
              </a:extLst>
            </p:cNvPr>
            <p:cNvCxnSpPr>
              <a:cxnSpLocks/>
            </p:cNvCxnSpPr>
            <p:nvPr/>
          </p:nvCxnSpPr>
          <p:spPr>
            <a:xfrm rot="-420000" flipV="1">
              <a:off x="4244958" y="7907161"/>
              <a:ext cx="265018" cy="298176"/>
            </a:xfrm>
            <a:prstGeom prst="line">
              <a:avLst/>
            </a:prstGeom>
            <a:ln w="31750">
              <a:solidFill>
                <a:srgbClr val="CF0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0" name="Straight Connector 709">
              <a:extLst>
                <a:ext uri="{FF2B5EF4-FFF2-40B4-BE49-F238E27FC236}">
                  <a16:creationId xmlns:a16="http://schemas.microsoft.com/office/drawing/2014/main" id="{DB2CB84B-671E-6DF4-D779-A0A8937A716A}"/>
                </a:ext>
              </a:extLst>
            </p:cNvPr>
            <p:cNvCxnSpPr>
              <a:cxnSpLocks/>
            </p:cNvCxnSpPr>
            <p:nvPr/>
          </p:nvCxnSpPr>
          <p:spPr>
            <a:xfrm rot="-420000" flipV="1">
              <a:off x="4063066" y="7912884"/>
              <a:ext cx="253188" cy="292452"/>
            </a:xfrm>
            <a:prstGeom prst="line">
              <a:avLst/>
            </a:prstGeom>
            <a:ln w="31750">
              <a:solidFill>
                <a:srgbClr val="EE54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1" name="Straight Connector 710">
              <a:extLst>
                <a:ext uri="{FF2B5EF4-FFF2-40B4-BE49-F238E27FC236}">
                  <a16:creationId xmlns:a16="http://schemas.microsoft.com/office/drawing/2014/main" id="{0CC692BD-E31F-C218-8937-7B515ED3F212}"/>
                </a:ext>
              </a:extLst>
            </p:cNvPr>
            <p:cNvCxnSpPr>
              <a:cxnSpLocks/>
            </p:cNvCxnSpPr>
            <p:nvPr/>
          </p:nvCxnSpPr>
          <p:spPr>
            <a:xfrm rot="-420000" flipV="1">
              <a:off x="4063066" y="7907160"/>
              <a:ext cx="265018" cy="298176"/>
            </a:xfrm>
            <a:prstGeom prst="line">
              <a:avLst/>
            </a:prstGeom>
            <a:ln w="31750">
              <a:solidFill>
                <a:srgbClr val="CF0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2" name="Straight Connector 711">
              <a:extLst>
                <a:ext uri="{FF2B5EF4-FFF2-40B4-BE49-F238E27FC236}">
                  <a16:creationId xmlns:a16="http://schemas.microsoft.com/office/drawing/2014/main" id="{F143052A-A900-A92D-C7A3-AEA56B75CFEB}"/>
                </a:ext>
              </a:extLst>
            </p:cNvPr>
            <p:cNvCxnSpPr>
              <a:cxnSpLocks/>
            </p:cNvCxnSpPr>
            <p:nvPr/>
          </p:nvCxnSpPr>
          <p:spPr>
            <a:xfrm rot="-420000" flipV="1">
              <a:off x="3881174" y="7912883"/>
              <a:ext cx="253188" cy="292452"/>
            </a:xfrm>
            <a:prstGeom prst="line">
              <a:avLst/>
            </a:prstGeom>
            <a:ln w="31750">
              <a:solidFill>
                <a:srgbClr val="EE54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3" name="Straight Connector 712">
              <a:extLst>
                <a:ext uri="{FF2B5EF4-FFF2-40B4-BE49-F238E27FC236}">
                  <a16:creationId xmlns:a16="http://schemas.microsoft.com/office/drawing/2014/main" id="{69BE236E-F908-AAF5-8992-E18FEEDF478E}"/>
                </a:ext>
              </a:extLst>
            </p:cNvPr>
            <p:cNvCxnSpPr>
              <a:cxnSpLocks/>
            </p:cNvCxnSpPr>
            <p:nvPr/>
          </p:nvCxnSpPr>
          <p:spPr>
            <a:xfrm rot="-420000" flipV="1">
              <a:off x="3881174" y="7907159"/>
              <a:ext cx="265018" cy="298176"/>
            </a:xfrm>
            <a:prstGeom prst="line">
              <a:avLst/>
            </a:prstGeom>
            <a:ln w="31750">
              <a:solidFill>
                <a:srgbClr val="CF0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4" name="Straight Connector 713">
              <a:extLst>
                <a:ext uri="{FF2B5EF4-FFF2-40B4-BE49-F238E27FC236}">
                  <a16:creationId xmlns:a16="http://schemas.microsoft.com/office/drawing/2014/main" id="{49633681-1F17-C15B-4E04-353E89A569A7}"/>
                </a:ext>
              </a:extLst>
            </p:cNvPr>
            <p:cNvCxnSpPr>
              <a:cxnSpLocks/>
            </p:cNvCxnSpPr>
            <p:nvPr/>
          </p:nvCxnSpPr>
          <p:spPr>
            <a:xfrm rot="-420000" flipV="1">
              <a:off x="3699282" y="7912882"/>
              <a:ext cx="253188" cy="292452"/>
            </a:xfrm>
            <a:prstGeom prst="line">
              <a:avLst/>
            </a:prstGeom>
            <a:ln w="31750">
              <a:solidFill>
                <a:srgbClr val="EE54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5" name="Straight Connector 714">
              <a:extLst>
                <a:ext uri="{FF2B5EF4-FFF2-40B4-BE49-F238E27FC236}">
                  <a16:creationId xmlns:a16="http://schemas.microsoft.com/office/drawing/2014/main" id="{083A6C13-9FE5-80DD-F6E8-C7068E82105E}"/>
                </a:ext>
              </a:extLst>
            </p:cNvPr>
            <p:cNvCxnSpPr>
              <a:cxnSpLocks/>
            </p:cNvCxnSpPr>
            <p:nvPr/>
          </p:nvCxnSpPr>
          <p:spPr>
            <a:xfrm rot="-420000" flipV="1">
              <a:off x="3699282" y="7907158"/>
              <a:ext cx="265018" cy="298176"/>
            </a:xfrm>
            <a:prstGeom prst="line">
              <a:avLst/>
            </a:prstGeom>
            <a:ln w="31750">
              <a:solidFill>
                <a:srgbClr val="CF0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6" name="Straight Connector 715">
              <a:extLst>
                <a:ext uri="{FF2B5EF4-FFF2-40B4-BE49-F238E27FC236}">
                  <a16:creationId xmlns:a16="http://schemas.microsoft.com/office/drawing/2014/main" id="{1F829C3D-C696-C2E0-B2F9-39AA2A00CA10}"/>
                </a:ext>
              </a:extLst>
            </p:cNvPr>
            <p:cNvCxnSpPr>
              <a:cxnSpLocks/>
            </p:cNvCxnSpPr>
            <p:nvPr/>
          </p:nvCxnSpPr>
          <p:spPr>
            <a:xfrm rot="-420000" flipV="1">
              <a:off x="3517390" y="7912881"/>
              <a:ext cx="253188" cy="292452"/>
            </a:xfrm>
            <a:prstGeom prst="line">
              <a:avLst/>
            </a:prstGeom>
            <a:ln w="31750">
              <a:solidFill>
                <a:srgbClr val="EE54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7" name="Straight Connector 716">
              <a:extLst>
                <a:ext uri="{FF2B5EF4-FFF2-40B4-BE49-F238E27FC236}">
                  <a16:creationId xmlns:a16="http://schemas.microsoft.com/office/drawing/2014/main" id="{AB729407-925C-AA4A-A546-1CDB93497458}"/>
                </a:ext>
              </a:extLst>
            </p:cNvPr>
            <p:cNvCxnSpPr>
              <a:cxnSpLocks/>
            </p:cNvCxnSpPr>
            <p:nvPr/>
          </p:nvCxnSpPr>
          <p:spPr>
            <a:xfrm rot="-420000" flipV="1">
              <a:off x="3517390" y="7907157"/>
              <a:ext cx="265018" cy="298176"/>
            </a:xfrm>
            <a:prstGeom prst="line">
              <a:avLst/>
            </a:prstGeom>
            <a:ln w="31750">
              <a:solidFill>
                <a:srgbClr val="CF0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8" name="Straight Connector 717">
              <a:extLst>
                <a:ext uri="{FF2B5EF4-FFF2-40B4-BE49-F238E27FC236}">
                  <a16:creationId xmlns:a16="http://schemas.microsoft.com/office/drawing/2014/main" id="{AEDCBEF4-BD22-7CA8-436B-4DB8B028BD86}"/>
                </a:ext>
              </a:extLst>
            </p:cNvPr>
            <p:cNvCxnSpPr>
              <a:cxnSpLocks/>
            </p:cNvCxnSpPr>
            <p:nvPr/>
          </p:nvCxnSpPr>
          <p:spPr>
            <a:xfrm rot="-420000" flipV="1">
              <a:off x="3335498" y="7912880"/>
              <a:ext cx="253188" cy="292452"/>
            </a:xfrm>
            <a:prstGeom prst="line">
              <a:avLst/>
            </a:prstGeom>
            <a:ln w="31750">
              <a:solidFill>
                <a:srgbClr val="EE54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9" name="Straight Connector 718">
              <a:extLst>
                <a:ext uri="{FF2B5EF4-FFF2-40B4-BE49-F238E27FC236}">
                  <a16:creationId xmlns:a16="http://schemas.microsoft.com/office/drawing/2014/main" id="{69178F3A-760F-2B44-C704-CF24F38026C6}"/>
                </a:ext>
              </a:extLst>
            </p:cNvPr>
            <p:cNvCxnSpPr>
              <a:cxnSpLocks/>
            </p:cNvCxnSpPr>
            <p:nvPr/>
          </p:nvCxnSpPr>
          <p:spPr>
            <a:xfrm rot="-420000" flipV="1">
              <a:off x="3335498" y="7907156"/>
              <a:ext cx="265018" cy="298176"/>
            </a:xfrm>
            <a:prstGeom prst="line">
              <a:avLst/>
            </a:prstGeom>
            <a:ln w="31750">
              <a:solidFill>
                <a:srgbClr val="CF0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0" name="Straight Connector 719">
              <a:extLst>
                <a:ext uri="{FF2B5EF4-FFF2-40B4-BE49-F238E27FC236}">
                  <a16:creationId xmlns:a16="http://schemas.microsoft.com/office/drawing/2014/main" id="{CB17902D-4EC1-086D-60F1-E6C62A2DF797}"/>
                </a:ext>
              </a:extLst>
            </p:cNvPr>
            <p:cNvCxnSpPr>
              <a:cxnSpLocks/>
            </p:cNvCxnSpPr>
            <p:nvPr/>
          </p:nvCxnSpPr>
          <p:spPr>
            <a:xfrm rot="-420000" flipV="1">
              <a:off x="3153606" y="7912879"/>
              <a:ext cx="253188" cy="292452"/>
            </a:xfrm>
            <a:prstGeom prst="line">
              <a:avLst/>
            </a:prstGeom>
            <a:ln w="31750">
              <a:solidFill>
                <a:srgbClr val="EE54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1" name="Straight Connector 720">
              <a:extLst>
                <a:ext uri="{FF2B5EF4-FFF2-40B4-BE49-F238E27FC236}">
                  <a16:creationId xmlns:a16="http://schemas.microsoft.com/office/drawing/2014/main" id="{000CB706-85FB-3C72-6115-85CBEFD9ACA7}"/>
                </a:ext>
              </a:extLst>
            </p:cNvPr>
            <p:cNvCxnSpPr>
              <a:cxnSpLocks/>
            </p:cNvCxnSpPr>
            <p:nvPr/>
          </p:nvCxnSpPr>
          <p:spPr>
            <a:xfrm rot="-420000" flipV="1">
              <a:off x="3153606" y="7907155"/>
              <a:ext cx="265018" cy="298176"/>
            </a:xfrm>
            <a:prstGeom prst="line">
              <a:avLst/>
            </a:prstGeom>
            <a:ln w="31750">
              <a:solidFill>
                <a:srgbClr val="CF0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2" name="Straight Connector 721">
              <a:extLst>
                <a:ext uri="{FF2B5EF4-FFF2-40B4-BE49-F238E27FC236}">
                  <a16:creationId xmlns:a16="http://schemas.microsoft.com/office/drawing/2014/main" id="{094A1392-EC52-53C4-9A98-78E839D7ACE7}"/>
                </a:ext>
              </a:extLst>
            </p:cNvPr>
            <p:cNvCxnSpPr>
              <a:cxnSpLocks/>
            </p:cNvCxnSpPr>
            <p:nvPr/>
          </p:nvCxnSpPr>
          <p:spPr>
            <a:xfrm rot="-420000" flipV="1">
              <a:off x="2971714" y="7912878"/>
              <a:ext cx="253188" cy="292452"/>
            </a:xfrm>
            <a:prstGeom prst="line">
              <a:avLst/>
            </a:prstGeom>
            <a:ln w="31750">
              <a:solidFill>
                <a:srgbClr val="EE54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3" name="Straight Connector 722">
              <a:extLst>
                <a:ext uri="{FF2B5EF4-FFF2-40B4-BE49-F238E27FC236}">
                  <a16:creationId xmlns:a16="http://schemas.microsoft.com/office/drawing/2014/main" id="{7BB22E83-61C4-9819-28B9-49147CFB076D}"/>
                </a:ext>
              </a:extLst>
            </p:cNvPr>
            <p:cNvCxnSpPr>
              <a:cxnSpLocks/>
            </p:cNvCxnSpPr>
            <p:nvPr/>
          </p:nvCxnSpPr>
          <p:spPr>
            <a:xfrm rot="-420000" flipV="1">
              <a:off x="2971714" y="7907154"/>
              <a:ext cx="265018" cy="298176"/>
            </a:xfrm>
            <a:prstGeom prst="line">
              <a:avLst/>
            </a:prstGeom>
            <a:ln w="31750">
              <a:solidFill>
                <a:srgbClr val="CF0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4" name="Straight Connector 723">
              <a:extLst>
                <a:ext uri="{FF2B5EF4-FFF2-40B4-BE49-F238E27FC236}">
                  <a16:creationId xmlns:a16="http://schemas.microsoft.com/office/drawing/2014/main" id="{8AE84F00-713F-78B5-1DAD-4A4030D3BA71}"/>
                </a:ext>
              </a:extLst>
            </p:cNvPr>
            <p:cNvCxnSpPr>
              <a:cxnSpLocks/>
            </p:cNvCxnSpPr>
            <p:nvPr/>
          </p:nvCxnSpPr>
          <p:spPr>
            <a:xfrm rot="-420000" flipV="1">
              <a:off x="2789822" y="7912877"/>
              <a:ext cx="253188" cy="292452"/>
            </a:xfrm>
            <a:prstGeom prst="line">
              <a:avLst/>
            </a:prstGeom>
            <a:ln w="31750">
              <a:solidFill>
                <a:srgbClr val="EE54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5" name="Straight Connector 724">
              <a:extLst>
                <a:ext uri="{FF2B5EF4-FFF2-40B4-BE49-F238E27FC236}">
                  <a16:creationId xmlns:a16="http://schemas.microsoft.com/office/drawing/2014/main" id="{17E4C5CC-A540-F723-132E-DE0166A5B899}"/>
                </a:ext>
              </a:extLst>
            </p:cNvPr>
            <p:cNvCxnSpPr>
              <a:cxnSpLocks/>
            </p:cNvCxnSpPr>
            <p:nvPr/>
          </p:nvCxnSpPr>
          <p:spPr>
            <a:xfrm rot="-420000" flipV="1">
              <a:off x="2789822" y="7907153"/>
              <a:ext cx="265018" cy="298176"/>
            </a:xfrm>
            <a:prstGeom prst="line">
              <a:avLst/>
            </a:prstGeom>
            <a:ln w="31750">
              <a:solidFill>
                <a:srgbClr val="CF0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26474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>
            <a:extLst>
              <a:ext uri="{FF2B5EF4-FFF2-40B4-BE49-F238E27FC236}">
                <a16:creationId xmlns:a16="http://schemas.microsoft.com/office/drawing/2014/main" id="{B05EA18C-944F-C677-8401-FB0B1B8C9916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2895600"/>
            <a:ext cx="152400" cy="633413"/>
            <a:chOff x="1488" y="768"/>
            <a:chExt cx="144" cy="543"/>
          </a:xfrm>
        </p:grpSpPr>
        <p:sp>
          <p:nvSpPr>
            <p:cNvPr id="27752" name="Line 3">
              <a:extLst>
                <a:ext uri="{FF2B5EF4-FFF2-40B4-BE49-F238E27FC236}">
                  <a16:creationId xmlns:a16="http://schemas.microsoft.com/office/drawing/2014/main" id="{B697A5AC-E0BC-5110-BF50-E3235BB445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5" y="1061"/>
              <a:ext cx="0" cy="2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3" name="Line 4">
              <a:extLst>
                <a:ext uri="{FF2B5EF4-FFF2-40B4-BE49-F238E27FC236}">
                  <a16:creationId xmlns:a16="http://schemas.microsoft.com/office/drawing/2014/main" id="{B88A2C2D-9F3D-9D41-81FE-13E52784CD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0" y="1019"/>
              <a:ext cx="0" cy="2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754" name="Group 5">
              <a:extLst>
                <a:ext uri="{FF2B5EF4-FFF2-40B4-BE49-F238E27FC236}">
                  <a16:creationId xmlns:a16="http://schemas.microsoft.com/office/drawing/2014/main" id="{D93E40C1-D87F-565F-0D8F-ED8443776C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8" y="768"/>
              <a:ext cx="144" cy="364"/>
              <a:chOff x="1488" y="768"/>
              <a:chExt cx="144" cy="364"/>
            </a:xfrm>
          </p:grpSpPr>
          <p:sp>
            <p:nvSpPr>
              <p:cNvPr id="27755" name="Freeform 6">
                <a:extLst>
                  <a:ext uri="{FF2B5EF4-FFF2-40B4-BE49-F238E27FC236}">
                    <a16:creationId xmlns:a16="http://schemas.microsoft.com/office/drawing/2014/main" id="{4F32B473-997F-D987-35F5-EB68052C04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8" y="768"/>
                <a:ext cx="141" cy="364"/>
              </a:xfrm>
              <a:custGeom>
                <a:avLst/>
                <a:gdLst>
                  <a:gd name="T0" fmla="*/ 53 w 141"/>
                  <a:gd name="T1" fmla="*/ 12 h 364"/>
                  <a:gd name="T2" fmla="*/ 104 w 141"/>
                  <a:gd name="T3" fmla="*/ 0 h 364"/>
                  <a:gd name="T4" fmla="*/ 103 w 141"/>
                  <a:gd name="T5" fmla="*/ 61 h 364"/>
                  <a:gd name="T6" fmla="*/ 123 w 141"/>
                  <a:gd name="T7" fmla="*/ 65 h 364"/>
                  <a:gd name="T8" fmla="*/ 141 w 141"/>
                  <a:gd name="T9" fmla="*/ 82 h 364"/>
                  <a:gd name="T10" fmla="*/ 141 w 141"/>
                  <a:gd name="T11" fmla="*/ 270 h 364"/>
                  <a:gd name="T12" fmla="*/ 121 w 141"/>
                  <a:gd name="T13" fmla="*/ 333 h 364"/>
                  <a:gd name="T14" fmla="*/ 33 w 141"/>
                  <a:gd name="T15" fmla="*/ 364 h 364"/>
                  <a:gd name="T16" fmla="*/ 0 w 141"/>
                  <a:gd name="T17" fmla="*/ 308 h 364"/>
                  <a:gd name="T18" fmla="*/ 0 w 141"/>
                  <a:gd name="T19" fmla="*/ 120 h 364"/>
                  <a:gd name="T20" fmla="*/ 29 w 141"/>
                  <a:gd name="T21" fmla="*/ 85 h 364"/>
                  <a:gd name="T22" fmla="*/ 53 w 141"/>
                  <a:gd name="T23" fmla="*/ 73 h 364"/>
                  <a:gd name="T24" fmla="*/ 53 w 141"/>
                  <a:gd name="T25" fmla="*/ 15 h 3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1"/>
                  <a:gd name="T40" fmla="*/ 0 h 364"/>
                  <a:gd name="T41" fmla="*/ 141 w 141"/>
                  <a:gd name="T42" fmla="*/ 364 h 36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1" h="364">
                    <a:moveTo>
                      <a:pt x="53" y="12"/>
                    </a:moveTo>
                    <a:lnTo>
                      <a:pt x="104" y="0"/>
                    </a:lnTo>
                    <a:lnTo>
                      <a:pt x="103" y="61"/>
                    </a:lnTo>
                    <a:lnTo>
                      <a:pt x="123" y="65"/>
                    </a:lnTo>
                    <a:lnTo>
                      <a:pt x="141" y="82"/>
                    </a:lnTo>
                    <a:lnTo>
                      <a:pt x="141" y="270"/>
                    </a:lnTo>
                    <a:lnTo>
                      <a:pt x="121" y="333"/>
                    </a:lnTo>
                    <a:lnTo>
                      <a:pt x="33" y="364"/>
                    </a:lnTo>
                    <a:lnTo>
                      <a:pt x="0" y="308"/>
                    </a:lnTo>
                    <a:lnTo>
                      <a:pt x="0" y="120"/>
                    </a:lnTo>
                    <a:lnTo>
                      <a:pt x="29" y="85"/>
                    </a:lnTo>
                    <a:lnTo>
                      <a:pt x="53" y="73"/>
                    </a:lnTo>
                    <a:lnTo>
                      <a:pt x="53" y="15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6" name="Freeform 7">
                <a:extLst>
                  <a:ext uri="{FF2B5EF4-FFF2-40B4-BE49-F238E27FC236}">
                    <a16:creationId xmlns:a16="http://schemas.microsoft.com/office/drawing/2014/main" id="{53C28ECA-535C-9286-6F57-4C0097BA1C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9" y="831"/>
                <a:ext cx="43" cy="276"/>
              </a:xfrm>
              <a:custGeom>
                <a:avLst/>
                <a:gdLst>
                  <a:gd name="T0" fmla="*/ 43 w 43"/>
                  <a:gd name="T1" fmla="*/ 209 h 276"/>
                  <a:gd name="T2" fmla="*/ 28 w 43"/>
                  <a:gd name="T3" fmla="*/ 264 h 276"/>
                  <a:gd name="T4" fmla="*/ 0 w 43"/>
                  <a:gd name="T5" fmla="*/ 276 h 276"/>
                  <a:gd name="T6" fmla="*/ 0 w 43"/>
                  <a:gd name="T7" fmla="*/ 0 h 276"/>
                  <a:gd name="T8" fmla="*/ 22 w 43"/>
                  <a:gd name="T9" fmla="*/ 0 h 276"/>
                  <a:gd name="T10" fmla="*/ 40 w 43"/>
                  <a:gd name="T11" fmla="*/ 21 h 276"/>
                  <a:gd name="T12" fmla="*/ 43 w 43"/>
                  <a:gd name="T13" fmla="*/ 209 h 2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3"/>
                  <a:gd name="T22" fmla="*/ 0 h 276"/>
                  <a:gd name="T23" fmla="*/ 43 w 43"/>
                  <a:gd name="T24" fmla="*/ 276 h 2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3" h="276">
                    <a:moveTo>
                      <a:pt x="43" y="209"/>
                    </a:moveTo>
                    <a:lnTo>
                      <a:pt x="28" y="264"/>
                    </a:lnTo>
                    <a:lnTo>
                      <a:pt x="0" y="276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40" y="21"/>
                    </a:lnTo>
                    <a:lnTo>
                      <a:pt x="43" y="209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7651" name="Group 8">
            <a:extLst>
              <a:ext uri="{FF2B5EF4-FFF2-40B4-BE49-F238E27FC236}">
                <a16:creationId xmlns:a16="http://schemas.microsoft.com/office/drawing/2014/main" id="{AF4F48B8-BD77-245A-4E3D-E77018D13DD6}"/>
              </a:ext>
            </a:extLst>
          </p:cNvPr>
          <p:cNvGrpSpPr>
            <a:grpSpLocks/>
          </p:cNvGrpSpPr>
          <p:nvPr/>
        </p:nvGrpSpPr>
        <p:grpSpPr bwMode="auto">
          <a:xfrm>
            <a:off x="1816100" y="3048000"/>
            <a:ext cx="550863" cy="655638"/>
            <a:chOff x="3360" y="240"/>
            <a:chExt cx="443" cy="527"/>
          </a:xfrm>
        </p:grpSpPr>
        <p:grpSp>
          <p:nvGrpSpPr>
            <p:cNvPr id="27742" name="Group 9">
              <a:extLst>
                <a:ext uri="{FF2B5EF4-FFF2-40B4-BE49-F238E27FC236}">
                  <a16:creationId xmlns:a16="http://schemas.microsoft.com/office/drawing/2014/main" id="{651CB379-FC07-C1CF-9639-F68372862F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92" y="240"/>
              <a:ext cx="188" cy="527"/>
              <a:chOff x="3492" y="240"/>
              <a:chExt cx="188" cy="527"/>
            </a:xfrm>
          </p:grpSpPr>
          <p:sp>
            <p:nvSpPr>
              <p:cNvPr id="27749" name="Freeform 10">
                <a:extLst>
                  <a:ext uri="{FF2B5EF4-FFF2-40B4-BE49-F238E27FC236}">
                    <a16:creationId xmlns:a16="http://schemas.microsoft.com/office/drawing/2014/main" id="{C71AC542-5C7E-6C66-FF46-C9CAB182FB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3" y="330"/>
                <a:ext cx="15" cy="436"/>
              </a:xfrm>
              <a:custGeom>
                <a:avLst/>
                <a:gdLst>
                  <a:gd name="T0" fmla="*/ 1 w 23"/>
                  <a:gd name="T1" fmla="*/ 1 h 610"/>
                  <a:gd name="T2" fmla="*/ 1 w 23"/>
                  <a:gd name="T3" fmla="*/ 1 h 610"/>
                  <a:gd name="T4" fmla="*/ 1 w 23"/>
                  <a:gd name="T5" fmla="*/ 1 h 610"/>
                  <a:gd name="T6" fmla="*/ 1 w 23"/>
                  <a:gd name="T7" fmla="*/ 1 h 610"/>
                  <a:gd name="T8" fmla="*/ 1 w 23"/>
                  <a:gd name="T9" fmla="*/ 0 h 610"/>
                  <a:gd name="T10" fmla="*/ 1 w 23"/>
                  <a:gd name="T11" fmla="*/ 0 h 610"/>
                  <a:gd name="T12" fmla="*/ 0 w 23"/>
                  <a:gd name="T13" fmla="*/ 1 h 610"/>
                  <a:gd name="T14" fmla="*/ 0 w 23"/>
                  <a:gd name="T15" fmla="*/ 1 h 610"/>
                  <a:gd name="T16" fmla="*/ 1 w 23"/>
                  <a:gd name="T17" fmla="*/ 1 h 610"/>
                  <a:gd name="T18" fmla="*/ 1 w 23"/>
                  <a:gd name="T19" fmla="*/ 1 h 610"/>
                  <a:gd name="T20" fmla="*/ 1 w 23"/>
                  <a:gd name="T21" fmla="*/ 1 h 610"/>
                  <a:gd name="T22" fmla="*/ 1 w 23"/>
                  <a:gd name="T23" fmla="*/ 1 h 610"/>
                  <a:gd name="T24" fmla="*/ 1 w 23"/>
                  <a:gd name="T25" fmla="*/ 1 h 610"/>
                  <a:gd name="T26" fmla="*/ 1 w 23"/>
                  <a:gd name="T27" fmla="*/ 1 h 610"/>
                  <a:gd name="T28" fmla="*/ 1 w 23"/>
                  <a:gd name="T29" fmla="*/ 1 h 610"/>
                  <a:gd name="T30" fmla="*/ 1 w 23"/>
                  <a:gd name="T31" fmla="*/ 1 h 610"/>
                  <a:gd name="T32" fmla="*/ 1 w 23"/>
                  <a:gd name="T33" fmla="*/ 1 h 610"/>
                  <a:gd name="T34" fmla="*/ 1 w 23"/>
                  <a:gd name="T35" fmla="*/ 1 h 610"/>
                  <a:gd name="T36" fmla="*/ 1 w 23"/>
                  <a:gd name="T37" fmla="*/ 1 h 610"/>
                  <a:gd name="T38" fmla="*/ 1 w 23"/>
                  <a:gd name="T39" fmla="*/ 1 h 61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3"/>
                  <a:gd name="T61" fmla="*/ 0 h 610"/>
                  <a:gd name="T62" fmla="*/ 23 w 23"/>
                  <a:gd name="T63" fmla="*/ 610 h 61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3" h="610">
                    <a:moveTo>
                      <a:pt x="23" y="7"/>
                    </a:moveTo>
                    <a:lnTo>
                      <a:pt x="21" y="5"/>
                    </a:lnTo>
                    <a:lnTo>
                      <a:pt x="21" y="3"/>
                    </a:lnTo>
                    <a:lnTo>
                      <a:pt x="19" y="2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0" y="605"/>
                    </a:lnTo>
                    <a:lnTo>
                      <a:pt x="2" y="607"/>
                    </a:lnTo>
                    <a:lnTo>
                      <a:pt x="3" y="607"/>
                    </a:lnTo>
                    <a:lnTo>
                      <a:pt x="5" y="609"/>
                    </a:lnTo>
                    <a:lnTo>
                      <a:pt x="8" y="609"/>
                    </a:lnTo>
                    <a:lnTo>
                      <a:pt x="11" y="610"/>
                    </a:lnTo>
                    <a:lnTo>
                      <a:pt x="13" y="609"/>
                    </a:lnTo>
                    <a:lnTo>
                      <a:pt x="16" y="609"/>
                    </a:lnTo>
                    <a:lnTo>
                      <a:pt x="19" y="607"/>
                    </a:lnTo>
                    <a:lnTo>
                      <a:pt x="21" y="607"/>
                    </a:lnTo>
                    <a:lnTo>
                      <a:pt x="21" y="605"/>
                    </a:lnTo>
                    <a:lnTo>
                      <a:pt x="23" y="604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0" name="Freeform 11">
                <a:extLst>
                  <a:ext uri="{FF2B5EF4-FFF2-40B4-BE49-F238E27FC236}">
                    <a16:creationId xmlns:a16="http://schemas.microsoft.com/office/drawing/2014/main" id="{5F27719B-05A4-E66E-B47D-70784D52FA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330"/>
                <a:ext cx="16" cy="437"/>
              </a:xfrm>
              <a:custGeom>
                <a:avLst/>
                <a:gdLst>
                  <a:gd name="T0" fmla="*/ 1 w 22"/>
                  <a:gd name="T1" fmla="*/ 1 h 610"/>
                  <a:gd name="T2" fmla="*/ 1 w 22"/>
                  <a:gd name="T3" fmla="*/ 1 h 610"/>
                  <a:gd name="T4" fmla="*/ 1 w 22"/>
                  <a:gd name="T5" fmla="*/ 1 h 610"/>
                  <a:gd name="T6" fmla="*/ 1 w 22"/>
                  <a:gd name="T7" fmla="*/ 1 h 610"/>
                  <a:gd name="T8" fmla="*/ 1 w 22"/>
                  <a:gd name="T9" fmla="*/ 0 h 610"/>
                  <a:gd name="T10" fmla="*/ 1 w 22"/>
                  <a:gd name="T11" fmla="*/ 0 h 610"/>
                  <a:gd name="T12" fmla="*/ 1 w 22"/>
                  <a:gd name="T13" fmla="*/ 1 h 610"/>
                  <a:gd name="T14" fmla="*/ 1 w 22"/>
                  <a:gd name="T15" fmla="*/ 1 h 610"/>
                  <a:gd name="T16" fmla="*/ 0 w 22"/>
                  <a:gd name="T17" fmla="*/ 1 h 610"/>
                  <a:gd name="T18" fmla="*/ 0 w 22"/>
                  <a:gd name="T19" fmla="*/ 1 h 610"/>
                  <a:gd name="T20" fmla="*/ 1 w 22"/>
                  <a:gd name="T21" fmla="*/ 1 h 610"/>
                  <a:gd name="T22" fmla="*/ 1 w 22"/>
                  <a:gd name="T23" fmla="*/ 1 h 610"/>
                  <a:gd name="T24" fmla="*/ 1 w 22"/>
                  <a:gd name="T25" fmla="*/ 1 h 610"/>
                  <a:gd name="T26" fmla="*/ 1 w 22"/>
                  <a:gd name="T27" fmla="*/ 1 h 610"/>
                  <a:gd name="T28" fmla="*/ 1 w 22"/>
                  <a:gd name="T29" fmla="*/ 1 h 610"/>
                  <a:gd name="T30" fmla="*/ 1 w 22"/>
                  <a:gd name="T31" fmla="*/ 1 h 610"/>
                  <a:gd name="T32" fmla="*/ 1 w 22"/>
                  <a:gd name="T33" fmla="*/ 1 h 610"/>
                  <a:gd name="T34" fmla="*/ 1 w 22"/>
                  <a:gd name="T35" fmla="*/ 1 h 610"/>
                  <a:gd name="T36" fmla="*/ 1 w 22"/>
                  <a:gd name="T37" fmla="*/ 1 h 610"/>
                  <a:gd name="T38" fmla="*/ 1 w 22"/>
                  <a:gd name="T39" fmla="*/ 1 h 610"/>
                  <a:gd name="T40" fmla="*/ 1 w 22"/>
                  <a:gd name="T41" fmla="*/ 1 h 610"/>
                  <a:gd name="T42" fmla="*/ 1 w 22"/>
                  <a:gd name="T43" fmla="*/ 1 h 610"/>
                  <a:gd name="T44" fmla="*/ 1 w 22"/>
                  <a:gd name="T45" fmla="*/ 1 h 6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2"/>
                  <a:gd name="T70" fmla="*/ 0 h 610"/>
                  <a:gd name="T71" fmla="*/ 22 w 22"/>
                  <a:gd name="T72" fmla="*/ 610 h 61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2" h="610">
                    <a:moveTo>
                      <a:pt x="22" y="6"/>
                    </a:moveTo>
                    <a:lnTo>
                      <a:pt x="21" y="5"/>
                    </a:lnTo>
                    <a:lnTo>
                      <a:pt x="21" y="3"/>
                    </a:lnTo>
                    <a:lnTo>
                      <a:pt x="19" y="1"/>
                    </a:lnTo>
                    <a:lnTo>
                      <a:pt x="16" y="0"/>
                    </a:lnTo>
                    <a:lnTo>
                      <a:pt x="4" y="0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0" y="603"/>
                    </a:lnTo>
                    <a:lnTo>
                      <a:pt x="1" y="605"/>
                    </a:lnTo>
                    <a:lnTo>
                      <a:pt x="1" y="607"/>
                    </a:lnTo>
                    <a:lnTo>
                      <a:pt x="3" y="607"/>
                    </a:lnTo>
                    <a:lnTo>
                      <a:pt x="4" y="608"/>
                    </a:lnTo>
                    <a:lnTo>
                      <a:pt x="8" y="608"/>
                    </a:lnTo>
                    <a:lnTo>
                      <a:pt x="11" y="610"/>
                    </a:lnTo>
                    <a:lnTo>
                      <a:pt x="13" y="608"/>
                    </a:lnTo>
                    <a:lnTo>
                      <a:pt x="16" y="608"/>
                    </a:lnTo>
                    <a:lnTo>
                      <a:pt x="19" y="607"/>
                    </a:lnTo>
                    <a:lnTo>
                      <a:pt x="21" y="607"/>
                    </a:lnTo>
                    <a:lnTo>
                      <a:pt x="21" y="605"/>
                    </a:lnTo>
                    <a:lnTo>
                      <a:pt x="22" y="603"/>
                    </a:ln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1" name="Freeform 12">
                <a:extLst>
                  <a:ext uri="{FF2B5EF4-FFF2-40B4-BE49-F238E27FC236}">
                    <a16:creationId xmlns:a16="http://schemas.microsoft.com/office/drawing/2014/main" id="{2CDD48FD-3BE9-F46C-AE14-1EFC7C1368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2" y="240"/>
                <a:ext cx="188" cy="343"/>
              </a:xfrm>
              <a:custGeom>
                <a:avLst/>
                <a:gdLst>
                  <a:gd name="T0" fmla="*/ 1 w 265"/>
                  <a:gd name="T1" fmla="*/ 0 h 479"/>
                  <a:gd name="T2" fmla="*/ 1 w 265"/>
                  <a:gd name="T3" fmla="*/ 0 h 479"/>
                  <a:gd name="T4" fmla="*/ 1 w 265"/>
                  <a:gd name="T5" fmla="*/ 1 h 479"/>
                  <a:gd name="T6" fmla="*/ 1 w 265"/>
                  <a:gd name="T7" fmla="*/ 1 h 479"/>
                  <a:gd name="T8" fmla="*/ 1 w 265"/>
                  <a:gd name="T9" fmla="*/ 1 h 479"/>
                  <a:gd name="T10" fmla="*/ 1 w 265"/>
                  <a:gd name="T11" fmla="*/ 1 h 479"/>
                  <a:gd name="T12" fmla="*/ 1 w 265"/>
                  <a:gd name="T13" fmla="*/ 1 h 479"/>
                  <a:gd name="T14" fmla="*/ 1 w 265"/>
                  <a:gd name="T15" fmla="*/ 1 h 479"/>
                  <a:gd name="T16" fmla="*/ 0 w 265"/>
                  <a:gd name="T17" fmla="*/ 1 h 479"/>
                  <a:gd name="T18" fmla="*/ 0 w 265"/>
                  <a:gd name="T19" fmla="*/ 1 h 479"/>
                  <a:gd name="T20" fmla="*/ 1 w 265"/>
                  <a:gd name="T21" fmla="*/ 1 h 479"/>
                  <a:gd name="T22" fmla="*/ 1 w 265"/>
                  <a:gd name="T23" fmla="*/ 1 h 479"/>
                  <a:gd name="T24" fmla="*/ 1 w 265"/>
                  <a:gd name="T25" fmla="*/ 0 h 47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5"/>
                  <a:gd name="T40" fmla="*/ 0 h 479"/>
                  <a:gd name="T41" fmla="*/ 265 w 265"/>
                  <a:gd name="T42" fmla="*/ 479 h 47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5" h="479">
                    <a:moveTo>
                      <a:pt x="87" y="0"/>
                    </a:moveTo>
                    <a:lnTo>
                      <a:pt x="181" y="0"/>
                    </a:lnTo>
                    <a:lnTo>
                      <a:pt x="181" y="95"/>
                    </a:lnTo>
                    <a:lnTo>
                      <a:pt x="234" y="95"/>
                    </a:lnTo>
                    <a:lnTo>
                      <a:pt x="265" y="120"/>
                    </a:lnTo>
                    <a:lnTo>
                      <a:pt x="265" y="382"/>
                    </a:lnTo>
                    <a:lnTo>
                      <a:pt x="223" y="479"/>
                    </a:lnTo>
                    <a:lnTo>
                      <a:pt x="45" y="479"/>
                    </a:lnTo>
                    <a:lnTo>
                      <a:pt x="0" y="385"/>
                    </a:lnTo>
                    <a:lnTo>
                      <a:pt x="0" y="118"/>
                    </a:lnTo>
                    <a:lnTo>
                      <a:pt x="34" y="95"/>
                    </a:lnTo>
                    <a:lnTo>
                      <a:pt x="87" y="95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743" name="Group 13">
              <a:extLst>
                <a:ext uri="{FF2B5EF4-FFF2-40B4-BE49-F238E27FC236}">
                  <a16:creationId xmlns:a16="http://schemas.microsoft.com/office/drawing/2014/main" id="{2D7FA7DD-64C7-29DF-143F-E64E014B7726}"/>
                </a:ext>
              </a:extLst>
            </p:cNvPr>
            <p:cNvGrpSpPr>
              <a:grpSpLocks/>
            </p:cNvGrpSpPr>
            <p:nvPr/>
          </p:nvGrpSpPr>
          <p:grpSpPr bwMode="auto">
            <a:xfrm rot="1573174">
              <a:off x="3617" y="284"/>
              <a:ext cx="186" cy="336"/>
              <a:chOff x="1058" y="2882"/>
              <a:chExt cx="105" cy="198"/>
            </a:xfrm>
          </p:grpSpPr>
          <p:sp>
            <p:nvSpPr>
              <p:cNvPr id="27747" name="Freeform 14">
                <a:extLst>
                  <a:ext uri="{FF2B5EF4-FFF2-40B4-BE49-F238E27FC236}">
                    <a16:creationId xmlns:a16="http://schemas.microsoft.com/office/drawing/2014/main" id="{D2EB780A-7F53-C81E-C440-13E1468067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" y="2882"/>
                <a:ext cx="105" cy="198"/>
              </a:xfrm>
              <a:custGeom>
                <a:avLst/>
                <a:gdLst>
                  <a:gd name="T0" fmla="*/ 0 w 314"/>
                  <a:gd name="T1" fmla="*/ 0 h 593"/>
                  <a:gd name="T2" fmla="*/ 0 w 314"/>
                  <a:gd name="T3" fmla="*/ 0 h 593"/>
                  <a:gd name="T4" fmla="*/ 0 w 314"/>
                  <a:gd name="T5" fmla="*/ 0 h 593"/>
                  <a:gd name="T6" fmla="*/ 0 w 314"/>
                  <a:gd name="T7" fmla="*/ 0 h 593"/>
                  <a:gd name="T8" fmla="*/ 0 w 314"/>
                  <a:gd name="T9" fmla="*/ 0 h 593"/>
                  <a:gd name="T10" fmla="*/ 0 w 314"/>
                  <a:gd name="T11" fmla="*/ 0 h 593"/>
                  <a:gd name="T12" fmla="*/ 0 w 314"/>
                  <a:gd name="T13" fmla="*/ 0 h 593"/>
                  <a:gd name="T14" fmla="*/ 0 w 314"/>
                  <a:gd name="T15" fmla="*/ 0 h 593"/>
                  <a:gd name="T16" fmla="*/ 0 w 314"/>
                  <a:gd name="T17" fmla="*/ 0 h 593"/>
                  <a:gd name="T18" fmla="*/ 0 w 314"/>
                  <a:gd name="T19" fmla="*/ 0 h 593"/>
                  <a:gd name="T20" fmla="*/ 0 w 314"/>
                  <a:gd name="T21" fmla="*/ 0 h 593"/>
                  <a:gd name="T22" fmla="*/ 0 w 314"/>
                  <a:gd name="T23" fmla="*/ 0 h 593"/>
                  <a:gd name="T24" fmla="*/ 0 w 314"/>
                  <a:gd name="T25" fmla="*/ 0 h 5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4"/>
                  <a:gd name="T40" fmla="*/ 0 h 593"/>
                  <a:gd name="T41" fmla="*/ 314 w 314"/>
                  <a:gd name="T42" fmla="*/ 593 h 59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4" h="593">
                    <a:moveTo>
                      <a:pt x="101" y="0"/>
                    </a:moveTo>
                    <a:lnTo>
                      <a:pt x="217" y="0"/>
                    </a:lnTo>
                    <a:lnTo>
                      <a:pt x="217" y="120"/>
                    </a:lnTo>
                    <a:lnTo>
                      <a:pt x="256" y="120"/>
                    </a:lnTo>
                    <a:lnTo>
                      <a:pt x="314" y="159"/>
                    </a:lnTo>
                    <a:lnTo>
                      <a:pt x="314" y="477"/>
                    </a:lnTo>
                    <a:lnTo>
                      <a:pt x="256" y="593"/>
                    </a:lnTo>
                    <a:lnTo>
                      <a:pt x="58" y="593"/>
                    </a:lnTo>
                    <a:lnTo>
                      <a:pt x="0" y="477"/>
                    </a:lnTo>
                    <a:lnTo>
                      <a:pt x="0" y="159"/>
                    </a:lnTo>
                    <a:lnTo>
                      <a:pt x="58" y="120"/>
                    </a:lnTo>
                    <a:lnTo>
                      <a:pt x="101" y="120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8" name="Freeform 15">
                <a:extLst>
                  <a:ext uri="{FF2B5EF4-FFF2-40B4-BE49-F238E27FC236}">
                    <a16:creationId xmlns:a16="http://schemas.microsoft.com/office/drawing/2014/main" id="{19B7BF6C-2D1E-2A81-5A64-FD27D6BEB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" y="2882"/>
                <a:ext cx="105" cy="198"/>
              </a:xfrm>
              <a:custGeom>
                <a:avLst/>
                <a:gdLst>
                  <a:gd name="T0" fmla="*/ 0 w 314"/>
                  <a:gd name="T1" fmla="*/ 0 h 593"/>
                  <a:gd name="T2" fmla="*/ 0 w 314"/>
                  <a:gd name="T3" fmla="*/ 0 h 593"/>
                  <a:gd name="T4" fmla="*/ 0 w 314"/>
                  <a:gd name="T5" fmla="*/ 0 h 593"/>
                  <a:gd name="T6" fmla="*/ 0 w 314"/>
                  <a:gd name="T7" fmla="*/ 0 h 593"/>
                  <a:gd name="T8" fmla="*/ 0 w 314"/>
                  <a:gd name="T9" fmla="*/ 0 h 593"/>
                  <a:gd name="T10" fmla="*/ 0 w 314"/>
                  <a:gd name="T11" fmla="*/ 0 h 593"/>
                  <a:gd name="T12" fmla="*/ 0 w 314"/>
                  <a:gd name="T13" fmla="*/ 0 h 593"/>
                  <a:gd name="T14" fmla="*/ 0 w 314"/>
                  <a:gd name="T15" fmla="*/ 0 h 593"/>
                  <a:gd name="T16" fmla="*/ 0 w 314"/>
                  <a:gd name="T17" fmla="*/ 0 h 593"/>
                  <a:gd name="T18" fmla="*/ 0 w 314"/>
                  <a:gd name="T19" fmla="*/ 0 h 593"/>
                  <a:gd name="T20" fmla="*/ 0 w 314"/>
                  <a:gd name="T21" fmla="*/ 0 h 593"/>
                  <a:gd name="T22" fmla="*/ 0 w 314"/>
                  <a:gd name="T23" fmla="*/ 0 h 593"/>
                  <a:gd name="T24" fmla="*/ 0 w 314"/>
                  <a:gd name="T25" fmla="*/ 0 h 5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4"/>
                  <a:gd name="T40" fmla="*/ 0 h 593"/>
                  <a:gd name="T41" fmla="*/ 314 w 314"/>
                  <a:gd name="T42" fmla="*/ 593 h 59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4" h="593">
                    <a:moveTo>
                      <a:pt x="101" y="0"/>
                    </a:moveTo>
                    <a:lnTo>
                      <a:pt x="217" y="0"/>
                    </a:lnTo>
                    <a:lnTo>
                      <a:pt x="217" y="120"/>
                    </a:lnTo>
                    <a:lnTo>
                      <a:pt x="256" y="120"/>
                    </a:lnTo>
                    <a:lnTo>
                      <a:pt x="314" y="159"/>
                    </a:lnTo>
                    <a:lnTo>
                      <a:pt x="314" y="477"/>
                    </a:lnTo>
                    <a:lnTo>
                      <a:pt x="256" y="593"/>
                    </a:lnTo>
                    <a:lnTo>
                      <a:pt x="58" y="593"/>
                    </a:lnTo>
                    <a:lnTo>
                      <a:pt x="0" y="477"/>
                    </a:lnTo>
                    <a:lnTo>
                      <a:pt x="0" y="159"/>
                    </a:lnTo>
                    <a:lnTo>
                      <a:pt x="58" y="120"/>
                    </a:lnTo>
                    <a:lnTo>
                      <a:pt x="101" y="120"/>
                    </a:lnTo>
                    <a:lnTo>
                      <a:pt x="101" y="0"/>
                    </a:lnTo>
                  </a:path>
                </a:pathLst>
              </a:cu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744" name="Group 16">
              <a:extLst>
                <a:ext uri="{FF2B5EF4-FFF2-40B4-BE49-F238E27FC236}">
                  <a16:creationId xmlns:a16="http://schemas.microsoft.com/office/drawing/2014/main" id="{70E9D7B9-ED4D-DDC7-213C-82B921EA4AF1}"/>
                </a:ext>
              </a:extLst>
            </p:cNvPr>
            <p:cNvGrpSpPr>
              <a:grpSpLocks/>
            </p:cNvGrpSpPr>
            <p:nvPr/>
          </p:nvGrpSpPr>
          <p:grpSpPr bwMode="auto">
            <a:xfrm rot="-1556504">
              <a:off x="3360" y="286"/>
              <a:ext cx="183" cy="336"/>
              <a:chOff x="1058" y="2882"/>
              <a:chExt cx="105" cy="198"/>
            </a:xfrm>
          </p:grpSpPr>
          <p:sp>
            <p:nvSpPr>
              <p:cNvPr id="27745" name="Freeform 17">
                <a:extLst>
                  <a:ext uri="{FF2B5EF4-FFF2-40B4-BE49-F238E27FC236}">
                    <a16:creationId xmlns:a16="http://schemas.microsoft.com/office/drawing/2014/main" id="{C6A7D8D0-90A5-0F65-3F09-F157989708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" y="2882"/>
                <a:ext cx="105" cy="198"/>
              </a:xfrm>
              <a:custGeom>
                <a:avLst/>
                <a:gdLst>
                  <a:gd name="T0" fmla="*/ 0 w 314"/>
                  <a:gd name="T1" fmla="*/ 0 h 593"/>
                  <a:gd name="T2" fmla="*/ 0 w 314"/>
                  <a:gd name="T3" fmla="*/ 0 h 593"/>
                  <a:gd name="T4" fmla="*/ 0 w 314"/>
                  <a:gd name="T5" fmla="*/ 0 h 593"/>
                  <a:gd name="T6" fmla="*/ 0 w 314"/>
                  <a:gd name="T7" fmla="*/ 0 h 593"/>
                  <a:gd name="T8" fmla="*/ 0 w 314"/>
                  <a:gd name="T9" fmla="*/ 0 h 593"/>
                  <a:gd name="T10" fmla="*/ 0 w 314"/>
                  <a:gd name="T11" fmla="*/ 0 h 593"/>
                  <a:gd name="T12" fmla="*/ 0 w 314"/>
                  <a:gd name="T13" fmla="*/ 0 h 593"/>
                  <a:gd name="T14" fmla="*/ 0 w 314"/>
                  <a:gd name="T15" fmla="*/ 0 h 593"/>
                  <a:gd name="T16" fmla="*/ 0 w 314"/>
                  <a:gd name="T17" fmla="*/ 0 h 593"/>
                  <a:gd name="T18" fmla="*/ 0 w 314"/>
                  <a:gd name="T19" fmla="*/ 0 h 593"/>
                  <a:gd name="T20" fmla="*/ 0 w 314"/>
                  <a:gd name="T21" fmla="*/ 0 h 593"/>
                  <a:gd name="T22" fmla="*/ 0 w 314"/>
                  <a:gd name="T23" fmla="*/ 0 h 593"/>
                  <a:gd name="T24" fmla="*/ 0 w 314"/>
                  <a:gd name="T25" fmla="*/ 0 h 5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4"/>
                  <a:gd name="T40" fmla="*/ 0 h 593"/>
                  <a:gd name="T41" fmla="*/ 314 w 314"/>
                  <a:gd name="T42" fmla="*/ 593 h 59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4" h="593">
                    <a:moveTo>
                      <a:pt x="101" y="0"/>
                    </a:moveTo>
                    <a:lnTo>
                      <a:pt x="217" y="0"/>
                    </a:lnTo>
                    <a:lnTo>
                      <a:pt x="217" y="120"/>
                    </a:lnTo>
                    <a:lnTo>
                      <a:pt x="256" y="120"/>
                    </a:lnTo>
                    <a:lnTo>
                      <a:pt x="314" y="159"/>
                    </a:lnTo>
                    <a:lnTo>
                      <a:pt x="314" y="477"/>
                    </a:lnTo>
                    <a:lnTo>
                      <a:pt x="256" y="593"/>
                    </a:lnTo>
                    <a:lnTo>
                      <a:pt x="58" y="593"/>
                    </a:lnTo>
                    <a:lnTo>
                      <a:pt x="0" y="477"/>
                    </a:lnTo>
                    <a:lnTo>
                      <a:pt x="0" y="159"/>
                    </a:lnTo>
                    <a:lnTo>
                      <a:pt x="58" y="120"/>
                    </a:lnTo>
                    <a:lnTo>
                      <a:pt x="101" y="120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6" name="Freeform 18">
                <a:extLst>
                  <a:ext uri="{FF2B5EF4-FFF2-40B4-BE49-F238E27FC236}">
                    <a16:creationId xmlns:a16="http://schemas.microsoft.com/office/drawing/2014/main" id="{2656F464-C14F-2C3C-9591-A56438D7F2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" y="2882"/>
                <a:ext cx="105" cy="198"/>
              </a:xfrm>
              <a:custGeom>
                <a:avLst/>
                <a:gdLst>
                  <a:gd name="T0" fmla="*/ 0 w 314"/>
                  <a:gd name="T1" fmla="*/ 0 h 593"/>
                  <a:gd name="T2" fmla="*/ 0 w 314"/>
                  <a:gd name="T3" fmla="*/ 0 h 593"/>
                  <a:gd name="T4" fmla="*/ 0 w 314"/>
                  <a:gd name="T5" fmla="*/ 0 h 593"/>
                  <a:gd name="T6" fmla="*/ 0 w 314"/>
                  <a:gd name="T7" fmla="*/ 0 h 593"/>
                  <a:gd name="T8" fmla="*/ 0 w 314"/>
                  <a:gd name="T9" fmla="*/ 0 h 593"/>
                  <a:gd name="T10" fmla="*/ 0 w 314"/>
                  <a:gd name="T11" fmla="*/ 0 h 593"/>
                  <a:gd name="T12" fmla="*/ 0 w 314"/>
                  <a:gd name="T13" fmla="*/ 0 h 593"/>
                  <a:gd name="T14" fmla="*/ 0 w 314"/>
                  <a:gd name="T15" fmla="*/ 0 h 593"/>
                  <a:gd name="T16" fmla="*/ 0 w 314"/>
                  <a:gd name="T17" fmla="*/ 0 h 593"/>
                  <a:gd name="T18" fmla="*/ 0 w 314"/>
                  <a:gd name="T19" fmla="*/ 0 h 593"/>
                  <a:gd name="T20" fmla="*/ 0 w 314"/>
                  <a:gd name="T21" fmla="*/ 0 h 593"/>
                  <a:gd name="T22" fmla="*/ 0 w 314"/>
                  <a:gd name="T23" fmla="*/ 0 h 593"/>
                  <a:gd name="T24" fmla="*/ 0 w 314"/>
                  <a:gd name="T25" fmla="*/ 0 h 5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4"/>
                  <a:gd name="T40" fmla="*/ 0 h 593"/>
                  <a:gd name="T41" fmla="*/ 314 w 314"/>
                  <a:gd name="T42" fmla="*/ 593 h 59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4" h="593">
                    <a:moveTo>
                      <a:pt x="101" y="0"/>
                    </a:moveTo>
                    <a:lnTo>
                      <a:pt x="217" y="0"/>
                    </a:lnTo>
                    <a:lnTo>
                      <a:pt x="217" y="120"/>
                    </a:lnTo>
                    <a:lnTo>
                      <a:pt x="256" y="120"/>
                    </a:lnTo>
                    <a:lnTo>
                      <a:pt x="314" y="159"/>
                    </a:lnTo>
                    <a:lnTo>
                      <a:pt x="314" y="477"/>
                    </a:lnTo>
                    <a:lnTo>
                      <a:pt x="256" y="593"/>
                    </a:lnTo>
                    <a:lnTo>
                      <a:pt x="58" y="593"/>
                    </a:lnTo>
                    <a:lnTo>
                      <a:pt x="0" y="477"/>
                    </a:lnTo>
                    <a:lnTo>
                      <a:pt x="0" y="159"/>
                    </a:lnTo>
                    <a:lnTo>
                      <a:pt x="58" y="120"/>
                    </a:lnTo>
                    <a:lnTo>
                      <a:pt x="101" y="120"/>
                    </a:lnTo>
                    <a:lnTo>
                      <a:pt x="101" y="0"/>
                    </a:lnTo>
                  </a:path>
                </a:pathLst>
              </a:cu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7652" name="Group 19">
            <a:extLst>
              <a:ext uri="{FF2B5EF4-FFF2-40B4-BE49-F238E27FC236}">
                <a16:creationId xmlns:a16="http://schemas.microsoft.com/office/drawing/2014/main" id="{A01F7BB2-6FF7-A321-1B00-E647574A467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803400" y="373063"/>
            <a:ext cx="312738" cy="1041400"/>
            <a:chOff x="640" y="3485"/>
            <a:chExt cx="173" cy="576"/>
          </a:xfrm>
        </p:grpSpPr>
        <p:sp>
          <p:nvSpPr>
            <p:cNvPr id="27736" name="Line 20">
              <a:extLst>
                <a:ext uri="{FF2B5EF4-FFF2-40B4-BE49-F238E27FC236}">
                  <a16:creationId xmlns:a16="http://schemas.microsoft.com/office/drawing/2014/main" id="{0BF86CAE-9BAC-4806-1121-A348DB40C9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9" y="3806"/>
              <a:ext cx="0" cy="25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37" name="Line 21">
              <a:extLst>
                <a:ext uri="{FF2B5EF4-FFF2-40B4-BE49-F238E27FC236}">
                  <a16:creationId xmlns:a16="http://schemas.microsoft.com/office/drawing/2014/main" id="{3C542DE1-C837-7DD6-0E16-3641B8B61C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5" y="3771"/>
              <a:ext cx="0" cy="25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738" name="Group 22">
              <a:extLst>
                <a:ext uri="{FF2B5EF4-FFF2-40B4-BE49-F238E27FC236}">
                  <a16:creationId xmlns:a16="http://schemas.microsoft.com/office/drawing/2014/main" id="{AB6B2646-4F0F-8F1A-B1CC-4B103051F5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0" y="3485"/>
              <a:ext cx="173" cy="375"/>
              <a:chOff x="576" y="2304"/>
              <a:chExt cx="192" cy="424"/>
            </a:xfrm>
          </p:grpSpPr>
          <p:sp>
            <p:nvSpPr>
              <p:cNvPr id="27739" name="Freeform 23">
                <a:extLst>
                  <a:ext uri="{FF2B5EF4-FFF2-40B4-BE49-F238E27FC236}">
                    <a16:creationId xmlns:a16="http://schemas.microsoft.com/office/drawing/2014/main" id="{2003C824-A383-7CD8-B5FE-F8EE1BAF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" y="2304"/>
                <a:ext cx="192" cy="424"/>
              </a:xfrm>
              <a:custGeom>
                <a:avLst/>
                <a:gdLst>
                  <a:gd name="T0" fmla="*/ 64 w 192"/>
                  <a:gd name="T1" fmla="*/ 20 h 424"/>
                  <a:gd name="T2" fmla="*/ 140 w 192"/>
                  <a:gd name="T3" fmla="*/ 0 h 424"/>
                  <a:gd name="T4" fmla="*/ 140 w 192"/>
                  <a:gd name="T5" fmla="*/ 76 h 424"/>
                  <a:gd name="T6" fmla="*/ 168 w 192"/>
                  <a:gd name="T7" fmla="*/ 80 h 424"/>
                  <a:gd name="T8" fmla="*/ 192 w 192"/>
                  <a:gd name="T9" fmla="*/ 100 h 424"/>
                  <a:gd name="T10" fmla="*/ 192 w 192"/>
                  <a:gd name="T11" fmla="*/ 316 h 424"/>
                  <a:gd name="T12" fmla="*/ 164 w 192"/>
                  <a:gd name="T13" fmla="*/ 388 h 424"/>
                  <a:gd name="T14" fmla="*/ 44 w 192"/>
                  <a:gd name="T15" fmla="*/ 424 h 424"/>
                  <a:gd name="T16" fmla="*/ 0 w 192"/>
                  <a:gd name="T17" fmla="*/ 360 h 424"/>
                  <a:gd name="T18" fmla="*/ 0 w 192"/>
                  <a:gd name="T19" fmla="*/ 144 h 424"/>
                  <a:gd name="T20" fmla="*/ 32 w 192"/>
                  <a:gd name="T21" fmla="*/ 108 h 424"/>
                  <a:gd name="T22" fmla="*/ 68 w 192"/>
                  <a:gd name="T23" fmla="*/ 96 h 424"/>
                  <a:gd name="T24" fmla="*/ 68 w 192"/>
                  <a:gd name="T25" fmla="*/ 12 h 4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2"/>
                  <a:gd name="T40" fmla="*/ 0 h 424"/>
                  <a:gd name="T41" fmla="*/ 192 w 192"/>
                  <a:gd name="T42" fmla="*/ 424 h 42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2" h="424">
                    <a:moveTo>
                      <a:pt x="64" y="20"/>
                    </a:moveTo>
                    <a:lnTo>
                      <a:pt x="140" y="0"/>
                    </a:lnTo>
                    <a:lnTo>
                      <a:pt x="140" y="76"/>
                    </a:lnTo>
                    <a:lnTo>
                      <a:pt x="168" y="80"/>
                    </a:lnTo>
                    <a:lnTo>
                      <a:pt x="192" y="100"/>
                    </a:lnTo>
                    <a:lnTo>
                      <a:pt x="192" y="316"/>
                    </a:lnTo>
                    <a:lnTo>
                      <a:pt x="164" y="388"/>
                    </a:lnTo>
                    <a:lnTo>
                      <a:pt x="44" y="424"/>
                    </a:lnTo>
                    <a:lnTo>
                      <a:pt x="0" y="360"/>
                    </a:lnTo>
                    <a:lnTo>
                      <a:pt x="0" y="144"/>
                    </a:lnTo>
                    <a:lnTo>
                      <a:pt x="32" y="108"/>
                    </a:lnTo>
                    <a:lnTo>
                      <a:pt x="68" y="96"/>
                    </a:lnTo>
                    <a:lnTo>
                      <a:pt x="68" y="1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0" name="Line 24">
                <a:extLst>
                  <a:ext uri="{FF2B5EF4-FFF2-40B4-BE49-F238E27FC236}">
                    <a16:creationId xmlns:a16="http://schemas.microsoft.com/office/drawing/2014/main" id="{164B660A-A1EB-FD24-778A-1B1F58E3E7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6" y="2406"/>
                <a:ext cx="116" cy="2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41" name="Line 25">
                <a:extLst>
                  <a:ext uri="{FF2B5EF4-FFF2-40B4-BE49-F238E27FC236}">
                    <a16:creationId xmlns:a16="http://schemas.microsoft.com/office/drawing/2014/main" id="{E94062C4-9515-DAF8-A466-1764F45AF8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12" y="2438"/>
                <a:ext cx="128" cy="2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7653" name="Group 26">
            <a:extLst>
              <a:ext uri="{FF2B5EF4-FFF2-40B4-BE49-F238E27FC236}">
                <a16:creationId xmlns:a16="http://schemas.microsoft.com/office/drawing/2014/main" id="{6D77D2DD-DF3A-62D8-BBC9-9D6D8346066B}"/>
              </a:ext>
            </a:extLst>
          </p:cNvPr>
          <p:cNvGrpSpPr>
            <a:grpSpLocks/>
          </p:cNvGrpSpPr>
          <p:nvPr/>
        </p:nvGrpSpPr>
        <p:grpSpPr bwMode="auto">
          <a:xfrm>
            <a:off x="1349375" y="411163"/>
            <a:ext cx="311150" cy="1041400"/>
            <a:chOff x="640" y="3485"/>
            <a:chExt cx="173" cy="576"/>
          </a:xfrm>
        </p:grpSpPr>
        <p:sp>
          <p:nvSpPr>
            <p:cNvPr id="27730" name="Line 27">
              <a:extLst>
                <a:ext uri="{FF2B5EF4-FFF2-40B4-BE49-F238E27FC236}">
                  <a16:creationId xmlns:a16="http://schemas.microsoft.com/office/drawing/2014/main" id="{EC00160F-F8F4-B34E-F155-C063C8154A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9" y="3806"/>
              <a:ext cx="0" cy="25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31" name="Line 28">
              <a:extLst>
                <a:ext uri="{FF2B5EF4-FFF2-40B4-BE49-F238E27FC236}">
                  <a16:creationId xmlns:a16="http://schemas.microsoft.com/office/drawing/2014/main" id="{9B7E5E71-2EF9-951A-E745-BC24053327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5" y="3771"/>
              <a:ext cx="0" cy="25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732" name="Group 29">
              <a:extLst>
                <a:ext uri="{FF2B5EF4-FFF2-40B4-BE49-F238E27FC236}">
                  <a16:creationId xmlns:a16="http://schemas.microsoft.com/office/drawing/2014/main" id="{64AC259F-8FFD-1426-36B1-C52295BF73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0" y="3485"/>
              <a:ext cx="173" cy="375"/>
              <a:chOff x="576" y="2304"/>
              <a:chExt cx="192" cy="424"/>
            </a:xfrm>
          </p:grpSpPr>
          <p:sp>
            <p:nvSpPr>
              <p:cNvPr id="27733" name="Freeform 30">
                <a:extLst>
                  <a:ext uri="{FF2B5EF4-FFF2-40B4-BE49-F238E27FC236}">
                    <a16:creationId xmlns:a16="http://schemas.microsoft.com/office/drawing/2014/main" id="{09ECAD01-592F-A66A-D1DF-96DE1B5734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" y="2304"/>
                <a:ext cx="192" cy="424"/>
              </a:xfrm>
              <a:custGeom>
                <a:avLst/>
                <a:gdLst>
                  <a:gd name="T0" fmla="*/ 64 w 192"/>
                  <a:gd name="T1" fmla="*/ 20 h 424"/>
                  <a:gd name="T2" fmla="*/ 140 w 192"/>
                  <a:gd name="T3" fmla="*/ 0 h 424"/>
                  <a:gd name="T4" fmla="*/ 140 w 192"/>
                  <a:gd name="T5" fmla="*/ 76 h 424"/>
                  <a:gd name="T6" fmla="*/ 168 w 192"/>
                  <a:gd name="T7" fmla="*/ 80 h 424"/>
                  <a:gd name="T8" fmla="*/ 192 w 192"/>
                  <a:gd name="T9" fmla="*/ 100 h 424"/>
                  <a:gd name="T10" fmla="*/ 192 w 192"/>
                  <a:gd name="T11" fmla="*/ 316 h 424"/>
                  <a:gd name="T12" fmla="*/ 164 w 192"/>
                  <a:gd name="T13" fmla="*/ 388 h 424"/>
                  <a:gd name="T14" fmla="*/ 44 w 192"/>
                  <a:gd name="T15" fmla="*/ 424 h 424"/>
                  <a:gd name="T16" fmla="*/ 0 w 192"/>
                  <a:gd name="T17" fmla="*/ 360 h 424"/>
                  <a:gd name="T18" fmla="*/ 0 w 192"/>
                  <a:gd name="T19" fmla="*/ 144 h 424"/>
                  <a:gd name="T20" fmla="*/ 32 w 192"/>
                  <a:gd name="T21" fmla="*/ 108 h 424"/>
                  <a:gd name="T22" fmla="*/ 68 w 192"/>
                  <a:gd name="T23" fmla="*/ 96 h 424"/>
                  <a:gd name="T24" fmla="*/ 68 w 192"/>
                  <a:gd name="T25" fmla="*/ 12 h 4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2"/>
                  <a:gd name="T40" fmla="*/ 0 h 424"/>
                  <a:gd name="T41" fmla="*/ 192 w 192"/>
                  <a:gd name="T42" fmla="*/ 424 h 42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2" h="424">
                    <a:moveTo>
                      <a:pt x="64" y="20"/>
                    </a:moveTo>
                    <a:lnTo>
                      <a:pt x="140" y="0"/>
                    </a:lnTo>
                    <a:lnTo>
                      <a:pt x="140" y="76"/>
                    </a:lnTo>
                    <a:lnTo>
                      <a:pt x="168" y="80"/>
                    </a:lnTo>
                    <a:lnTo>
                      <a:pt x="192" y="100"/>
                    </a:lnTo>
                    <a:lnTo>
                      <a:pt x="192" y="316"/>
                    </a:lnTo>
                    <a:lnTo>
                      <a:pt x="164" y="388"/>
                    </a:lnTo>
                    <a:lnTo>
                      <a:pt x="44" y="424"/>
                    </a:lnTo>
                    <a:lnTo>
                      <a:pt x="0" y="360"/>
                    </a:lnTo>
                    <a:lnTo>
                      <a:pt x="0" y="144"/>
                    </a:lnTo>
                    <a:lnTo>
                      <a:pt x="32" y="108"/>
                    </a:lnTo>
                    <a:lnTo>
                      <a:pt x="68" y="96"/>
                    </a:lnTo>
                    <a:lnTo>
                      <a:pt x="68" y="1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34" name="Line 31">
                <a:extLst>
                  <a:ext uri="{FF2B5EF4-FFF2-40B4-BE49-F238E27FC236}">
                    <a16:creationId xmlns:a16="http://schemas.microsoft.com/office/drawing/2014/main" id="{56B9DEA5-84D2-38D9-E931-0036B8E15A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6" y="2406"/>
                <a:ext cx="116" cy="2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35" name="Line 32">
                <a:extLst>
                  <a:ext uri="{FF2B5EF4-FFF2-40B4-BE49-F238E27FC236}">
                    <a16:creationId xmlns:a16="http://schemas.microsoft.com/office/drawing/2014/main" id="{541F3CBB-E04E-5320-40DE-65DCFA7F14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12" y="2438"/>
                <a:ext cx="128" cy="2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7654" name="Freeform 33">
            <a:extLst>
              <a:ext uri="{FF2B5EF4-FFF2-40B4-BE49-F238E27FC236}">
                <a16:creationId xmlns:a16="http://schemas.microsoft.com/office/drawing/2014/main" id="{4AC2DDEE-E276-8648-3EC5-4E4B11BE3ECE}"/>
              </a:ext>
            </a:extLst>
          </p:cNvPr>
          <p:cNvSpPr>
            <a:spLocks/>
          </p:cNvSpPr>
          <p:nvPr/>
        </p:nvSpPr>
        <p:spPr bwMode="auto">
          <a:xfrm flipH="1">
            <a:off x="2068513" y="342900"/>
            <a:ext cx="588962" cy="1447800"/>
          </a:xfrm>
          <a:custGeom>
            <a:avLst/>
            <a:gdLst>
              <a:gd name="T0" fmla="*/ 0 w 249"/>
              <a:gd name="T1" fmla="*/ 2147483646 h 612"/>
              <a:gd name="T2" fmla="*/ 2147483646 w 249"/>
              <a:gd name="T3" fmla="*/ 0 h 612"/>
              <a:gd name="T4" fmla="*/ 2147483646 w 249"/>
              <a:gd name="T5" fmla="*/ 2147483646 h 612"/>
              <a:gd name="T6" fmla="*/ 0 w 249"/>
              <a:gd name="T7" fmla="*/ 2147483646 h 612"/>
              <a:gd name="T8" fmla="*/ 0 w 249"/>
              <a:gd name="T9" fmla="*/ 2147483646 h 6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"/>
              <a:gd name="T16" fmla="*/ 0 h 612"/>
              <a:gd name="T17" fmla="*/ 249 w 249"/>
              <a:gd name="T18" fmla="*/ 612 h 6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" h="612">
                <a:moveTo>
                  <a:pt x="0" y="106"/>
                </a:moveTo>
                <a:lnTo>
                  <a:pt x="246" y="0"/>
                </a:lnTo>
                <a:lnTo>
                  <a:pt x="249" y="540"/>
                </a:lnTo>
                <a:lnTo>
                  <a:pt x="0" y="612"/>
                </a:lnTo>
                <a:lnTo>
                  <a:pt x="0" y="106"/>
                </a:lnTo>
                <a:close/>
              </a:path>
            </a:pathLst>
          </a:custGeom>
          <a:solidFill>
            <a:srgbClr val="4ADC93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5" name="Freeform 34">
            <a:extLst>
              <a:ext uri="{FF2B5EF4-FFF2-40B4-BE49-F238E27FC236}">
                <a16:creationId xmlns:a16="http://schemas.microsoft.com/office/drawing/2014/main" id="{490C14A1-BFE6-B608-F7EB-5F2331D4A7C3}"/>
              </a:ext>
            </a:extLst>
          </p:cNvPr>
          <p:cNvSpPr>
            <a:spLocks/>
          </p:cNvSpPr>
          <p:nvPr/>
        </p:nvSpPr>
        <p:spPr bwMode="auto">
          <a:xfrm>
            <a:off x="855663" y="304800"/>
            <a:ext cx="590550" cy="1449388"/>
          </a:xfrm>
          <a:custGeom>
            <a:avLst/>
            <a:gdLst>
              <a:gd name="T0" fmla="*/ 0 w 249"/>
              <a:gd name="T1" fmla="*/ 2147483646 h 612"/>
              <a:gd name="T2" fmla="*/ 2147483646 w 249"/>
              <a:gd name="T3" fmla="*/ 0 h 612"/>
              <a:gd name="T4" fmla="*/ 2147483646 w 249"/>
              <a:gd name="T5" fmla="*/ 2147483646 h 612"/>
              <a:gd name="T6" fmla="*/ 0 w 249"/>
              <a:gd name="T7" fmla="*/ 2147483646 h 612"/>
              <a:gd name="T8" fmla="*/ 0 w 249"/>
              <a:gd name="T9" fmla="*/ 2147483646 h 6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"/>
              <a:gd name="T16" fmla="*/ 0 h 612"/>
              <a:gd name="T17" fmla="*/ 249 w 249"/>
              <a:gd name="T18" fmla="*/ 612 h 6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" h="612">
                <a:moveTo>
                  <a:pt x="0" y="106"/>
                </a:moveTo>
                <a:lnTo>
                  <a:pt x="246" y="0"/>
                </a:lnTo>
                <a:lnTo>
                  <a:pt x="249" y="540"/>
                </a:lnTo>
                <a:lnTo>
                  <a:pt x="0" y="612"/>
                </a:lnTo>
                <a:lnTo>
                  <a:pt x="0" y="106"/>
                </a:lnTo>
                <a:close/>
              </a:path>
            </a:pathLst>
          </a:custGeom>
          <a:solidFill>
            <a:srgbClr val="4ADC93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6" name="Freeform 35">
            <a:extLst>
              <a:ext uri="{FF2B5EF4-FFF2-40B4-BE49-F238E27FC236}">
                <a16:creationId xmlns:a16="http://schemas.microsoft.com/office/drawing/2014/main" id="{FD5D8674-C81B-5735-EAE0-1681AB9C1F50}"/>
              </a:ext>
            </a:extLst>
          </p:cNvPr>
          <p:cNvSpPr>
            <a:spLocks/>
          </p:cNvSpPr>
          <p:nvPr/>
        </p:nvSpPr>
        <p:spPr bwMode="auto">
          <a:xfrm>
            <a:off x="1905000" y="914400"/>
            <a:ext cx="484188" cy="1514475"/>
          </a:xfrm>
          <a:custGeom>
            <a:avLst/>
            <a:gdLst>
              <a:gd name="T0" fmla="*/ 2147483646 w 204"/>
              <a:gd name="T1" fmla="*/ 2147483646 h 640"/>
              <a:gd name="T2" fmla="*/ 0 w 204"/>
              <a:gd name="T3" fmla="*/ 0 h 640"/>
              <a:gd name="T4" fmla="*/ 0 w 204"/>
              <a:gd name="T5" fmla="*/ 2147483646 h 640"/>
              <a:gd name="T6" fmla="*/ 2147483646 w 204"/>
              <a:gd name="T7" fmla="*/ 2147483646 h 640"/>
              <a:gd name="T8" fmla="*/ 2147483646 w 204"/>
              <a:gd name="T9" fmla="*/ 2147483646 h 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4"/>
              <a:gd name="T16" fmla="*/ 0 h 640"/>
              <a:gd name="T17" fmla="*/ 204 w 204"/>
              <a:gd name="T18" fmla="*/ 640 h 6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4" h="640">
                <a:moveTo>
                  <a:pt x="204" y="32"/>
                </a:moveTo>
                <a:lnTo>
                  <a:pt x="0" y="0"/>
                </a:lnTo>
                <a:lnTo>
                  <a:pt x="0" y="588"/>
                </a:lnTo>
                <a:lnTo>
                  <a:pt x="204" y="640"/>
                </a:lnTo>
                <a:lnTo>
                  <a:pt x="204" y="32"/>
                </a:lnTo>
                <a:close/>
              </a:path>
            </a:pathLst>
          </a:custGeom>
          <a:solidFill>
            <a:srgbClr val="4ADC93">
              <a:alpha val="50195"/>
            </a:srgb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7" name="Freeform 36">
            <a:extLst>
              <a:ext uri="{FF2B5EF4-FFF2-40B4-BE49-F238E27FC236}">
                <a16:creationId xmlns:a16="http://schemas.microsoft.com/office/drawing/2014/main" id="{7A803DB1-8D55-FEA1-527C-B634FB778515}"/>
              </a:ext>
            </a:extLst>
          </p:cNvPr>
          <p:cNvSpPr>
            <a:spLocks/>
          </p:cNvSpPr>
          <p:nvPr/>
        </p:nvSpPr>
        <p:spPr bwMode="auto">
          <a:xfrm flipH="1">
            <a:off x="1219200" y="914400"/>
            <a:ext cx="482600" cy="1514475"/>
          </a:xfrm>
          <a:custGeom>
            <a:avLst/>
            <a:gdLst>
              <a:gd name="T0" fmla="*/ 2147483646 w 204"/>
              <a:gd name="T1" fmla="*/ 2147483646 h 640"/>
              <a:gd name="T2" fmla="*/ 0 w 204"/>
              <a:gd name="T3" fmla="*/ 0 h 640"/>
              <a:gd name="T4" fmla="*/ 0 w 204"/>
              <a:gd name="T5" fmla="*/ 2147483646 h 640"/>
              <a:gd name="T6" fmla="*/ 2147483646 w 204"/>
              <a:gd name="T7" fmla="*/ 2147483646 h 640"/>
              <a:gd name="T8" fmla="*/ 2147483646 w 204"/>
              <a:gd name="T9" fmla="*/ 2147483646 h 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4"/>
              <a:gd name="T16" fmla="*/ 0 h 640"/>
              <a:gd name="T17" fmla="*/ 204 w 204"/>
              <a:gd name="T18" fmla="*/ 640 h 6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4" h="640">
                <a:moveTo>
                  <a:pt x="204" y="32"/>
                </a:moveTo>
                <a:lnTo>
                  <a:pt x="0" y="0"/>
                </a:lnTo>
                <a:lnTo>
                  <a:pt x="0" y="588"/>
                </a:lnTo>
                <a:lnTo>
                  <a:pt x="204" y="640"/>
                </a:lnTo>
                <a:lnTo>
                  <a:pt x="204" y="32"/>
                </a:lnTo>
                <a:close/>
              </a:path>
            </a:pathLst>
          </a:custGeom>
          <a:solidFill>
            <a:srgbClr val="4ADC93">
              <a:alpha val="50195"/>
            </a:srgb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8" name="Freeform 37">
            <a:extLst>
              <a:ext uri="{FF2B5EF4-FFF2-40B4-BE49-F238E27FC236}">
                <a16:creationId xmlns:a16="http://schemas.microsoft.com/office/drawing/2014/main" id="{378D42B9-2460-E527-257D-3F9AEC476A1A}"/>
              </a:ext>
            </a:extLst>
          </p:cNvPr>
          <p:cNvSpPr>
            <a:spLocks noEditPoints="1"/>
          </p:cNvSpPr>
          <p:nvPr/>
        </p:nvSpPr>
        <p:spPr bwMode="auto">
          <a:xfrm>
            <a:off x="2913127" y="539354"/>
            <a:ext cx="773113" cy="2209800"/>
          </a:xfrm>
          <a:custGeom>
            <a:avLst/>
            <a:gdLst>
              <a:gd name="T0" fmla="*/ 0 w 655"/>
              <a:gd name="T1" fmla="*/ 2147483646 h 1941"/>
              <a:gd name="T2" fmla="*/ 0 w 655"/>
              <a:gd name="T3" fmla="*/ 2147483646 h 1941"/>
              <a:gd name="T4" fmla="*/ 2147483646 w 655"/>
              <a:gd name="T5" fmla="*/ 2147483646 h 1941"/>
              <a:gd name="T6" fmla="*/ 2147483646 w 655"/>
              <a:gd name="T7" fmla="*/ 0 h 1941"/>
              <a:gd name="T8" fmla="*/ 0 w 655"/>
              <a:gd name="T9" fmla="*/ 2147483646 h 1941"/>
              <a:gd name="T10" fmla="*/ 2147483646 w 655"/>
              <a:gd name="T11" fmla="*/ 2147483646 h 1941"/>
              <a:gd name="T12" fmla="*/ 2147483646 w 655"/>
              <a:gd name="T13" fmla="*/ 2147483646 h 1941"/>
              <a:gd name="T14" fmla="*/ 2147483646 w 655"/>
              <a:gd name="T15" fmla="*/ 2147483646 h 1941"/>
              <a:gd name="T16" fmla="*/ 2147483646 w 655"/>
              <a:gd name="T17" fmla="*/ 2147483646 h 1941"/>
              <a:gd name="T18" fmla="*/ 2147483646 w 655"/>
              <a:gd name="T19" fmla="*/ 2147483646 h 194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55"/>
              <a:gd name="T31" fmla="*/ 0 h 1941"/>
              <a:gd name="T32" fmla="*/ 655 w 655"/>
              <a:gd name="T33" fmla="*/ 1941 h 194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55" h="1941">
                <a:moveTo>
                  <a:pt x="0" y="212"/>
                </a:moveTo>
                <a:lnTo>
                  <a:pt x="0" y="1941"/>
                </a:lnTo>
                <a:lnTo>
                  <a:pt x="655" y="1081"/>
                </a:lnTo>
                <a:lnTo>
                  <a:pt x="655" y="0"/>
                </a:lnTo>
                <a:lnTo>
                  <a:pt x="0" y="212"/>
                </a:lnTo>
                <a:close/>
                <a:moveTo>
                  <a:pt x="512" y="45"/>
                </a:moveTo>
                <a:lnTo>
                  <a:pt x="512" y="1275"/>
                </a:lnTo>
                <a:lnTo>
                  <a:pt x="553" y="1223"/>
                </a:lnTo>
                <a:lnTo>
                  <a:pt x="553" y="28"/>
                </a:lnTo>
                <a:lnTo>
                  <a:pt x="512" y="45"/>
                </a:lnTo>
                <a:close/>
              </a:path>
            </a:pathLst>
          </a:custGeom>
          <a:solidFill>
            <a:srgbClr val="4ADC93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9" name="Freeform 38">
            <a:extLst>
              <a:ext uri="{FF2B5EF4-FFF2-40B4-BE49-F238E27FC236}">
                <a16:creationId xmlns:a16="http://schemas.microsoft.com/office/drawing/2014/main" id="{B14A25C5-4B90-7D9B-7AFD-3FA1C9B0FD96}"/>
              </a:ext>
            </a:extLst>
          </p:cNvPr>
          <p:cNvSpPr>
            <a:spLocks noEditPoints="1"/>
          </p:cNvSpPr>
          <p:nvPr/>
        </p:nvSpPr>
        <p:spPr bwMode="auto">
          <a:xfrm>
            <a:off x="4267200" y="609600"/>
            <a:ext cx="304800" cy="2057400"/>
          </a:xfrm>
          <a:custGeom>
            <a:avLst/>
            <a:gdLst>
              <a:gd name="T0" fmla="*/ 2147483646 w 258"/>
              <a:gd name="T1" fmla="*/ 2147483646 h 1940"/>
              <a:gd name="T2" fmla="*/ 2147483646 w 258"/>
              <a:gd name="T3" fmla="*/ 2147483646 h 1940"/>
              <a:gd name="T4" fmla="*/ 2147483646 w 258"/>
              <a:gd name="T5" fmla="*/ 2147483646 h 1940"/>
              <a:gd name="T6" fmla="*/ 2147483646 w 258"/>
              <a:gd name="T7" fmla="*/ 2147483646 h 1940"/>
              <a:gd name="T8" fmla="*/ 2147483646 w 258"/>
              <a:gd name="T9" fmla="*/ 2147483646 h 1940"/>
              <a:gd name="T10" fmla="*/ 2147483646 w 258"/>
              <a:gd name="T11" fmla="*/ 2147483646 h 1940"/>
              <a:gd name="T12" fmla="*/ 2147483646 w 258"/>
              <a:gd name="T13" fmla="*/ 2147483646 h 1940"/>
              <a:gd name="T14" fmla="*/ 0 w 258"/>
              <a:gd name="T15" fmla="*/ 2147483646 h 1940"/>
              <a:gd name="T16" fmla="*/ 0 w 258"/>
              <a:gd name="T17" fmla="*/ 0 h 1940"/>
              <a:gd name="T18" fmla="*/ 2147483646 w 258"/>
              <a:gd name="T19" fmla="*/ 2147483646 h 19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58"/>
              <a:gd name="T31" fmla="*/ 0 h 1940"/>
              <a:gd name="T32" fmla="*/ 258 w 258"/>
              <a:gd name="T33" fmla="*/ 1940 h 194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58" h="1940">
                <a:moveTo>
                  <a:pt x="89" y="364"/>
                </a:moveTo>
                <a:lnTo>
                  <a:pt x="89" y="862"/>
                </a:lnTo>
                <a:lnTo>
                  <a:pt x="167" y="1012"/>
                </a:lnTo>
                <a:lnTo>
                  <a:pt x="167" y="442"/>
                </a:lnTo>
                <a:lnTo>
                  <a:pt x="89" y="364"/>
                </a:lnTo>
                <a:close/>
                <a:moveTo>
                  <a:pt x="258" y="212"/>
                </a:moveTo>
                <a:lnTo>
                  <a:pt x="258" y="1940"/>
                </a:lnTo>
                <a:lnTo>
                  <a:pt x="0" y="1405"/>
                </a:lnTo>
                <a:lnTo>
                  <a:pt x="0" y="0"/>
                </a:lnTo>
                <a:lnTo>
                  <a:pt x="258" y="212"/>
                </a:lnTo>
                <a:close/>
              </a:path>
            </a:pathLst>
          </a:custGeom>
          <a:solidFill>
            <a:srgbClr val="4ADC93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0" name="Freeform 39">
            <a:extLst>
              <a:ext uri="{FF2B5EF4-FFF2-40B4-BE49-F238E27FC236}">
                <a16:creationId xmlns:a16="http://schemas.microsoft.com/office/drawing/2014/main" id="{E5EE6CE6-C752-5723-5CDC-3B98F8C901F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953000" y="685800"/>
            <a:ext cx="1676400" cy="1258888"/>
          </a:xfrm>
          <a:custGeom>
            <a:avLst/>
            <a:gdLst>
              <a:gd name="T0" fmla="*/ 0 w 2303"/>
              <a:gd name="T1" fmla="*/ 0 h 1729"/>
              <a:gd name="T2" fmla="*/ 2147483646 w 2303"/>
              <a:gd name="T3" fmla="*/ 0 h 1729"/>
              <a:gd name="T4" fmla="*/ 2147483646 w 2303"/>
              <a:gd name="T5" fmla="*/ 2147483646 h 1729"/>
              <a:gd name="T6" fmla="*/ 0 w 2303"/>
              <a:gd name="T7" fmla="*/ 2147483646 h 1729"/>
              <a:gd name="T8" fmla="*/ 0 w 2303"/>
              <a:gd name="T9" fmla="*/ 0 h 1729"/>
              <a:gd name="T10" fmla="*/ 2147483646 w 2303"/>
              <a:gd name="T11" fmla="*/ 0 h 1729"/>
              <a:gd name="T12" fmla="*/ 2147483646 w 2303"/>
              <a:gd name="T13" fmla="*/ 0 h 1729"/>
              <a:gd name="T14" fmla="*/ 2147483646 w 2303"/>
              <a:gd name="T15" fmla="*/ 2147483646 h 1729"/>
              <a:gd name="T16" fmla="*/ 2147483646 w 2303"/>
              <a:gd name="T17" fmla="*/ 2147483646 h 1729"/>
              <a:gd name="T18" fmla="*/ 2147483646 w 2303"/>
              <a:gd name="T19" fmla="*/ 0 h 172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03"/>
              <a:gd name="T31" fmla="*/ 0 h 1729"/>
              <a:gd name="T32" fmla="*/ 2303 w 2303"/>
              <a:gd name="T33" fmla="*/ 1729 h 172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03" h="1729">
                <a:moveTo>
                  <a:pt x="0" y="0"/>
                </a:moveTo>
                <a:lnTo>
                  <a:pt x="2303" y="0"/>
                </a:lnTo>
                <a:lnTo>
                  <a:pt x="2303" y="1729"/>
                </a:lnTo>
                <a:lnTo>
                  <a:pt x="0" y="1729"/>
                </a:lnTo>
                <a:lnTo>
                  <a:pt x="0" y="0"/>
                </a:lnTo>
                <a:close/>
                <a:moveTo>
                  <a:pt x="360" y="0"/>
                </a:moveTo>
                <a:lnTo>
                  <a:pt x="503" y="0"/>
                </a:lnTo>
                <a:lnTo>
                  <a:pt x="503" y="1729"/>
                </a:lnTo>
                <a:lnTo>
                  <a:pt x="360" y="1729"/>
                </a:lnTo>
                <a:lnTo>
                  <a:pt x="360" y="0"/>
                </a:lnTo>
                <a:close/>
              </a:path>
            </a:pathLst>
          </a:custGeom>
          <a:solidFill>
            <a:srgbClr val="4ADC93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1" name="Freeform 40">
            <a:extLst>
              <a:ext uri="{FF2B5EF4-FFF2-40B4-BE49-F238E27FC236}">
                <a16:creationId xmlns:a16="http://schemas.microsoft.com/office/drawing/2014/main" id="{661EC195-364C-7319-478B-E7604B5EB213}"/>
              </a:ext>
            </a:extLst>
          </p:cNvPr>
          <p:cNvSpPr>
            <a:spLocks noEditPoints="1"/>
          </p:cNvSpPr>
          <p:nvPr/>
        </p:nvSpPr>
        <p:spPr bwMode="auto">
          <a:xfrm>
            <a:off x="6591300" y="2095500"/>
            <a:ext cx="533400" cy="1600200"/>
          </a:xfrm>
          <a:custGeom>
            <a:avLst/>
            <a:gdLst>
              <a:gd name="T0" fmla="*/ 0 w 576"/>
              <a:gd name="T1" fmla="*/ 0 h 1729"/>
              <a:gd name="T2" fmla="*/ 2147483646 w 576"/>
              <a:gd name="T3" fmla="*/ 0 h 1729"/>
              <a:gd name="T4" fmla="*/ 2147483646 w 576"/>
              <a:gd name="T5" fmla="*/ 2147483646 h 1729"/>
              <a:gd name="T6" fmla="*/ 0 w 576"/>
              <a:gd name="T7" fmla="*/ 2147483646 h 1729"/>
              <a:gd name="T8" fmla="*/ 0 w 576"/>
              <a:gd name="T9" fmla="*/ 0 h 1729"/>
              <a:gd name="T10" fmla="*/ 2147483646 w 576"/>
              <a:gd name="T11" fmla="*/ 2147483646 h 1729"/>
              <a:gd name="T12" fmla="*/ 2147483646 w 576"/>
              <a:gd name="T13" fmla="*/ 2147483646 h 1729"/>
              <a:gd name="T14" fmla="*/ 2147483646 w 576"/>
              <a:gd name="T15" fmla="*/ 2147483646 h 1729"/>
              <a:gd name="T16" fmla="*/ 2147483646 w 576"/>
              <a:gd name="T17" fmla="*/ 2147483646 h 1729"/>
              <a:gd name="T18" fmla="*/ 2147483646 w 576"/>
              <a:gd name="T19" fmla="*/ 2147483646 h 172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76"/>
              <a:gd name="T31" fmla="*/ 0 h 1729"/>
              <a:gd name="T32" fmla="*/ 576 w 576"/>
              <a:gd name="T33" fmla="*/ 1729 h 172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76" h="1729">
                <a:moveTo>
                  <a:pt x="0" y="0"/>
                </a:moveTo>
                <a:lnTo>
                  <a:pt x="576" y="0"/>
                </a:lnTo>
                <a:lnTo>
                  <a:pt x="576" y="1729"/>
                </a:lnTo>
                <a:lnTo>
                  <a:pt x="0" y="1729"/>
                </a:lnTo>
                <a:lnTo>
                  <a:pt x="0" y="0"/>
                </a:lnTo>
                <a:close/>
                <a:moveTo>
                  <a:pt x="168" y="360"/>
                </a:moveTo>
                <a:lnTo>
                  <a:pt x="384" y="360"/>
                </a:lnTo>
                <a:lnTo>
                  <a:pt x="384" y="648"/>
                </a:lnTo>
                <a:lnTo>
                  <a:pt x="168" y="648"/>
                </a:lnTo>
                <a:lnTo>
                  <a:pt x="168" y="360"/>
                </a:lnTo>
                <a:close/>
              </a:path>
            </a:pathLst>
          </a:custGeom>
          <a:solidFill>
            <a:srgbClr val="4ADC93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2" name="Freeform 41">
            <a:extLst>
              <a:ext uri="{FF2B5EF4-FFF2-40B4-BE49-F238E27FC236}">
                <a16:creationId xmlns:a16="http://schemas.microsoft.com/office/drawing/2014/main" id="{F3041391-63F6-B7AC-2173-525D3DEC4A9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448300" y="2108200"/>
            <a:ext cx="1011238" cy="1620838"/>
          </a:xfrm>
          <a:custGeom>
            <a:avLst/>
            <a:gdLst>
              <a:gd name="T0" fmla="*/ 0 w 1151"/>
              <a:gd name="T1" fmla="*/ 0 h 1729"/>
              <a:gd name="T2" fmla="*/ 2147483646 w 1151"/>
              <a:gd name="T3" fmla="*/ 0 h 1729"/>
              <a:gd name="T4" fmla="*/ 2147483646 w 1151"/>
              <a:gd name="T5" fmla="*/ 2147483646 h 1729"/>
              <a:gd name="T6" fmla="*/ 0 w 1151"/>
              <a:gd name="T7" fmla="*/ 2147483646 h 1729"/>
              <a:gd name="T8" fmla="*/ 0 w 1151"/>
              <a:gd name="T9" fmla="*/ 0 h 1729"/>
              <a:gd name="T10" fmla="*/ 2147483646 w 1151"/>
              <a:gd name="T11" fmla="*/ 2147483646 h 1729"/>
              <a:gd name="T12" fmla="*/ 2147483646 w 1151"/>
              <a:gd name="T13" fmla="*/ 2147483646 h 1729"/>
              <a:gd name="T14" fmla="*/ 2147483646 w 1151"/>
              <a:gd name="T15" fmla="*/ 2147483646 h 1729"/>
              <a:gd name="T16" fmla="*/ 2147483646 w 1151"/>
              <a:gd name="T17" fmla="*/ 2147483646 h 1729"/>
              <a:gd name="T18" fmla="*/ 2147483646 w 1151"/>
              <a:gd name="T19" fmla="*/ 2147483646 h 172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51"/>
              <a:gd name="T31" fmla="*/ 0 h 1729"/>
              <a:gd name="T32" fmla="*/ 1151 w 1151"/>
              <a:gd name="T33" fmla="*/ 1729 h 172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51" h="1729">
                <a:moveTo>
                  <a:pt x="0" y="0"/>
                </a:moveTo>
                <a:lnTo>
                  <a:pt x="1151" y="0"/>
                </a:lnTo>
                <a:lnTo>
                  <a:pt x="1151" y="1729"/>
                </a:lnTo>
                <a:lnTo>
                  <a:pt x="0" y="1729"/>
                </a:lnTo>
                <a:lnTo>
                  <a:pt x="0" y="0"/>
                </a:lnTo>
                <a:close/>
                <a:moveTo>
                  <a:pt x="426" y="354"/>
                </a:moveTo>
                <a:lnTo>
                  <a:pt x="695" y="354"/>
                </a:lnTo>
                <a:lnTo>
                  <a:pt x="695" y="731"/>
                </a:lnTo>
                <a:lnTo>
                  <a:pt x="426" y="731"/>
                </a:lnTo>
                <a:lnTo>
                  <a:pt x="426" y="354"/>
                </a:lnTo>
                <a:close/>
              </a:path>
            </a:pathLst>
          </a:custGeom>
          <a:solidFill>
            <a:srgbClr val="4ADC93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3" name="Freeform 42">
            <a:extLst>
              <a:ext uri="{FF2B5EF4-FFF2-40B4-BE49-F238E27FC236}">
                <a16:creationId xmlns:a16="http://schemas.microsoft.com/office/drawing/2014/main" id="{E75E3DFF-F41C-D761-5D16-4DEE65DD6E1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838700" y="2463800"/>
            <a:ext cx="361950" cy="1981200"/>
          </a:xfrm>
          <a:custGeom>
            <a:avLst/>
            <a:gdLst>
              <a:gd name="T0" fmla="*/ 0 w 270"/>
              <a:gd name="T1" fmla="*/ 2147483646 h 1873"/>
              <a:gd name="T2" fmla="*/ 0 w 270"/>
              <a:gd name="T3" fmla="*/ 2147483646 h 1873"/>
              <a:gd name="T4" fmla="*/ 2147483646 w 270"/>
              <a:gd name="T5" fmla="*/ 2147483646 h 1873"/>
              <a:gd name="T6" fmla="*/ 2147483646 w 270"/>
              <a:gd name="T7" fmla="*/ 0 h 1873"/>
              <a:gd name="T8" fmla="*/ 0 w 270"/>
              <a:gd name="T9" fmla="*/ 2147483646 h 1873"/>
              <a:gd name="T10" fmla="*/ 2147483646 w 270"/>
              <a:gd name="T11" fmla="*/ 2147483646 h 1873"/>
              <a:gd name="T12" fmla="*/ 2147483646 w 270"/>
              <a:gd name="T13" fmla="*/ 2147483646 h 1873"/>
              <a:gd name="T14" fmla="*/ 2147483646 w 270"/>
              <a:gd name="T15" fmla="*/ 2147483646 h 1873"/>
              <a:gd name="T16" fmla="*/ 2147483646 w 270"/>
              <a:gd name="T17" fmla="*/ 2147483646 h 1873"/>
              <a:gd name="T18" fmla="*/ 2147483646 w 270"/>
              <a:gd name="T19" fmla="*/ 2147483646 h 187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70"/>
              <a:gd name="T31" fmla="*/ 0 h 1873"/>
              <a:gd name="T32" fmla="*/ 270 w 270"/>
              <a:gd name="T33" fmla="*/ 1873 h 187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70" h="1873">
                <a:moveTo>
                  <a:pt x="0" y="144"/>
                </a:moveTo>
                <a:lnTo>
                  <a:pt x="0" y="1873"/>
                </a:lnTo>
                <a:lnTo>
                  <a:pt x="270" y="1410"/>
                </a:lnTo>
                <a:lnTo>
                  <a:pt x="270" y="0"/>
                </a:lnTo>
                <a:lnTo>
                  <a:pt x="0" y="144"/>
                </a:lnTo>
                <a:close/>
                <a:moveTo>
                  <a:pt x="102" y="365"/>
                </a:moveTo>
                <a:lnTo>
                  <a:pt x="102" y="743"/>
                </a:lnTo>
                <a:lnTo>
                  <a:pt x="205" y="641"/>
                </a:lnTo>
                <a:lnTo>
                  <a:pt x="205" y="299"/>
                </a:lnTo>
                <a:lnTo>
                  <a:pt x="102" y="365"/>
                </a:lnTo>
                <a:close/>
              </a:path>
            </a:pathLst>
          </a:custGeom>
          <a:solidFill>
            <a:srgbClr val="4ADC93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4" name="Freeform 43">
            <a:extLst>
              <a:ext uri="{FF2B5EF4-FFF2-40B4-BE49-F238E27FC236}">
                <a16:creationId xmlns:a16="http://schemas.microsoft.com/office/drawing/2014/main" id="{2E54C337-F49B-1A68-8AAD-614EA81E008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924300" y="2616200"/>
            <a:ext cx="914400" cy="1828800"/>
          </a:xfrm>
          <a:custGeom>
            <a:avLst/>
            <a:gdLst>
              <a:gd name="T0" fmla="*/ 0 w 576"/>
              <a:gd name="T1" fmla="*/ 0 h 1152"/>
              <a:gd name="T2" fmla="*/ 2147483646 w 576"/>
              <a:gd name="T3" fmla="*/ 0 h 1152"/>
              <a:gd name="T4" fmla="*/ 2147483646 w 576"/>
              <a:gd name="T5" fmla="*/ 2147483646 h 1152"/>
              <a:gd name="T6" fmla="*/ 0 w 576"/>
              <a:gd name="T7" fmla="*/ 2147483646 h 1152"/>
              <a:gd name="T8" fmla="*/ 0 w 576"/>
              <a:gd name="T9" fmla="*/ 0 h 1152"/>
              <a:gd name="T10" fmla="*/ 2147483646 w 576"/>
              <a:gd name="T11" fmla="*/ 2147483646 h 1152"/>
              <a:gd name="T12" fmla="*/ 2147483646 w 576"/>
              <a:gd name="T13" fmla="*/ 2147483646 h 1152"/>
              <a:gd name="T14" fmla="*/ 2147483646 w 576"/>
              <a:gd name="T15" fmla="*/ 2147483646 h 1152"/>
              <a:gd name="T16" fmla="*/ 2147483646 w 576"/>
              <a:gd name="T17" fmla="*/ 2147483646 h 1152"/>
              <a:gd name="T18" fmla="*/ 2147483646 w 576"/>
              <a:gd name="T19" fmla="*/ 2147483646 h 115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76"/>
              <a:gd name="T31" fmla="*/ 0 h 1152"/>
              <a:gd name="T32" fmla="*/ 576 w 576"/>
              <a:gd name="T33" fmla="*/ 1152 h 115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76" h="1152">
                <a:moveTo>
                  <a:pt x="0" y="0"/>
                </a:moveTo>
                <a:lnTo>
                  <a:pt x="576" y="0"/>
                </a:lnTo>
                <a:lnTo>
                  <a:pt x="576" y="1152"/>
                </a:lnTo>
                <a:lnTo>
                  <a:pt x="0" y="1152"/>
                </a:lnTo>
                <a:lnTo>
                  <a:pt x="0" y="0"/>
                </a:lnTo>
                <a:close/>
                <a:moveTo>
                  <a:pt x="192" y="192"/>
                </a:moveTo>
                <a:lnTo>
                  <a:pt x="384" y="192"/>
                </a:lnTo>
                <a:lnTo>
                  <a:pt x="384" y="576"/>
                </a:lnTo>
                <a:lnTo>
                  <a:pt x="192" y="576"/>
                </a:lnTo>
                <a:lnTo>
                  <a:pt x="192" y="192"/>
                </a:lnTo>
                <a:close/>
              </a:path>
            </a:pathLst>
          </a:custGeom>
          <a:solidFill>
            <a:srgbClr val="4ADC93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5" name="Freeform 44">
            <a:extLst>
              <a:ext uri="{FF2B5EF4-FFF2-40B4-BE49-F238E27FC236}">
                <a16:creationId xmlns:a16="http://schemas.microsoft.com/office/drawing/2014/main" id="{57EB88EF-9C28-55CC-AB92-E2646944A25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435100" y="2590800"/>
            <a:ext cx="1371600" cy="1828800"/>
          </a:xfrm>
          <a:custGeom>
            <a:avLst/>
            <a:gdLst>
              <a:gd name="T0" fmla="*/ 0 w 576"/>
              <a:gd name="T1" fmla="*/ 0 h 1152"/>
              <a:gd name="T2" fmla="*/ 2147483646 w 576"/>
              <a:gd name="T3" fmla="*/ 0 h 1152"/>
              <a:gd name="T4" fmla="*/ 2147483646 w 576"/>
              <a:gd name="T5" fmla="*/ 2147483646 h 1152"/>
              <a:gd name="T6" fmla="*/ 0 w 576"/>
              <a:gd name="T7" fmla="*/ 2147483646 h 1152"/>
              <a:gd name="T8" fmla="*/ 0 w 576"/>
              <a:gd name="T9" fmla="*/ 0 h 1152"/>
              <a:gd name="T10" fmla="*/ 2147483646 w 576"/>
              <a:gd name="T11" fmla="*/ 2147483646 h 1152"/>
              <a:gd name="T12" fmla="*/ 2147483646 w 576"/>
              <a:gd name="T13" fmla="*/ 2147483646 h 1152"/>
              <a:gd name="T14" fmla="*/ 2147483646 w 576"/>
              <a:gd name="T15" fmla="*/ 2147483646 h 1152"/>
              <a:gd name="T16" fmla="*/ 2147483646 w 576"/>
              <a:gd name="T17" fmla="*/ 2147483646 h 1152"/>
              <a:gd name="T18" fmla="*/ 2147483646 w 576"/>
              <a:gd name="T19" fmla="*/ 2147483646 h 115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76"/>
              <a:gd name="T31" fmla="*/ 0 h 1152"/>
              <a:gd name="T32" fmla="*/ 576 w 576"/>
              <a:gd name="T33" fmla="*/ 1152 h 115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76" h="1152">
                <a:moveTo>
                  <a:pt x="0" y="0"/>
                </a:moveTo>
                <a:lnTo>
                  <a:pt x="576" y="0"/>
                </a:lnTo>
                <a:lnTo>
                  <a:pt x="576" y="1152"/>
                </a:lnTo>
                <a:lnTo>
                  <a:pt x="0" y="1152"/>
                </a:lnTo>
                <a:lnTo>
                  <a:pt x="0" y="0"/>
                </a:lnTo>
                <a:close/>
                <a:moveTo>
                  <a:pt x="192" y="192"/>
                </a:moveTo>
                <a:lnTo>
                  <a:pt x="384" y="192"/>
                </a:lnTo>
                <a:lnTo>
                  <a:pt x="384" y="576"/>
                </a:lnTo>
                <a:lnTo>
                  <a:pt x="192" y="576"/>
                </a:lnTo>
                <a:lnTo>
                  <a:pt x="192" y="192"/>
                </a:lnTo>
                <a:close/>
              </a:path>
            </a:pathLst>
          </a:custGeom>
          <a:solidFill>
            <a:srgbClr val="4ADC93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6" name="Freeform 45">
            <a:extLst>
              <a:ext uri="{FF2B5EF4-FFF2-40B4-BE49-F238E27FC236}">
                <a16:creationId xmlns:a16="http://schemas.microsoft.com/office/drawing/2014/main" id="{F1BA684B-4DDD-04A0-5BF9-3B3E0833E8B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806700" y="2286000"/>
            <a:ext cx="500063" cy="2133600"/>
          </a:xfrm>
          <a:custGeom>
            <a:avLst/>
            <a:gdLst>
              <a:gd name="T0" fmla="*/ 0 w 360"/>
              <a:gd name="T1" fmla="*/ 2147483646 h 1332"/>
              <a:gd name="T2" fmla="*/ 0 w 360"/>
              <a:gd name="T3" fmla="*/ 2147483646 h 1332"/>
              <a:gd name="T4" fmla="*/ 2147483646 w 360"/>
              <a:gd name="T5" fmla="*/ 2147483646 h 1332"/>
              <a:gd name="T6" fmla="*/ 2147483646 w 360"/>
              <a:gd name="T7" fmla="*/ 0 h 1332"/>
              <a:gd name="T8" fmla="*/ 0 w 360"/>
              <a:gd name="T9" fmla="*/ 2147483646 h 1332"/>
              <a:gd name="T10" fmla="*/ 2147483646 w 360"/>
              <a:gd name="T11" fmla="*/ 2147483646 h 1332"/>
              <a:gd name="T12" fmla="*/ 2147483646 w 360"/>
              <a:gd name="T13" fmla="*/ 2147483646 h 1332"/>
              <a:gd name="T14" fmla="*/ 2147483646 w 360"/>
              <a:gd name="T15" fmla="*/ 2147483646 h 1332"/>
              <a:gd name="T16" fmla="*/ 2147483646 w 360"/>
              <a:gd name="T17" fmla="*/ 2147483646 h 1332"/>
              <a:gd name="T18" fmla="*/ 2147483646 w 360"/>
              <a:gd name="T19" fmla="*/ 2147483646 h 13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60"/>
              <a:gd name="T31" fmla="*/ 0 h 1332"/>
              <a:gd name="T32" fmla="*/ 360 w 360"/>
              <a:gd name="T33" fmla="*/ 1332 h 133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60" h="1332">
                <a:moveTo>
                  <a:pt x="0" y="180"/>
                </a:moveTo>
                <a:lnTo>
                  <a:pt x="0" y="1332"/>
                </a:lnTo>
                <a:lnTo>
                  <a:pt x="360" y="972"/>
                </a:lnTo>
                <a:lnTo>
                  <a:pt x="360" y="0"/>
                </a:lnTo>
                <a:lnTo>
                  <a:pt x="0" y="180"/>
                </a:lnTo>
                <a:close/>
                <a:moveTo>
                  <a:pt x="101" y="314"/>
                </a:moveTo>
                <a:lnTo>
                  <a:pt x="101" y="747"/>
                </a:lnTo>
                <a:lnTo>
                  <a:pt x="274" y="607"/>
                </a:lnTo>
                <a:lnTo>
                  <a:pt x="274" y="217"/>
                </a:lnTo>
                <a:lnTo>
                  <a:pt x="101" y="314"/>
                </a:lnTo>
                <a:close/>
              </a:path>
            </a:pathLst>
          </a:custGeom>
          <a:solidFill>
            <a:srgbClr val="4ADC93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7" name="Freeform 46">
            <a:extLst>
              <a:ext uri="{FF2B5EF4-FFF2-40B4-BE49-F238E27FC236}">
                <a16:creationId xmlns:a16="http://schemas.microsoft.com/office/drawing/2014/main" id="{22481C6C-D696-2B24-7D34-C7E902BEFBA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43300" y="2603500"/>
            <a:ext cx="390525" cy="2527300"/>
          </a:xfrm>
          <a:custGeom>
            <a:avLst/>
            <a:gdLst>
              <a:gd name="T0" fmla="*/ 0 w 246"/>
              <a:gd name="T1" fmla="*/ 2147483646 h 1260"/>
              <a:gd name="T2" fmla="*/ 0 w 246"/>
              <a:gd name="T3" fmla="*/ 2147483646 h 1260"/>
              <a:gd name="T4" fmla="*/ 2147483646 w 246"/>
              <a:gd name="T5" fmla="*/ 2147483646 h 1260"/>
              <a:gd name="T6" fmla="*/ 2147483646 w 246"/>
              <a:gd name="T7" fmla="*/ 0 h 1260"/>
              <a:gd name="T8" fmla="*/ 0 w 246"/>
              <a:gd name="T9" fmla="*/ 2147483646 h 1260"/>
              <a:gd name="T10" fmla="*/ 2147483646 w 246"/>
              <a:gd name="T11" fmla="*/ 2147483646 h 1260"/>
              <a:gd name="T12" fmla="*/ 2147483646 w 246"/>
              <a:gd name="T13" fmla="*/ 2147483646 h 1260"/>
              <a:gd name="T14" fmla="*/ 2147483646 w 246"/>
              <a:gd name="T15" fmla="*/ 2147483646 h 1260"/>
              <a:gd name="T16" fmla="*/ 2147483646 w 246"/>
              <a:gd name="T17" fmla="*/ 2147483646 h 1260"/>
              <a:gd name="T18" fmla="*/ 2147483646 w 246"/>
              <a:gd name="T19" fmla="*/ 2147483646 h 126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6"/>
              <a:gd name="T31" fmla="*/ 0 h 1260"/>
              <a:gd name="T32" fmla="*/ 246 w 246"/>
              <a:gd name="T33" fmla="*/ 1260 h 126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6" h="1260">
                <a:moveTo>
                  <a:pt x="0" y="108"/>
                </a:moveTo>
                <a:lnTo>
                  <a:pt x="0" y="1260"/>
                </a:lnTo>
                <a:lnTo>
                  <a:pt x="246" y="906"/>
                </a:lnTo>
                <a:lnTo>
                  <a:pt x="246" y="0"/>
                </a:lnTo>
                <a:lnTo>
                  <a:pt x="0" y="108"/>
                </a:lnTo>
                <a:close/>
                <a:moveTo>
                  <a:pt x="71" y="242"/>
                </a:moveTo>
                <a:lnTo>
                  <a:pt x="71" y="656"/>
                </a:lnTo>
                <a:lnTo>
                  <a:pt x="196" y="529"/>
                </a:lnTo>
                <a:lnTo>
                  <a:pt x="196" y="169"/>
                </a:lnTo>
                <a:lnTo>
                  <a:pt x="71" y="242"/>
                </a:lnTo>
                <a:close/>
              </a:path>
            </a:pathLst>
          </a:custGeom>
          <a:solidFill>
            <a:srgbClr val="4ADC93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8" name="Freeform 47">
            <a:extLst>
              <a:ext uri="{FF2B5EF4-FFF2-40B4-BE49-F238E27FC236}">
                <a16:creationId xmlns:a16="http://schemas.microsoft.com/office/drawing/2014/main" id="{575642AA-4692-23C0-A2AB-913C6F4D34B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311400" y="2628900"/>
            <a:ext cx="492125" cy="2520950"/>
          </a:xfrm>
          <a:custGeom>
            <a:avLst/>
            <a:gdLst>
              <a:gd name="T0" fmla="*/ 0 w 246"/>
              <a:gd name="T1" fmla="*/ 2147483646 h 1260"/>
              <a:gd name="T2" fmla="*/ 0 w 246"/>
              <a:gd name="T3" fmla="*/ 2147483646 h 1260"/>
              <a:gd name="T4" fmla="*/ 2147483646 w 246"/>
              <a:gd name="T5" fmla="*/ 2147483646 h 1260"/>
              <a:gd name="T6" fmla="*/ 2147483646 w 246"/>
              <a:gd name="T7" fmla="*/ 0 h 1260"/>
              <a:gd name="T8" fmla="*/ 0 w 246"/>
              <a:gd name="T9" fmla="*/ 2147483646 h 1260"/>
              <a:gd name="T10" fmla="*/ 2147483646 w 246"/>
              <a:gd name="T11" fmla="*/ 2147483646 h 1260"/>
              <a:gd name="T12" fmla="*/ 2147483646 w 246"/>
              <a:gd name="T13" fmla="*/ 2147483646 h 1260"/>
              <a:gd name="T14" fmla="*/ 2147483646 w 246"/>
              <a:gd name="T15" fmla="*/ 2147483646 h 1260"/>
              <a:gd name="T16" fmla="*/ 2147483646 w 246"/>
              <a:gd name="T17" fmla="*/ 2147483646 h 1260"/>
              <a:gd name="T18" fmla="*/ 2147483646 w 246"/>
              <a:gd name="T19" fmla="*/ 2147483646 h 126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6"/>
              <a:gd name="T31" fmla="*/ 0 h 1260"/>
              <a:gd name="T32" fmla="*/ 246 w 246"/>
              <a:gd name="T33" fmla="*/ 1260 h 126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6" h="1260">
                <a:moveTo>
                  <a:pt x="0" y="108"/>
                </a:moveTo>
                <a:lnTo>
                  <a:pt x="0" y="1260"/>
                </a:lnTo>
                <a:lnTo>
                  <a:pt x="246" y="906"/>
                </a:lnTo>
                <a:lnTo>
                  <a:pt x="246" y="0"/>
                </a:lnTo>
                <a:lnTo>
                  <a:pt x="0" y="108"/>
                </a:lnTo>
                <a:close/>
                <a:moveTo>
                  <a:pt x="71" y="242"/>
                </a:moveTo>
                <a:lnTo>
                  <a:pt x="71" y="1161"/>
                </a:lnTo>
                <a:lnTo>
                  <a:pt x="196" y="973"/>
                </a:lnTo>
                <a:lnTo>
                  <a:pt x="196" y="187"/>
                </a:lnTo>
                <a:lnTo>
                  <a:pt x="71" y="242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9" name="Freeform 48">
            <a:extLst>
              <a:ext uri="{FF2B5EF4-FFF2-40B4-BE49-F238E27FC236}">
                <a16:creationId xmlns:a16="http://schemas.microsoft.com/office/drawing/2014/main" id="{90F66D09-ACE1-5E22-A702-35B65FA166F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311400" y="2844800"/>
            <a:ext cx="1219200" cy="2286000"/>
          </a:xfrm>
          <a:custGeom>
            <a:avLst/>
            <a:gdLst>
              <a:gd name="T0" fmla="*/ 0 w 768"/>
              <a:gd name="T1" fmla="*/ 0 h 1152"/>
              <a:gd name="T2" fmla="*/ 2147483646 w 768"/>
              <a:gd name="T3" fmla="*/ 0 h 1152"/>
              <a:gd name="T4" fmla="*/ 2147483646 w 768"/>
              <a:gd name="T5" fmla="*/ 2147483646 h 1152"/>
              <a:gd name="T6" fmla="*/ 0 w 768"/>
              <a:gd name="T7" fmla="*/ 2147483646 h 1152"/>
              <a:gd name="T8" fmla="*/ 0 w 768"/>
              <a:gd name="T9" fmla="*/ 0 h 1152"/>
              <a:gd name="T10" fmla="*/ 2147483646 w 768"/>
              <a:gd name="T11" fmla="*/ 2147483646 h 1152"/>
              <a:gd name="T12" fmla="*/ 2147483646 w 768"/>
              <a:gd name="T13" fmla="*/ 2147483646 h 1152"/>
              <a:gd name="T14" fmla="*/ 2147483646 w 768"/>
              <a:gd name="T15" fmla="*/ 2147483646 h 1152"/>
              <a:gd name="T16" fmla="*/ 2147483646 w 768"/>
              <a:gd name="T17" fmla="*/ 2147483646 h 1152"/>
              <a:gd name="T18" fmla="*/ 2147483646 w 768"/>
              <a:gd name="T19" fmla="*/ 2147483646 h 115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68"/>
              <a:gd name="T31" fmla="*/ 0 h 1152"/>
              <a:gd name="T32" fmla="*/ 768 w 768"/>
              <a:gd name="T33" fmla="*/ 1152 h 115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68" h="1152">
                <a:moveTo>
                  <a:pt x="0" y="0"/>
                </a:moveTo>
                <a:lnTo>
                  <a:pt x="768" y="0"/>
                </a:lnTo>
                <a:lnTo>
                  <a:pt x="768" y="1152"/>
                </a:lnTo>
                <a:lnTo>
                  <a:pt x="0" y="1152"/>
                </a:lnTo>
                <a:lnTo>
                  <a:pt x="0" y="0"/>
                </a:lnTo>
                <a:close/>
                <a:moveTo>
                  <a:pt x="216" y="216"/>
                </a:moveTo>
                <a:lnTo>
                  <a:pt x="558" y="216"/>
                </a:lnTo>
                <a:lnTo>
                  <a:pt x="558" y="648"/>
                </a:lnTo>
                <a:lnTo>
                  <a:pt x="216" y="648"/>
                </a:lnTo>
                <a:lnTo>
                  <a:pt x="216" y="216"/>
                </a:lnTo>
                <a:close/>
              </a:path>
            </a:pathLst>
          </a:custGeom>
          <a:solidFill>
            <a:srgbClr val="4ADC93">
              <a:alpha val="50195"/>
            </a:srgb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0" name="Rectangle 49">
            <a:extLst>
              <a:ext uri="{FF2B5EF4-FFF2-40B4-BE49-F238E27FC236}">
                <a16:creationId xmlns:a16="http://schemas.microsoft.com/office/drawing/2014/main" id="{4CEA8287-F3D1-F240-6E44-60DE3F908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4114800"/>
            <a:ext cx="457200" cy="762000"/>
          </a:xfrm>
          <a:prstGeom prst="rect">
            <a:avLst/>
          </a:prstGeom>
          <a:solidFill>
            <a:srgbClr val="4ADC93"/>
          </a:solidFill>
          <a:ln w="0">
            <a:solidFill>
              <a:srgbClr val="6EB48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7671" name="Group 50">
            <a:extLst>
              <a:ext uri="{FF2B5EF4-FFF2-40B4-BE49-F238E27FC236}">
                <a16:creationId xmlns:a16="http://schemas.microsoft.com/office/drawing/2014/main" id="{A8FE88F2-63C1-8DE3-7D73-7F90BAAA9950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6553200"/>
            <a:ext cx="473075" cy="611188"/>
            <a:chOff x="3360" y="240"/>
            <a:chExt cx="443" cy="527"/>
          </a:xfrm>
        </p:grpSpPr>
        <p:grpSp>
          <p:nvGrpSpPr>
            <p:cNvPr id="27720" name="Group 51">
              <a:extLst>
                <a:ext uri="{FF2B5EF4-FFF2-40B4-BE49-F238E27FC236}">
                  <a16:creationId xmlns:a16="http://schemas.microsoft.com/office/drawing/2014/main" id="{472D0CF9-97AF-C3D6-3801-59A54B79DD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92" y="240"/>
              <a:ext cx="188" cy="527"/>
              <a:chOff x="3492" y="240"/>
              <a:chExt cx="188" cy="527"/>
            </a:xfrm>
          </p:grpSpPr>
          <p:sp>
            <p:nvSpPr>
              <p:cNvPr id="27727" name="Freeform 52">
                <a:extLst>
                  <a:ext uri="{FF2B5EF4-FFF2-40B4-BE49-F238E27FC236}">
                    <a16:creationId xmlns:a16="http://schemas.microsoft.com/office/drawing/2014/main" id="{6498CDFB-5856-2971-5E89-9332B281EF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3" y="330"/>
                <a:ext cx="15" cy="436"/>
              </a:xfrm>
              <a:custGeom>
                <a:avLst/>
                <a:gdLst>
                  <a:gd name="T0" fmla="*/ 1 w 23"/>
                  <a:gd name="T1" fmla="*/ 1 h 610"/>
                  <a:gd name="T2" fmla="*/ 1 w 23"/>
                  <a:gd name="T3" fmla="*/ 1 h 610"/>
                  <a:gd name="T4" fmla="*/ 1 w 23"/>
                  <a:gd name="T5" fmla="*/ 1 h 610"/>
                  <a:gd name="T6" fmla="*/ 1 w 23"/>
                  <a:gd name="T7" fmla="*/ 1 h 610"/>
                  <a:gd name="T8" fmla="*/ 1 w 23"/>
                  <a:gd name="T9" fmla="*/ 0 h 610"/>
                  <a:gd name="T10" fmla="*/ 1 w 23"/>
                  <a:gd name="T11" fmla="*/ 0 h 610"/>
                  <a:gd name="T12" fmla="*/ 0 w 23"/>
                  <a:gd name="T13" fmla="*/ 1 h 610"/>
                  <a:gd name="T14" fmla="*/ 0 w 23"/>
                  <a:gd name="T15" fmla="*/ 1 h 610"/>
                  <a:gd name="T16" fmla="*/ 1 w 23"/>
                  <a:gd name="T17" fmla="*/ 1 h 610"/>
                  <a:gd name="T18" fmla="*/ 1 w 23"/>
                  <a:gd name="T19" fmla="*/ 1 h 610"/>
                  <a:gd name="T20" fmla="*/ 1 w 23"/>
                  <a:gd name="T21" fmla="*/ 1 h 610"/>
                  <a:gd name="T22" fmla="*/ 1 w 23"/>
                  <a:gd name="T23" fmla="*/ 1 h 610"/>
                  <a:gd name="T24" fmla="*/ 1 w 23"/>
                  <a:gd name="T25" fmla="*/ 1 h 610"/>
                  <a:gd name="T26" fmla="*/ 1 w 23"/>
                  <a:gd name="T27" fmla="*/ 1 h 610"/>
                  <a:gd name="T28" fmla="*/ 1 w 23"/>
                  <a:gd name="T29" fmla="*/ 1 h 610"/>
                  <a:gd name="T30" fmla="*/ 1 w 23"/>
                  <a:gd name="T31" fmla="*/ 1 h 610"/>
                  <a:gd name="T32" fmla="*/ 1 w 23"/>
                  <a:gd name="T33" fmla="*/ 1 h 610"/>
                  <a:gd name="T34" fmla="*/ 1 w 23"/>
                  <a:gd name="T35" fmla="*/ 1 h 610"/>
                  <a:gd name="T36" fmla="*/ 1 w 23"/>
                  <a:gd name="T37" fmla="*/ 1 h 610"/>
                  <a:gd name="T38" fmla="*/ 1 w 23"/>
                  <a:gd name="T39" fmla="*/ 1 h 61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3"/>
                  <a:gd name="T61" fmla="*/ 0 h 610"/>
                  <a:gd name="T62" fmla="*/ 23 w 23"/>
                  <a:gd name="T63" fmla="*/ 610 h 61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3" h="610">
                    <a:moveTo>
                      <a:pt x="23" y="7"/>
                    </a:moveTo>
                    <a:lnTo>
                      <a:pt x="21" y="5"/>
                    </a:lnTo>
                    <a:lnTo>
                      <a:pt x="21" y="3"/>
                    </a:lnTo>
                    <a:lnTo>
                      <a:pt x="19" y="2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0" y="605"/>
                    </a:lnTo>
                    <a:lnTo>
                      <a:pt x="2" y="607"/>
                    </a:lnTo>
                    <a:lnTo>
                      <a:pt x="3" y="607"/>
                    </a:lnTo>
                    <a:lnTo>
                      <a:pt x="5" y="609"/>
                    </a:lnTo>
                    <a:lnTo>
                      <a:pt x="8" y="609"/>
                    </a:lnTo>
                    <a:lnTo>
                      <a:pt x="11" y="610"/>
                    </a:lnTo>
                    <a:lnTo>
                      <a:pt x="13" y="609"/>
                    </a:lnTo>
                    <a:lnTo>
                      <a:pt x="16" y="609"/>
                    </a:lnTo>
                    <a:lnTo>
                      <a:pt x="19" y="607"/>
                    </a:lnTo>
                    <a:lnTo>
                      <a:pt x="21" y="607"/>
                    </a:lnTo>
                    <a:lnTo>
                      <a:pt x="21" y="605"/>
                    </a:lnTo>
                    <a:lnTo>
                      <a:pt x="23" y="604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8" name="Freeform 53">
                <a:extLst>
                  <a:ext uri="{FF2B5EF4-FFF2-40B4-BE49-F238E27FC236}">
                    <a16:creationId xmlns:a16="http://schemas.microsoft.com/office/drawing/2014/main" id="{4A28D210-89FE-CE8A-96E3-DD4EB6607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330"/>
                <a:ext cx="16" cy="437"/>
              </a:xfrm>
              <a:custGeom>
                <a:avLst/>
                <a:gdLst>
                  <a:gd name="T0" fmla="*/ 1 w 22"/>
                  <a:gd name="T1" fmla="*/ 1 h 610"/>
                  <a:gd name="T2" fmla="*/ 1 w 22"/>
                  <a:gd name="T3" fmla="*/ 1 h 610"/>
                  <a:gd name="T4" fmla="*/ 1 w 22"/>
                  <a:gd name="T5" fmla="*/ 1 h 610"/>
                  <a:gd name="T6" fmla="*/ 1 w 22"/>
                  <a:gd name="T7" fmla="*/ 1 h 610"/>
                  <a:gd name="T8" fmla="*/ 1 w 22"/>
                  <a:gd name="T9" fmla="*/ 0 h 610"/>
                  <a:gd name="T10" fmla="*/ 1 w 22"/>
                  <a:gd name="T11" fmla="*/ 0 h 610"/>
                  <a:gd name="T12" fmla="*/ 1 w 22"/>
                  <a:gd name="T13" fmla="*/ 1 h 610"/>
                  <a:gd name="T14" fmla="*/ 1 w 22"/>
                  <a:gd name="T15" fmla="*/ 1 h 610"/>
                  <a:gd name="T16" fmla="*/ 0 w 22"/>
                  <a:gd name="T17" fmla="*/ 1 h 610"/>
                  <a:gd name="T18" fmla="*/ 0 w 22"/>
                  <a:gd name="T19" fmla="*/ 1 h 610"/>
                  <a:gd name="T20" fmla="*/ 1 w 22"/>
                  <a:gd name="T21" fmla="*/ 1 h 610"/>
                  <a:gd name="T22" fmla="*/ 1 w 22"/>
                  <a:gd name="T23" fmla="*/ 1 h 610"/>
                  <a:gd name="T24" fmla="*/ 1 w 22"/>
                  <a:gd name="T25" fmla="*/ 1 h 610"/>
                  <a:gd name="T26" fmla="*/ 1 w 22"/>
                  <a:gd name="T27" fmla="*/ 1 h 610"/>
                  <a:gd name="T28" fmla="*/ 1 w 22"/>
                  <a:gd name="T29" fmla="*/ 1 h 610"/>
                  <a:gd name="T30" fmla="*/ 1 w 22"/>
                  <a:gd name="T31" fmla="*/ 1 h 610"/>
                  <a:gd name="T32" fmla="*/ 1 w 22"/>
                  <a:gd name="T33" fmla="*/ 1 h 610"/>
                  <a:gd name="T34" fmla="*/ 1 w 22"/>
                  <a:gd name="T35" fmla="*/ 1 h 610"/>
                  <a:gd name="T36" fmla="*/ 1 w 22"/>
                  <a:gd name="T37" fmla="*/ 1 h 610"/>
                  <a:gd name="T38" fmla="*/ 1 w 22"/>
                  <a:gd name="T39" fmla="*/ 1 h 610"/>
                  <a:gd name="T40" fmla="*/ 1 w 22"/>
                  <a:gd name="T41" fmla="*/ 1 h 610"/>
                  <a:gd name="T42" fmla="*/ 1 w 22"/>
                  <a:gd name="T43" fmla="*/ 1 h 610"/>
                  <a:gd name="T44" fmla="*/ 1 w 22"/>
                  <a:gd name="T45" fmla="*/ 1 h 6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2"/>
                  <a:gd name="T70" fmla="*/ 0 h 610"/>
                  <a:gd name="T71" fmla="*/ 22 w 22"/>
                  <a:gd name="T72" fmla="*/ 610 h 61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2" h="610">
                    <a:moveTo>
                      <a:pt x="22" y="6"/>
                    </a:moveTo>
                    <a:lnTo>
                      <a:pt x="21" y="5"/>
                    </a:lnTo>
                    <a:lnTo>
                      <a:pt x="21" y="3"/>
                    </a:lnTo>
                    <a:lnTo>
                      <a:pt x="19" y="1"/>
                    </a:lnTo>
                    <a:lnTo>
                      <a:pt x="16" y="0"/>
                    </a:lnTo>
                    <a:lnTo>
                      <a:pt x="4" y="0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0" y="603"/>
                    </a:lnTo>
                    <a:lnTo>
                      <a:pt x="1" y="605"/>
                    </a:lnTo>
                    <a:lnTo>
                      <a:pt x="1" y="607"/>
                    </a:lnTo>
                    <a:lnTo>
                      <a:pt x="3" y="607"/>
                    </a:lnTo>
                    <a:lnTo>
                      <a:pt x="4" y="608"/>
                    </a:lnTo>
                    <a:lnTo>
                      <a:pt x="8" y="608"/>
                    </a:lnTo>
                    <a:lnTo>
                      <a:pt x="11" y="610"/>
                    </a:lnTo>
                    <a:lnTo>
                      <a:pt x="13" y="608"/>
                    </a:lnTo>
                    <a:lnTo>
                      <a:pt x="16" y="608"/>
                    </a:lnTo>
                    <a:lnTo>
                      <a:pt x="19" y="607"/>
                    </a:lnTo>
                    <a:lnTo>
                      <a:pt x="21" y="607"/>
                    </a:lnTo>
                    <a:lnTo>
                      <a:pt x="21" y="605"/>
                    </a:lnTo>
                    <a:lnTo>
                      <a:pt x="22" y="603"/>
                    </a:ln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9" name="Freeform 54">
                <a:extLst>
                  <a:ext uri="{FF2B5EF4-FFF2-40B4-BE49-F238E27FC236}">
                    <a16:creationId xmlns:a16="http://schemas.microsoft.com/office/drawing/2014/main" id="{5C9D59EC-D77A-3E77-053B-4358581D36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2" y="240"/>
                <a:ext cx="188" cy="343"/>
              </a:xfrm>
              <a:custGeom>
                <a:avLst/>
                <a:gdLst>
                  <a:gd name="T0" fmla="*/ 1 w 265"/>
                  <a:gd name="T1" fmla="*/ 0 h 479"/>
                  <a:gd name="T2" fmla="*/ 1 w 265"/>
                  <a:gd name="T3" fmla="*/ 0 h 479"/>
                  <a:gd name="T4" fmla="*/ 1 w 265"/>
                  <a:gd name="T5" fmla="*/ 1 h 479"/>
                  <a:gd name="T6" fmla="*/ 1 w 265"/>
                  <a:gd name="T7" fmla="*/ 1 h 479"/>
                  <a:gd name="T8" fmla="*/ 1 w 265"/>
                  <a:gd name="T9" fmla="*/ 1 h 479"/>
                  <a:gd name="T10" fmla="*/ 1 w 265"/>
                  <a:gd name="T11" fmla="*/ 1 h 479"/>
                  <a:gd name="T12" fmla="*/ 1 w 265"/>
                  <a:gd name="T13" fmla="*/ 1 h 479"/>
                  <a:gd name="T14" fmla="*/ 1 w 265"/>
                  <a:gd name="T15" fmla="*/ 1 h 479"/>
                  <a:gd name="T16" fmla="*/ 0 w 265"/>
                  <a:gd name="T17" fmla="*/ 1 h 479"/>
                  <a:gd name="T18" fmla="*/ 0 w 265"/>
                  <a:gd name="T19" fmla="*/ 1 h 479"/>
                  <a:gd name="T20" fmla="*/ 1 w 265"/>
                  <a:gd name="T21" fmla="*/ 1 h 479"/>
                  <a:gd name="T22" fmla="*/ 1 w 265"/>
                  <a:gd name="T23" fmla="*/ 1 h 479"/>
                  <a:gd name="T24" fmla="*/ 1 w 265"/>
                  <a:gd name="T25" fmla="*/ 0 h 47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5"/>
                  <a:gd name="T40" fmla="*/ 0 h 479"/>
                  <a:gd name="T41" fmla="*/ 265 w 265"/>
                  <a:gd name="T42" fmla="*/ 479 h 47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5" h="479">
                    <a:moveTo>
                      <a:pt x="87" y="0"/>
                    </a:moveTo>
                    <a:lnTo>
                      <a:pt x="181" y="0"/>
                    </a:lnTo>
                    <a:lnTo>
                      <a:pt x="181" y="95"/>
                    </a:lnTo>
                    <a:lnTo>
                      <a:pt x="234" y="95"/>
                    </a:lnTo>
                    <a:lnTo>
                      <a:pt x="265" y="120"/>
                    </a:lnTo>
                    <a:lnTo>
                      <a:pt x="265" y="382"/>
                    </a:lnTo>
                    <a:lnTo>
                      <a:pt x="223" y="479"/>
                    </a:lnTo>
                    <a:lnTo>
                      <a:pt x="45" y="479"/>
                    </a:lnTo>
                    <a:lnTo>
                      <a:pt x="0" y="385"/>
                    </a:lnTo>
                    <a:lnTo>
                      <a:pt x="0" y="118"/>
                    </a:lnTo>
                    <a:lnTo>
                      <a:pt x="34" y="95"/>
                    </a:lnTo>
                    <a:lnTo>
                      <a:pt x="87" y="95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721" name="Group 55">
              <a:extLst>
                <a:ext uri="{FF2B5EF4-FFF2-40B4-BE49-F238E27FC236}">
                  <a16:creationId xmlns:a16="http://schemas.microsoft.com/office/drawing/2014/main" id="{CA5B0F4F-93BA-5E28-A6EF-7BBFE39D4492}"/>
                </a:ext>
              </a:extLst>
            </p:cNvPr>
            <p:cNvGrpSpPr>
              <a:grpSpLocks/>
            </p:cNvGrpSpPr>
            <p:nvPr/>
          </p:nvGrpSpPr>
          <p:grpSpPr bwMode="auto">
            <a:xfrm rot="1573174">
              <a:off x="3617" y="284"/>
              <a:ext cx="186" cy="336"/>
              <a:chOff x="1058" y="2882"/>
              <a:chExt cx="105" cy="198"/>
            </a:xfrm>
          </p:grpSpPr>
          <p:sp>
            <p:nvSpPr>
              <p:cNvPr id="27725" name="Freeform 56">
                <a:extLst>
                  <a:ext uri="{FF2B5EF4-FFF2-40B4-BE49-F238E27FC236}">
                    <a16:creationId xmlns:a16="http://schemas.microsoft.com/office/drawing/2014/main" id="{8F67196E-39C6-F9D4-F878-92A296B4AF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" y="2882"/>
                <a:ext cx="105" cy="198"/>
              </a:xfrm>
              <a:custGeom>
                <a:avLst/>
                <a:gdLst>
                  <a:gd name="T0" fmla="*/ 0 w 314"/>
                  <a:gd name="T1" fmla="*/ 0 h 593"/>
                  <a:gd name="T2" fmla="*/ 0 w 314"/>
                  <a:gd name="T3" fmla="*/ 0 h 593"/>
                  <a:gd name="T4" fmla="*/ 0 w 314"/>
                  <a:gd name="T5" fmla="*/ 0 h 593"/>
                  <a:gd name="T6" fmla="*/ 0 w 314"/>
                  <a:gd name="T7" fmla="*/ 0 h 593"/>
                  <a:gd name="T8" fmla="*/ 0 w 314"/>
                  <a:gd name="T9" fmla="*/ 0 h 593"/>
                  <a:gd name="T10" fmla="*/ 0 w 314"/>
                  <a:gd name="T11" fmla="*/ 0 h 593"/>
                  <a:gd name="T12" fmla="*/ 0 w 314"/>
                  <a:gd name="T13" fmla="*/ 0 h 593"/>
                  <a:gd name="T14" fmla="*/ 0 w 314"/>
                  <a:gd name="T15" fmla="*/ 0 h 593"/>
                  <a:gd name="T16" fmla="*/ 0 w 314"/>
                  <a:gd name="T17" fmla="*/ 0 h 593"/>
                  <a:gd name="T18" fmla="*/ 0 w 314"/>
                  <a:gd name="T19" fmla="*/ 0 h 593"/>
                  <a:gd name="T20" fmla="*/ 0 w 314"/>
                  <a:gd name="T21" fmla="*/ 0 h 593"/>
                  <a:gd name="T22" fmla="*/ 0 w 314"/>
                  <a:gd name="T23" fmla="*/ 0 h 593"/>
                  <a:gd name="T24" fmla="*/ 0 w 314"/>
                  <a:gd name="T25" fmla="*/ 0 h 5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4"/>
                  <a:gd name="T40" fmla="*/ 0 h 593"/>
                  <a:gd name="T41" fmla="*/ 314 w 314"/>
                  <a:gd name="T42" fmla="*/ 593 h 59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4" h="593">
                    <a:moveTo>
                      <a:pt x="101" y="0"/>
                    </a:moveTo>
                    <a:lnTo>
                      <a:pt x="217" y="0"/>
                    </a:lnTo>
                    <a:lnTo>
                      <a:pt x="217" y="120"/>
                    </a:lnTo>
                    <a:lnTo>
                      <a:pt x="256" y="120"/>
                    </a:lnTo>
                    <a:lnTo>
                      <a:pt x="314" y="159"/>
                    </a:lnTo>
                    <a:lnTo>
                      <a:pt x="314" y="477"/>
                    </a:lnTo>
                    <a:lnTo>
                      <a:pt x="256" y="593"/>
                    </a:lnTo>
                    <a:lnTo>
                      <a:pt x="58" y="593"/>
                    </a:lnTo>
                    <a:lnTo>
                      <a:pt x="0" y="477"/>
                    </a:lnTo>
                    <a:lnTo>
                      <a:pt x="0" y="159"/>
                    </a:lnTo>
                    <a:lnTo>
                      <a:pt x="58" y="120"/>
                    </a:lnTo>
                    <a:lnTo>
                      <a:pt x="101" y="120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6" name="Freeform 57">
                <a:extLst>
                  <a:ext uri="{FF2B5EF4-FFF2-40B4-BE49-F238E27FC236}">
                    <a16:creationId xmlns:a16="http://schemas.microsoft.com/office/drawing/2014/main" id="{722A4609-E6C5-6093-FD86-8FF10943F0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" y="2882"/>
                <a:ext cx="105" cy="198"/>
              </a:xfrm>
              <a:custGeom>
                <a:avLst/>
                <a:gdLst>
                  <a:gd name="T0" fmla="*/ 0 w 314"/>
                  <a:gd name="T1" fmla="*/ 0 h 593"/>
                  <a:gd name="T2" fmla="*/ 0 w 314"/>
                  <a:gd name="T3" fmla="*/ 0 h 593"/>
                  <a:gd name="T4" fmla="*/ 0 w 314"/>
                  <a:gd name="T5" fmla="*/ 0 h 593"/>
                  <a:gd name="T6" fmla="*/ 0 w 314"/>
                  <a:gd name="T7" fmla="*/ 0 h 593"/>
                  <a:gd name="T8" fmla="*/ 0 w 314"/>
                  <a:gd name="T9" fmla="*/ 0 h 593"/>
                  <a:gd name="T10" fmla="*/ 0 w 314"/>
                  <a:gd name="T11" fmla="*/ 0 h 593"/>
                  <a:gd name="T12" fmla="*/ 0 w 314"/>
                  <a:gd name="T13" fmla="*/ 0 h 593"/>
                  <a:gd name="T14" fmla="*/ 0 w 314"/>
                  <a:gd name="T15" fmla="*/ 0 h 593"/>
                  <a:gd name="T16" fmla="*/ 0 w 314"/>
                  <a:gd name="T17" fmla="*/ 0 h 593"/>
                  <a:gd name="T18" fmla="*/ 0 w 314"/>
                  <a:gd name="T19" fmla="*/ 0 h 593"/>
                  <a:gd name="T20" fmla="*/ 0 w 314"/>
                  <a:gd name="T21" fmla="*/ 0 h 593"/>
                  <a:gd name="T22" fmla="*/ 0 w 314"/>
                  <a:gd name="T23" fmla="*/ 0 h 593"/>
                  <a:gd name="T24" fmla="*/ 0 w 314"/>
                  <a:gd name="T25" fmla="*/ 0 h 5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4"/>
                  <a:gd name="T40" fmla="*/ 0 h 593"/>
                  <a:gd name="T41" fmla="*/ 314 w 314"/>
                  <a:gd name="T42" fmla="*/ 593 h 59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4" h="593">
                    <a:moveTo>
                      <a:pt x="101" y="0"/>
                    </a:moveTo>
                    <a:lnTo>
                      <a:pt x="217" y="0"/>
                    </a:lnTo>
                    <a:lnTo>
                      <a:pt x="217" y="120"/>
                    </a:lnTo>
                    <a:lnTo>
                      <a:pt x="256" y="120"/>
                    </a:lnTo>
                    <a:lnTo>
                      <a:pt x="314" y="159"/>
                    </a:lnTo>
                    <a:lnTo>
                      <a:pt x="314" y="477"/>
                    </a:lnTo>
                    <a:lnTo>
                      <a:pt x="256" y="593"/>
                    </a:lnTo>
                    <a:lnTo>
                      <a:pt x="58" y="593"/>
                    </a:lnTo>
                    <a:lnTo>
                      <a:pt x="0" y="477"/>
                    </a:lnTo>
                    <a:lnTo>
                      <a:pt x="0" y="159"/>
                    </a:lnTo>
                    <a:lnTo>
                      <a:pt x="58" y="120"/>
                    </a:lnTo>
                    <a:lnTo>
                      <a:pt x="101" y="120"/>
                    </a:lnTo>
                    <a:lnTo>
                      <a:pt x="101" y="0"/>
                    </a:lnTo>
                  </a:path>
                </a:pathLst>
              </a:cu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722" name="Group 58">
              <a:extLst>
                <a:ext uri="{FF2B5EF4-FFF2-40B4-BE49-F238E27FC236}">
                  <a16:creationId xmlns:a16="http://schemas.microsoft.com/office/drawing/2014/main" id="{420D9F80-109D-20EA-0FC9-666E24CD1AFA}"/>
                </a:ext>
              </a:extLst>
            </p:cNvPr>
            <p:cNvGrpSpPr>
              <a:grpSpLocks/>
            </p:cNvGrpSpPr>
            <p:nvPr/>
          </p:nvGrpSpPr>
          <p:grpSpPr bwMode="auto">
            <a:xfrm rot="-1556504">
              <a:off x="3360" y="286"/>
              <a:ext cx="183" cy="336"/>
              <a:chOff x="1058" y="2882"/>
              <a:chExt cx="105" cy="198"/>
            </a:xfrm>
          </p:grpSpPr>
          <p:sp>
            <p:nvSpPr>
              <p:cNvPr id="27723" name="Freeform 59">
                <a:extLst>
                  <a:ext uri="{FF2B5EF4-FFF2-40B4-BE49-F238E27FC236}">
                    <a16:creationId xmlns:a16="http://schemas.microsoft.com/office/drawing/2014/main" id="{6AAFC785-9617-54E1-BDF4-BF258465BE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" y="2882"/>
                <a:ext cx="105" cy="198"/>
              </a:xfrm>
              <a:custGeom>
                <a:avLst/>
                <a:gdLst>
                  <a:gd name="T0" fmla="*/ 0 w 314"/>
                  <a:gd name="T1" fmla="*/ 0 h 593"/>
                  <a:gd name="T2" fmla="*/ 0 w 314"/>
                  <a:gd name="T3" fmla="*/ 0 h 593"/>
                  <a:gd name="T4" fmla="*/ 0 w 314"/>
                  <a:gd name="T5" fmla="*/ 0 h 593"/>
                  <a:gd name="T6" fmla="*/ 0 w 314"/>
                  <a:gd name="T7" fmla="*/ 0 h 593"/>
                  <a:gd name="T8" fmla="*/ 0 w 314"/>
                  <a:gd name="T9" fmla="*/ 0 h 593"/>
                  <a:gd name="T10" fmla="*/ 0 w 314"/>
                  <a:gd name="T11" fmla="*/ 0 h 593"/>
                  <a:gd name="T12" fmla="*/ 0 w 314"/>
                  <a:gd name="T13" fmla="*/ 0 h 593"/>
                  <a:gd name="T14" fmla="*/ 0 w 314"/>
                  <a:gd name="T15" fmla="*/ 0 h 593"/>
                  <a:gd name="T16" fmla="*/ 0 w 314"/>
                  <a:gd name="T17" fmla="*/ 0 h 593"/>
                  <a:gd name="T18" fmla="*/ 0 w 314"/>
                  <a:gd name="T19" fmla="*/ 0 h 593"/>
                  <a:gd name="T20" fmla="*/ 0 w 314"/>
                  <a:gd name="T21" fmla="*/ 0 h 593"/>
                  <a:gd name="T22" fmla="*/ 0 w 314"/>
                  <a:gd name="T23" fmla="*/ 0 h 593"/>
                  <a:gd name="T24" fmla="*/ 0 w 314"/>
                  <a:gd name="T25" fmla="*/ 0 h 5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4"/>
                  <a:gd name="T40" fmla="*/ 0 h 593"/>
                  <a:gd name="T41" fmla="*/ 314 w 314"/>
                  <a:gd name="T42" fmla="*/ 593 h 59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4" h="593">
                    <a:moveTo>
                      <a:pt x="101" y="0"/>
                    </a:moveTo>
                    <a:lnTo>
                      <a:pt x="217" y="0"/>
                    </a:lnTo>
                    <a:lnTo>
                      <a:pt x="217" y="120"/>
                    </a:lnTo>
                    <a:lnTo>
                      <a:pt x="256" y="120"/>
                    </a:lnTo>
                    <a:lnTo>
                      <a:pt x="314" y="159"/>
                    </a:lnTo>
                    <a:lnTo>
                      <a:pt x="314" y="477"/>
                    </a:lnTo>
                    <a:lnTo>
                      <a:pt x="256" y="593"/>
                    </a:lnTo>
                    <a:lnTo>
                      <a:pt x="58" y="593"/>
                    </a:lnTo>
                    <a:lnTo>
                      <a:pt x="0" y="477"/>
                    </a:lnTo>
                    <a:lnTo>
                      <a:pt x="0" y="159"/>
                    </a:lnTo>
                    <a:lnTo>
                      <a:pt x="58" y="120"/>
                    </a:lnTo>
                    <a:lnTo>
                      <a:pt x="101" y="120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4" name="Freeform 60">
                <a:extLst>
                  <a:ext uri="{FF2B5EF4-FFF2-40B4-BE49-F238E27FC236}">
                    <a16:creationId xmlns:a16="http://schemas.microsoft.com/office/drawing/2014/main" id="{FBE32F30-7DA8-1FC3-6212-DBA701FB17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" y="2882"/>
                <a:ext cx="105" cy="198"/>
              </a:xfrm>
              <a:custGeom>
                <a:avLst/>
                <a:gdLst>
                  <a:gd name="T0" fmla="*/ 0 w 314"/>
                  <a:gd name="T1" fmla="*/ 0 h 593"/>
                  <a:gd name="T2" fmla="*/ 0 w 314"/>
                  <a:gd name="T3" fmla="*/ 0 h 593"/>
                  <a:gd name="T4" fmla="*/ 0 w 314"/>
                  <a:gd name="T5" fmla="*/ 0 h 593"/>
                  <a:gd name="T6" fmla="*/ 0 w 314"/>
                  <a:gd name="T7" fmla="*/ 0 h 593"/>
                  <a:gd name="T8" fmla="*/ 0 w 314"/>
                  <a:gd name="T9" fmla="*/ 0 h 593"/>
                  <a:gd name="T10" fmla="*/ 0 w 314"/>
                  <a:gd name="T11" fmla="*/ 0 h 593"/>
                  <a:gd name="T12" fmla="*/ 0 w 314"/>
                  <a:gd name="T13" fmla="*/ 0 h 593"/>
                  <a:gd name="T14" fmla="*/ 0 w 314"/>
                  <a:gd name="T15" fmla="*/ 0 h 593"/>
                  <a:gd name="T16" fmla="*/ 0 w 314"/>
                  <a:gd name="T17" fmla="*/ 0 h 593"/>
                  <a:gd name="T18" fmla="*/ 0 w 314"/>
                  <a:gd name="T19" fmla="*/ 0 h 593"/>
                  <a:gd name="T20" fmla="*/ 0 w 314"/>
                  <a:gd name="T21" fmla="*/ 0 h 593"/>
                  <a:gd name="T22" fmla="*/ 0 w 314"/>
                  <a:gd name="T23" fmla="*/ 0 h 593"/>
                  <a:gd name="T24" fmla="*/ 0 w 314"/>
                  <a:gd name="T25" fmla="*/ 0 h 5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4"/>
                  <a:gd name="T40" fmla="*/ 0 h 593"/>
                  <a:gd name="T41" fmla="*/ 314 w 314"/>
                  <a:gd name="T42" fmla="*/ 593 h 59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4" h="593">
                    <a:moveTo>
                      <a:pt x="101" y="0"/>
                    </a:moveTo>
                    <a:lnTo>
                      <a:pt x="217" y="0"/>
                    </a:lnTo>
                    <a:lnTo>
                      <a:pt x="217" y="120"/>
                    </a:lnTo>
                    <a:lnTo>
                      <a:pt x="256" y="120"/>
                    </a:lnTo>
                    <a:lnTo>
                      <a:pt x="314" y="159"/>
                    </a:lnTo>
                    <a:lnTo>
                      <a:pt x="314" y="477"/>
                    </a:lnTo>
                    <a:lnTo>
                      <a:pt x="256" y="593"/>
                    </a:lnTo>
                    <a:lnTo>
                      <a:pt x="58" y="593"/>
                    </a:lnTo>
                    <a:lnTo>
                      <a:pt x="0" y="477"/>
                    </a:lnTo>
                    <a:lnTo>
                      <a:pt x="0" y="159"/>
                    </a:lnTo>
                    <a:lnTo>
                      <a:pt x="58" y="120"/>
                    </a:lnTo>
                    <a:lnTo>
                      <a:pt x="101" y="120"/>
                    </a:lnTo>
                    <a:lnTo>
                      <a:pt x="101" y="0"/>
                    </a:lnTo>
                  </a:path>
                </a:pathLst>
              </a:cu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7672" name="Group 61">
            <a:extLst>
              <a:ext uri="{FF2B5EF4-FFF2-40B4-BE49-F238E27FC236}">
                <a16:creationId xmlns:a16="http://schemas.microsoft.com/office/drawing/2014/main" id="{B5289681-AA2E-62D6-78F6-7A12E03CAB74}"/>
              </a:ext>
            </a:extLst>
          </p:cNvPr>
          <p:cNvGrpSpPr>
            <a:grpSpLocks/>
          </p:cNvGrpSpPr>
          <p:nvPr/>
        </p:nvGrpSpPr>
        <p:grpSpPr bwMode="auto">
          <a:xfrm>
            <a:off x="2112120" y="6231731"/>
            <a:ext cx="1905000" cy="1633538"/>
            <a:chOff x="576" y="4512"/>
            <a:chExt cx="1200" cy="1029"/>
          </a:xfrm>
        </p:grpSpPr>
        <p:sp>
          <p:nvSpPr>
            <p:cNvPr id="27715" name="Freeform 62">
              <a:extLst>
                <a:ext uri="{FF2B5EF4-FFF2-40B4-BE49-F238E27FC236}">
                  <a16:creationId xmlns:a16="http://schemas.microsoft.com/office/drawing/2014/main" id="{48A6456F-7C3D-0445-8062-452344E3AEB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76" y="4512"/>
              <a:ext cx="1200" cy="1029"/>
            </a:xfrm>
            <a:custGeom>
              <a:avLst/>
              <a:gdLst>
                <a:gd name="T0" fmla="*/ 0 w 1344"/>
                <a:gd name="T1" fmla="*/ 0 h 1152"/>
                <a:gd name="T2" fmla="*/ 63 w 1344"/>
                <a:gd name="T3" fmla="*/ 0 h 1152"/>
                <a:gd name="T4" fmla="*/ 63 w 1344"/>
                <a:gd name="T5" fmla="*/ 55 h 1152"/>
                <a:gd name="T6" fmla="*/ 0 w 1344"/>
                <a:gd name="T7" fmla="*/ 55 h 1152"/>
                <a:gd name="T8" fmla="*/ 0 w 1344"/>
                <a:gd name="T9" fmla="*/ 0 h 1152"/>
                <a:gd name="T10" fmla="*/ 4 w 1344"/>
                <a:gd name="T11" fmla="*/ 4 h 1152"/>
                <a:gd name="T12" fmla="*/ 62 w 1344"/>
                <a:gd name="T13" fmla="*/ 4 h 1152"/>
                <a:gd name="T14" fmla="*/ 62 w 1344"/>
                <a:gd name="T15" fmla="*/ 50 h 1152"/>
                <a:gd name="T16" fmla="*/ 4 w 1344"/>
                <a:gd name="T17" fmla="*/ 50 h 1152"/>
                <a:gd name="T18" fmla="*/ 4 w 1344"/>
                <a:gd name="T19" fmla="*/ 4 h 11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44"/>
                <a:gd name="T31" fmla="*/ 0 h 1152"/>
                <a:gd name="T32" fmla="*/ 1344 w 1344"/>
                <a:gd name="T33" fmla="*/ 1152 h 11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44" h="1152">
                  <a:moveTo>
                    <a:pt x="0" y="0"/>
                  </a:moveTo>
                  <a:lnTo>
                    <a:pt x="1344" y="0"/>
                  </a:lnTo>
                  <a:lnTo>
                    <a:pt x="1344" y="1152"/>
                  </a:lnTo>
                  <a:lnTo>
                    <a:pt x="0" y="1152"/>
                  </a:lnTo>
                  <a:lnTo>
                    <a:pt x="0" y="0"/>
                  </a:lnTo>
                  <a:close/>
                  <a:moveTo>
                    <a:pt x="48" y="67"/>
                  </a:moveTo>
                  <a:lnTo>
                    <a:pt x="1284" y="67"/>
                  </a:lnTo>
                  <a:lnTo>
                    <a:pt x="1284" y="1076"/>
                  </a:lnTo>
                  <a:lnTo>
                    <a:pt x="48" y="1076"/>
                  </a:lnTo>
                  <a:lnTo>
                    <a:pt x="48" y="67"/>
                  </a:lnTo>
                  <a:close/>
                </a:path>
              </a:pathLst>
            </a:custGeom>
            <a:solidFill>
              <a:srgbClr val="4ADC9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6" name="Freeform 63">
              <a:extLst>
                <a:ext uri="{FF2B5EF4-FFF2-40B4-BE49-F238E27FC236}">
                  <a16:creationId xmlns:a16="http://schemas.microsoft.com/office/drawing/2014/main" id="{B3BB56AC-56A5-E7D8-0E99-C1D7E8F5AA4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7" y="4544"/>
              <a:ext cx="315" cy="959"/>
            </a:xfrm>
            <a:custGeom>
              <a:avLst/>
              <a:gdLst>
                <a:gd name="T0" fmla="*/ 0 w 522"/>
                <a:gd name="T1" fmla="*/ 0 h 1074"/>
                <a:gd name="T2" fmla="*/ 0 w 522"/>
                <a:gd name="T3" fmla="*/ 50 h 1074"/>
                <a:gd name="T4" fmla="*/ 1 w 522"/>
                <a:gd name="T5" fmla="*/ 50 h 1074"/>
                <a:gd name="T6" fmla="*/ 1 w 522"/>
                <a:gd name="T7" fmla="*/ 0 h 1074"/>
                <a:gd name="T8" fmla="*/ 0 w 522"/>
                <a:gd name="T9" fmla="*/ 0 h 10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2"/>
                <a:gd name="T16" fmla="*/ 0 h 1074"/>
                <a:gd name="T17" fmla="*/ 522 w 522"/>
                <a:gd name="T18" fmla="*/ 1074 h 10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2" h="1074">
                  <a:moveTo>
                    <a:pt x="0" y="0"/>
                  </a:moveTo>
                  <a:lnTo>
                    <a:pt x="0" y="1074"/>
                  </a:lnTo>
                  <a:lnTo>
                    <a:pt x="522" y="1074"/>
                  </a:lnTo>
                  <a:lnTo>
                    <a:pt x="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DC93"/>
            </a:solidFill>
            <a:ln w="0">
              <a:solidFill>
                <a:srgbClr val="4ADC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7" name="Freeform 64">
              <a:extLst>
                <a:ext uri="{FF2B5EF4-FFF2-40B4-BE49-F238E27FC236}">
                  <a16:creationId xmlns:a16="http://schemas.microsoft.com/office/drawing/2014/main" id="{D7E76FC3-5964-8330-4158-F6BF60DCFF5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392" y="4550"/>
              <a:ext cx="352" cy="959"/>
            </a:xfrm>
            <a:custGeom>
              <a:avLst/>
              <a:gdLst>
                <a:gd name="T0" fmla="*/ 0 w 522"/>
                <a:gd name="T1" fmla="*/ 0 h 1074"/>
                <a:gd name="T2" fmla="*/ 0 w 522"/>
                <a:gd name="T3" fmla="*/ 50 h 1074"/>
                <a:gd name="T4" fmla="*/ 1 w 522"/>
                <a:gd name="T5" fmla="*/ 50 h 1074"/>
                <a:gd name="T6" fmla="*/ 1 w 522"/>
                <a:gd name="T7" fmla="*/ 0 h 1074"/>
                <a:gd name="T8" fmla="*/ 0 w 522"/>
                <a:gd name="T9" fmla="*/ 0 h 10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2"/>
                <a:gd name="T16" fmla="*/ 0 h 1074"/>
                <a:gd name="T17" fmla="*/ 522 w 522"/>
                <a:gd name="T18" fmla="*/ 1074 h 10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2" h="1074">
                  <a:moveTo>
                    <a:pt x="0" y="0"/>
                  </a:moveTo>
                  <a:lnTo>
                    <a:pt x="0" y="1074"/>
                  </a:lnTo>
                  <a:lnTo>
                    <a:pt x="522" y="1074"/>
                  </a:lnTo>
                  <a:lnTo>
                    <a:pt x="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DC93"/>
            </a:solidFill>
            <a:ln w="0">
              <a:solidFill>
                <a:srgbClr val="4ADC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8" name="Freeform 65">
              <a:extLst>
                <a:ext uri="{FF2B5EF4-FFF2-40B4-BE49-F238E27FC236}">
                  <a16:creationId xmlns:a16="http://schemas.microsoft.com/office/drawing/2014/main" id="{CB1A73EA-E912-4AFB-AE08-C7C2DC55C98A}"/>
                </a:ext>
              </a:extLst>
            </p:cNvPr>
            <p:cNvSpPr>
              <a:spLocks noChangeAspect="1"/>
            </p:cNvSpPr>
            <p:nvPr/>
          </p:nvSpPr>
          <p:spPr bwMode="auto">
            <a:xfrm rot="-5400000">
              <a:off x="936" y="4701"/>
              <a:ext cx="469" cy="1147"/>
            </a:xfrm>
            <a:custGeom>
              <a:avLst/>
              <a:gdLst>
                <a:gd name="T0" fmla="*/ 0 w 522"/>
                <a:gd name="T1" fmla="*/ 0 h 1074"/>
                <a:gd name="T2" fmla="*/ 0 w 522"/>
                <a:gd name="T3" fmla="*/ 6339 h 1074"/>
                <a:gd name="T4" fmla="*/ 29 w 522"/>
                <a:gd name="T5" fmla="*/ 6339 h 1074"/>
                <a:gd name="T6" fmla="*/ 29 w 522"/>
                <a:gd name="T7" fmla="*/ 0 h 1074"/>
                <a:gd name="T8" fmla="*/ 0 w 522"/>
                <a:gd name="T9" fmla="*/ 0 h 10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2"/>
                <a:gd name="T16" fmla="*/ 0 h 1074"/>
                <a:gd name="T17" fmla="*/ 522 w 522"/>
                <a:gd name="T18" fmla="*/ 1074 h 10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2" h="1074">
                  <a:moveTo>
                    <a:pt x="0" y="0"/>
                  </a:moveTo>
                  <a:lnTo>
                    <a:pt x="0" y="1074"/>
                  </a:lnTo>
                  <a:lnTo>
                    <a:pt x="522" y="1074"/>
                  </a:lnTo>
                  <a:lnTo>
                    <a:pt x="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DC93"/>
            </a:solidFill>
            <a:ln w="0">
              <a:solidFill>
                <a:srgbClr val="4ADC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9" name="Freeform 66">
              <a:extLst>
                <a:ext uri="{FF2B5EF4-FFF2-40B4-BE49-F238E27FC236}">
                  <a16:creationId xmlns:a16="http://schemas.microsoft.com/office/drawing/2014/main" id="{96043ABA-35DF-2CA3-EF03-41F2C341EDF2}"/>
                </a:ext>
              </a:extLst>
            </p:cNvPr>
            <p:cNvSpPr>
              <a:spLocks noChangeAspect="1"/>
            </p:cNvSpPr>
            <p:nvPr/>
          </p:nvSpPr>
          <p:spPr bwMode="auto">
            <a:xfrm rot="-5400000">
              <a:off x="1096" y="4051"/>
              <a:ext cx="160" cy="1146"/>
            </a:xfrm>
            <a:custGeom>
              <a:avLst/>
              <a:gdLst>
                <a:gd name="T0" fmla="*/ 0 w 522"/>
                <a:gd name="T1" fmla="*/ 0 h 1074"/>
                <a:gd name="T2" fmla="*/ 0 w 522"/>
                <a:gd name="T3" fmla="*/ 6192 h 1074"/>
                <a:gd name="T4" fmla="*/ 0 w 522"/>
                <a:gd name="T5" fmla="*/ 6192 h 1074"/>
                <a:gd name="T6" fmla="*/ 0 w 522"/>
                <a:gd name="T7" fmla="*/ 0 h 1074"/>
                <a:gd name="T8" fmla="*/ 0 w 522"/>
                <a:gd name="T9" fmla="*/ 0 h 10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2"/>
                <a:gd name="T16" fmla="*/ 0 h 1074"/>
                <a:gd name="T17" fmla="*/ 522 w 522"/>
                <a:gd name="T18" fmla="*/ 1074 h 10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2" h="1074">
                  <a:moveTo>
                    <a:pt x="0" y="0"/>
                  </a:moveTo>
                  <a:lnTo>
                    <a:pt x="0" y="1074"/>
                  </a:lnTo>
                  <a:lnTo>
                    <a:pt x="522" y="1074"/>
                  </a:lnTo>
                  <a:lnTo>
                    <a:pt x="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DC93"/>
            </a:solidFill>
            <a:ln w="0">
              <a:solidFill>
                <a:srgbClr val="4ADC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673" name="Group 67">
            <a:extLst>
              <a:ext uri="{FF2B5EF4-FFF2-40B4-BE49-F238E27FC236}">
                <a16:creationId xmlns:a16="http://schemas.microsoft.com/office/drawing/2014/main" id="{D5CEB1F4-747C-F311-250C-5A06E7C864AF}"/>
              </a:ext>
            </a:extLst>
          </p:cNvPr>
          <p:cNvGrpSpPr>
            <a:grpSpLocks/>
          </p:cNvGrpSpPr>
          <p:nvPr/>
        </p:nvGrpSpPr>
        <p:grpSpPr bwMode="auto">
          <a:xfrm>
            <a:off x="495300" y="4597400"/>
            <a:ext cx="1301750" cy="2251075"/>
            <a:chOff x="672" y="3840"/>
            <a:chExt cx="820" cy="1418"/>
          </a:xfrm>
        </p:grpSpPr>
        <p:grpSp>
          <p:nvGrpSpPr>
            <p:cNvPr id="27687" name="Group 68">
              <a:extLst>
                <a:ext uri="{FF2B5EF4-FFF2-40B4-BE49-F238E27FC236}">
                  <a16:creationId xmlns:a16="http://schemas.microsoft.com/office/drawing/2014/main" id="{CC4F5EBD-8177-351D-7AB1-E75652F0FA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3840"/>
              <a:ext cx="412" cy="1418"/>
              <a:chOff x="672" y="3840"/>
              <a:chExt cx="412" cy="1418"/>
            </a:xfrm>
          </p:grpSpPr>
          <p:grpSp>
            <p:nvGrpSpPr>
              <p:cNvPr id="27702" name="Group 69">
                <a:extLst>
                  <a:ext uri="{FF2B5EF4-FFF2-40B4-BE49-F238E27FC236}">
                    <a16:creationId xmlns:a16="http://schemas.microsoft.com/office/drawing/2014/main" id="{403509E7-6F06-85F2-F763-BD9C005904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3840"/>
                <a:ext cx="412" cy="1418"/>
                <a:chOff x="672" y="3840"/>
                <a:chExt cx="412" cy="1418"/>
              </a:xfrm>
            </p:grpSpPr>
            <p:grpSp>
              <p:nvGrpSpPr>
                <p:cNvPr id="27708" name="Group 70">
                  <a:extLst>
                    <a:ext uri="{FF2B5EF4-FFF2-40B4-BE49-F238E27FC236}">
                      <a16:creationId xmlns:a16="http://schemas.microsoft.com/office/drawing/2014/main" id="{C2A82622-27AA-6513-626B-2FCC457CA3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3840"/>
                  <a:ext cx="411" cy="1418"/>
                  <a:chOff x="672" y="3840"/>
                  <a:chExt cx="411" cy="1418"/>
                </a:xfrm>
              </p:grpSpPr>
              <p:sp>
                <p:nvSpPr>
                  <p:cNvPr id="27710" name="Freeform 71">
                    <a:extLst>
                      <a:ext uri="{FF2B5EF4-FFF2-40B4-BE49-F238E27FC236}">
                        <a16:creationId xmlns:a16="http://schemas.microsoft.com/office/drawing/2014/main" id="{71067C2D-DAAD-EA49-13E3-E1665EE95061}"/>
                      </a:ext>
                    </a:extLst>
                  </p:cNvPr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672" y="3840"/>
                    <a:ext cx="411" cy="1418"/>
                  </a:xfrm>
                  <a:custGeom>
                    <a:avLst/>
                    <a:gdLst>
                      <a:gd name="T0" fmla="*/ 0 w 216"/>
                      <a:gd name="T1" fmla="*/ 363 h 1398"/>
                      <a:gd name="T2" fmla="*/ 0 w 216"/>
                      <a:gd name="T3" fmla="*/ 2051 h 1398"/>
                      <a:gd name="T4" fmla="*/ 2147483646 w 216"/>
                      <a:gd name="T5" fmla="*/ 1442 h 1398"/>
                      <a:gd name="T6" fmla="*/ 2147483646 w 216"/>
                      <a:gd name="T7" fmla="*/ 0 h 1398"/>
                      <a:gd name="T8" fmla="*/ 0 w 216"/>
                      <a:gd name="T9" fmla="*/ 363 h 1398"/>
                      <a:gd name="T10" fmla="*/ 1541628082 w 216"/>
                      <a:gd name="T11" fmla="*/ 493 h 1398"/>
                      <a:gd name="T12" fmla="*/ 1541628082 w 216"/>
                      <a:gd name="T13" fmla="*/ 1608 h 1398"/>
                      <a:gd name="T14" fmla="*/ 2147483646 w 216"/>
                      <a:gd name="T15" fmla="*/ 1245 h 1398"/>
                      <a:gd name="T16" fmla="*/ 2147483646 w 216"/>
                      <a:gd name="T17" fmla="*/ 244 h 1398"/>
                      <a:gd name="T18" fmla="*/ 1541628082 w 216"/>
                      <a:gd name="T19" fmla="*/ 493 h 139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16"/>
                      <a:gd name="T31" fmla="*/ 0 h 1398"/>
                      <a:gd name="T32" fmla="*/ 216 w 216"/>
                      <a:gd name="T33" fmla="*/ 1398 h 139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16" h="1398">
                        <a:moveTo>
                          <a:pt x="0" y="246"/>
                        </a:moveTo>
                        <a:lnTo>
                          <a:pt x="0" y="1398"/>
                        </a:lnTo>
                        <a:lnTo>
                          <a:pt x="216" y="984"/>
                        </a:lnTo>
                        <a:lnTo>
                          <a:pt x="216" y="0"/>
                        </a:lnTo>
                        <a:lnTo>
                          <a:pt x="0" y="246"/>
                        </a:lnTo>
                        <a:close/>
                        <a:moveTo>
                          <a:pt x="44" y="336"/>
                        </a:moveTo>
                        <a:lnTo>
                          <a:pt x="44" y="1095"/>
                        </a:lnTo>
                        <a:lnTo>
                          <a:pt x="174" y="849"/>
                        </a:lnTo>
                        <a:lnTo>
                          <a:pt x="174" y="167"/>
                        </a:lnTo>
                        <a:lnTo>
                          <a:pt x="44" y="336"/>
                        </a:lnTo>
                        <a:close/>
                      </a:path>
                    </a:pathLst>
                  </a:custGeom>
                  <a:solidFill>
                    <a:srgbClr val="43DBFF">
                      <a:alpha val="50195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711" name="Freeform 72">
                    <a:extLst>
                      <a:ext uri="{FF2B5EF4-FFF2-40B4-BE49-F238E27FC236}">
                        <a16:creationId xmlns:a16="http://schemas.microsoft.com/office/drawing/2014/main" id="{3F18276C-D769-6EF0-A08F-B8B0312FEF7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17" y="4086"/>
                    <a:ext cx="109" cy="1029"/>
                  </a:xfrm>
                  <a:custGeom>
                    <a:avLst/>
                    <a:gdLst>
                      <a:gd name="T0" fmla="*/ 3 w 127"/>
                      <a:gd name="T1" fmla="*/ 0 h 1029"/>
                      <a:gd name="T2" fmla="*/ 0 w 127"/>
                      <a:gd name="T3" fmla="*/ 54 h 1029"/>
                      <a:gd name="T4" fmla="*/ 0 w 127"/>
                      <a:gd name="T5" fmla="*/ 1029 h 1029"/>
                      <a:gd name="T6" fmla="*/ 3 w 127"/>
                      <a:gd name="T7" fmla="*/ 858 h 1029"/>
                      <a:gd name="T8" fmla="*/ 3 w 127"/>
                      <a:gd name="T9" fmla="*/ 0 h 102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7"/>
                      <a:gd name="T16" fmla="*/ 0 h 1029"/>
                      <a:gd name="T17" fmla="*/ 127 w 127"/>
                      <a:gd name="T18" fmla="*/ 1029 h 102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7" h="1029">
                        <a:moveTo>
                          <a:pt x="127" y="0"/>
                        </a:moveTo>
                        <a:lnTo>
                          <a:pt x="0" y="54"/>
                        </a:lnTo>
                        <a:lnTo>
                          <a:pt x="0" y="1029"/>
                        </a:lnTo>
                        <a:lnTo>
                          <a:pt x="127" y="858"/>
                        </a:lnTo>
                        <a:lnTo>
                          <a:pt x="127" y="0"/>
                        </a:lnTo>
                        <a:close/>
                      </a:path>
                    </a:pathLst>
                  </a:custGeom>
                  <a:solidFill>
                    <a:srgbClr val="43DBFF">
                      <a:alpha val="50195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712" name="Freeform 73">
                    <a:extLst>
                      <a:ext uri="{FF2B5EF4-FFF2-40B4-BE49-F238E27FC236}">
                        <a16:creationId xmlns:a16="http://schemas.microsoft.com/office/drawing/2014/main" id="{397FBC17-E224-D8A5-DB33-1464E4C3067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960" y="3963"/>
                    <a:ext cx="92" cy="921"/>
                  </a:xfrm>
                  <a:custGeom>
                    <a:avLst/>
                    <a:gdLst>
                      <a:gd name="T0" fmla="*/ 3 w 108"/>
                      <a:gd name="T1" fmla="*/ 0 h 921"/>
                      <a:gd name="T2" fmla="*/ 0 w 108"/>
                      <a:gd name="T3" fmla="*/ 57 h 921"/>
                      <a:gd name="T4" fmla="*/ 0 w 108"/>
                      <a:gd name="T5" fmla="*/ 921 h 921"/>
                      <a:gd name="T6" fmla="*/ 3 w 108"/>
                      <a:gd name="T7" fmla="*/ 838 h 921"/>
                      <a:gd name="T8" fmla="*/ 3 w 108"/>
                      <a:gd name="T9" fmla="*/ 0 h 92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8"/>
                      <a:gd name="T16" fmla="*/ 0 h 921"/>
                      <a:gd name="T17" fmla="*/ 108 w 108"/>
                      <a:gd name="T18" fmla="*/ 921 h 92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8" h="921">
                        <a:moveTo>
                          <a:pt x="108" y="0"/>
                        </a:moveTo>
                        <a:lnTo>
                          <a:pt x="0" y="57"/>
                        </a:lnTo>
                        <a:lnTo>
                          <a:pt x="0" y="921"/>
                        </a:lnTo>
                        <a:lnTo>
                          <a:pt x="108" y="838"/>
                        </a:lnTo>
                        <a:lnTo>
                          <a:pt x="108" y="0"/>
                        </a:lnTo>
                        <a:close/>
                      </a:path>
                    </a:pathLst>
                  </a:custGeom>
                  <a:solidFill>
                    <a:srgbClr val="43DBFF">
                      <a:alpha val="50195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713" name="Freeform 74">
                    <a:extLst>
                      <a:ext uri="{FF2B5EF4-FFF2-40B4-BE49-F238E27FC236}">
                        <a16:creationId xmlns:a16="http://schemas.microsoft.com/office/drawing/2014/main" id="{D698D782-2E46-B0C8-193E-98F02CF445A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17" y="3949"/>
                    <a:ext cx="320" cy="443"/>
                  </a:xfrm>
                  <a:custGeom>
                    <a:avLst/>
                    <a:gdLst>
                      <a:gd name="T0" fmla="*/ 6 w 373"/>
                      <a:gd name="T1" fmla="*/ 0 h 443"/>
                      <a:gd name="T2" fmla="*/ 0 w 373"/>
                      <a:gd name="T3" fmla="*/ 164 h 443"/>
                      <a:gd name="T4" fmla="*/ 3 w 373"/>
                      <a:gd name="T5" fmla="*/ 443 h 443"/>
                      <a:gd name="T6" fmla="*/ 6 w 373"/>
                      <a:gd name="T7" fmla="*/ 209 h 443"/>
                      <a:gd name="T8" fmla="*/ 6 w 373"/>
                      <a:gd name="T9" fmla="*/ 0 h 44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3"/>
                      <a:gd name="T16" fmla="*/ 0 h 443"/>
                      <a:gd name="T17" fmla="*/ 373 w 373"/>
                      <a:gd name="T18" fmla="*/ 443 h 44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3" h="443">
                        <a:moveTo>
                          <a:pt x="372" y="0"/>
                        </a:moveTo>
                        <a:lnTo>
                          <a:pt x="0" y="164"/>
                        </a:lnTo>
                        <a:lnTo>
                          <a:pt x="7" y="443"/>
                        </a:lnTo>
                        <a:lnTo>
                          <a:pt x="373" y="209"/>
                        </a:lnTo>
                        <a:lnTo>
                          <a:pt x="372" y="0"/>
                        </a:lnTo>
                        <a:close/>
                      </a:path>
                    </a:pathLst>
                  </a:custGeom>
                  <a:solidFill>
                    <a:srgbClr val="43DBFF">
                      <a:alpha val="50195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714" name="Freeform 75">
                    <a:extLst>
                      <a:ext uri="{FF2B5EF4-FFF2-40B4-BE49-F238E27FC236}">
                        <a16:creationId xmlns:a16="http://schemas.microsoft.com/office/drawing/2014/main" id="{1B292513-C6AB-4B5E-E20B-0A8B4DE341D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08" y="4452"/>
                    <a:ext cx="344" cy="678"/>
                  </a:xfrm>
                  <a:custGeom>
                    <a:avLst/>
                    <a:gdLst>
                      <a:gd name="T0" fmla="*/ 6 w 402"/>
                      <a:gd name="T1" fmla="*/ 378 h 678"/>
                      <a:gd name="T2" fmla="*/ 2 w 402"/>
                      <a:gd name="T3" fmla="*/ 678 h 678"/>
                      <a:gd name="T4" fmla="*/ 0 w 402"/>
                      <a:gd name="T5" fmla="*/ 264 h 678"/>
                      <a:gd name="T6" fmla="*/ 6 w 402"/>
                      <a:gd name="T7" fmla="*/ 0 h 678"/>
                      <a:gd name="T8" fmla="*/ 6 w 402"/>
                      <a:gd name="T9" fmla="*/ 378 h 67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02"/>
                      <a:gd name="T16" fmla="*/ 0 h 678"/>
                      <a:gd name="T17" fmla="*/ 402 w 402"/>
                      <a:gd name="T18" fmla="*/ 678 h 67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02" h="678">
                        <a:moveTo>
                          <a:pt x="402" y="378"/>
                        </a:moveTo>
                        <a:lnTo>
                          <a:pt x="2" y="678"/>
                        </a:lnTo>
                        <a:lnTo>
                          <a:pt x="0" y="264"/>
                        </a:lnTo>
                        <a:lnTo>
                          <a:pt x="396" y="0"/>
                        </a:lnTo>
                        <a:lnTo>
                          <a:pt x="402" y="378"/>
                        </a:lnTo>
                        <a:close/>
                      </a:path>
                    </a:pathLst>
                  </a:custGeom>
                  <a:solidFill>
                    <a:srgbClr val="43DBFF">
                      <a:alpha val="50195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709" name="Freeform 76">
                  <a:extLst>
                    <a:ext uri="{FF2B5EF4-FFF2-40B4-BE49-F238E27FC236}">
                      <a16:creationId xmlns:a16="http://schemas.microsoft.com/office/drawing/2014/main" id="{B76C574D-9001-9D05-0011-2C653F43C4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2" y="3844"/>
                  <a:ext cx="412" cy="1396"/>
                </a:xfrm>
                <a:custGeom>
                  <a:avLst/>
                  <a:gdLst>
                    <a:gd name="T0" fmla="*/ 0 w 412"/>
                    <a:gd name="T1" fmla="*/ 248 h 1396"/>
                    <a:gd name="T2" fmla="*/ 412 w 412"/>
                    <a:gd name="T3" fmla="*/ 0 h 1396"/>
                    <a:gd name="T4" fmla="*/ 412 w 412"/>
                    <a:gd name="T5" fmla="*/ 992 h 1396"/>
                    <a:gd name="T6" fmla="*/ 4 w 412"/>
                    <a:gd name="T7" fmla="*/ 1396 h 1396"/>
                    <a:gd name="T8" fmla="*/ 0 w 412"/>
                    <a:gd name="T9" fmla="*/ 248 h 13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2"/>
                    <a:gd name="T16" fmla="*/ 0 h 1396"/>
                    <a:gd name="T17" fmla="*/ 412 w 412"/>
                    <a:gd name="T18" fmla="*/ 1396 h 13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2" h="1396">
                      <a:moveTo>
                        <a:pt x="0" y="248"/>
                      </a:moveTo>
                      <a:lnTo>
                        <a:pt x="412" y="0"/>
                      </a:lnTo>
                      <a:lnTo>
                        <a:pt x="412" y="992"/>
                      </a:lnTo>
                      <a:lnTo>
                        <a:pt x="4" y="1396"/>
                      </a:lnTo>
                      <a:lnTo>
                        <a:pt x="0" y="248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03" name="Group 77">
                <a:extLst>
                  <a:ext uri="{FF2B5EF4-FFF2-40B4-BE49-F238E27FC236}">
                    <a16:creationId xmlns:a16="http://schemas.microsoft.com/office/drawing/2014/main" id="{5DBD67A1-A478-4B86-2753-3C4AF7AD08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24" y="4220"/>
                <a:ext cx="135" cy="399"/>
                <a:chOff x="2073" y="4380"/>
                <a:chExt cx="135" cy="399"/>
              </a:xfrm>
            </p:grpSpPr>
            <p:sp>
              <p:nvSpPr>
                <p:cNvPr id="27704" name="Freeform 78">
                  <a:extLst>
                    <a:ext uri="{FF2B5EF4-FFF2-40B4-BE49-F238E27FC236}">
                      <a16:creationId xmlns:a16="http://schemas.microsoft.com/office/drawing/2014/main" id="{6E09BD9F-3E7F-1239-FD68-ABB9A6BAE7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3" y="4380"/>
                  <a:ext cx="135" cy="399"/>
                </a:xfrm>
                <a:custGeom>
                  <a:avLst/>
                  <a:gdLst>
                    <a:gd name="T0" fmla="*/ 0 w 135"/>
                    <a:gd name="T1" fmla="*/ 99 h 399"/>
                    <a:gd name="T2" fmla="*/ 135 w 135"/>
                    <a:gd name="T3" fmla="*/ 0 h 399"/>
                    <a:gd name="T4" fmla="*/ 135 w 135"/>
                    <a:gd name="T5" fmla="*/ 309 h 399"/>
                    <a:gd name="T6" fmla="*/ 0 w 135"/>
                    <a:gd name="T7" fmla="*/ 399 h 399"/>
                    <a:gd name="T8" fmla="*/ 0 w 135"/>
                    <a:gd name="T9" fmla="*/ 99 h 3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5"/>
                    <a:gd name="T16" fmla="*/ 0 h 399"/>
                    <a:gd name="T17" fmla="*/ 135 w 135"/>
                    <a:gd name="T18" fmla="*/ 399 h 3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5" h="399">
                      <a:moveTo>
                        <a:pt x="0" y="99"/>
                      </a:moveTo>
                      <a:lnTo>
                        <a:pt x="135" y="0"/>
                      </a:lnTo>
                      <a:lnTo>
                        <a:pt x="135" y="309"/>
                      </a:lnTo>
                      <a:lnTo>
                        <a:pt x="0" y="399"/>
                      </a:lnTo>
                      <a:lnTo>
                        <a:pt x="0" y="99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5" name="Line 79">
                  <a:extLst>
                    <a:ext uri="{FF2B5EF4-FFF2-40B4-BE49-F238E27FC236}">
                      <a16:creationId xmlns:a16="http://schemas.microsoft.com/office/drawing/2014/main" id="{88A35CA2-C197-02F6-A2BF-921E8C3C70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09" y="4455"/>
                  <a:ext cx="0" cy="29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6" name="Line 80">
                  <a:extLst>
                    <a:ext uri="{FF2B5EF4-FFF2-40B4-BE49-F238E27FC236}">
                      <a16:creationId xmlns:a16="http://schemas.microsoft.com/office/drawing/2014/main" id="{0E496BD3-7784-B8D5-A8AD-CD0F91E080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5" y="4434"/>
                  <a:ext cx="0" cy="29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7" name="Line 81">
                  <a:extLst>
                    <a:ext uri="{FF2B5EF4-FFF2-40B4-BE49-F238E27FC236}">
                      <a16:creationId xmlns:a16="http://schemas.microsoft.com/office/drawing/2014/main" id="{0281EAC8-C588-6F96-89E5-979B477DA4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78" y="4413"/>
                  <a:ext cx="0" cy="29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688" name="Group 82">
              <a:extLst>
                <a:ext uri="{FF2B5EF4-FFF2-40B4-BE49-F238E27FC236}">
                  <a16:creationId xmlns:a16="http://schemas.microsoft.com/office/drawing/2014/main" id="{B975713C-11E1-9B06-E3C9-FADA27BD513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080" y="3840"/>
              <a:ext cx="412" cy="1418"/>
              <a:chOff x="672" y="3840"/>
              <a:chExt cx="412" cy="1418"/>
            </a:xfrm>
          </p:grpSpPr>
          <p:grpSp>
            <p:nvGrpSpPr>
              <p:cNvPr id="27689" name="Group 83">
                <a:extLst>
                  <a:ext uri="{FF2B5EF4-FFF2-40B4-BE49-F238E27FC236}">
                    <a16:creationId xmlns:a16="http://schemas.microsoft.com/office/drawing/2014/main" id="{0DC5DFDD-0F3C-48F9-E445-C10B4C31EE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3840"/>
                <a:ext cx="412" cy="1418"/>
                <a:chOff x="672" y="3840"/>
                <a:chExt cx="412" cy="1418"/>
              </a:xfrm>
            </p:grpSpPr>
            <p:grpSp>
              <p:nvGrpSpPr>
                <p:cNvPr id="27695" name="Group 84">
                  <a:extLst>
                    <a:ext uri="{FF2B5EF4-FFF2-40B4-BE49-F238E27FC236}">
                      <a16:creationId xmlns:a16="http://schemas.microsoft.com/office/drawing/2014/main" id="{B5EB3E75-5CBC-50C0-C0DC-A38E92B429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3840"/>
                  <a:ext cx="411" cy="1418"/>
                  <a:chOff x="672" y="3840"/>
                  <a:chExt cx="411" cy="1418"/>
                </a:xfrm>
              </p:grpSpPr>
              <p:sp>
                <p:nvSpPr>
                  <p:cNvPr id="27697" name="Freeform 85">
                    <a:extLst>
                      <a:ext uri="{FF2B5EF4-FFF2-40B4-BE49-F238E27FC236}">
                        <a16:creationId xmlns:a16="http://schemas.microsoft.com/office/drawing/2014/main" id="{2CAFE5C4-55B7-70CE-6743-09F80D779635}"/>
                      </a:ext>
                    </a:extLst>
                  </p:cNvPr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672" y="3840"/>
                    <a:ext cx="411" cy="1418"/>
                  </a:xfrm>
                  <a:custGeom>
                    <a:avLst/>
                    <a:gdLst>
                      <a:gd name="T0" fmla="*/ 0 w 216"/>
                      <a:gd name="T1" fmla="*/ 363 h 1398"/>
                      <a:gd name="T2" fmla="*/ 0 w 216"/>
                      <a:gd name="T3" fmla="*/ 2051 h 1398"/>
                      <a:gd name="T4" fmla="*/ 2147483646 w 216"/>
                      <a:gd name="T5" fmla="*/ 1442 h 1398"/>
                      <a:gd name="T6" fmla="*/ 2147483646 w 216"/>
                      <a:gd name="T7" fmla="*/ 0 h 1398"/>
                      <a:gd name="T8" fmla="*/ 0 w 216"/>
                      <a:gd name="T9" fmla="*/ 363 h 1398"/>
                      <a:gd name="T10" fmla="*/ 1541628082 w 216"/>
                      <a:gd name="T11" fmla="*/ 493 h 1398"/>
                      <a:gd name="T12" fmla="*/ 1541628082 w 216"/>
                      <a:gd name="T13" fmla="*/ 1608 h 1398"/>
                      <a:gd name="T14" fmla="*/ 2147483646 w 216"/>
                      <a:gd name="T15" fmla="*/ 1245 h 1398"/>
                      <a:gd name="T16" fmla="*/ 2147483646 w 216"/>
                      <a:gd name="T17" fmla="*/ 244 h 1398"/>
                      <a:gd name="T18" fmla="*/ 1541628082 w 216"/>
                      <a:gd name="T19" fmla="*/ 493 h 139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16"/>
                      <a:gd name="T31" fmla="*/ 0 h 1398"/>
                      <a:gd name="T32" fmla="*/ 216 w 216"/>
                      <a:gd name="T33" fmla="*/ 1398 h 139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16" h="1398">
                        <a:moveTo>
                          <a:pt x="0" y="246"/>
                        </a:moveTo>
                        <a:lnTo>
                          <a:pt x="0" y="1398"/>
                        </a:lnTo>
                        <a:lnTo>
                          <a:pt x="216" y="984"/>
                        </a:lnTo>
                        <a:lnTo>
                          <a:pt x="216" y="0"/>
                        </a:lnTo>
                        <a:lnTo>
                          <a:pt x="0" y="246"/>
                        </a:lnTo>
                        <a:close/>
                        <a:moveTo>
                          <a:pt x="44" y="336"/>
                        </a:moveTo>
                        <a:lnTo>
                          <a:pt x="44" y="1095"/>
                        </a:lnTo>
                        <a:lnTo>
                          <a:pt x="174" y="849"/>
                        </a:lnTo>
                        <a:lnTo>
                          <a:pt x="174" y="167"/>
                        </a:lnTo>
                        <a:lnTo>
                          <a:pt x="44" y="336"/>
                        </a:lnTo>
                        <a:close/>
                      </a:path>
                    </a:pathLst>
                  </a:custGeom>
                  <a:solidFill>
                    <a:srgbClr val="43DBFF">
                      <a:alpha val="50195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698" name="Freeform 86">
                    <a:extLst>
                      <a:ext uri="{FF2B5EF4-FFF2-40B4-BE49-F238E27FC236}">
                        <a16:creationId xmlns:a16="http://schemas.microsoft.com/office/drawing/2014/main" id="{E4D79D8E-3850-FD16-2493-B346BF6812B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17" y="4086"/>
                    <a:ext cx="109" cy="1029"/>
                  </a:xfrm>
                  <a:custGeom>
                    <a:avLst/>
                    <a:gdLst>
                      <a:gd name="T0" fmla="*/ 3 w 127"/>
                      <a:gd name="T1" fmla="*/ 0 h 1029"/>
                      <a:gd name="T2" fmla="*/ 0 w 127"/>
                      <a:gd name="T3" fmla="*/ 54 h 1029"/>
                      <a:gd name="T4" fmla="*/ 0 w 127"/>
                      <a:gd name="T5" fmla="*/ 1029 h 1029"/>
                      <a:gd name="T6" fmla="*/ 3 w 127"/>
                      <a:gd name="T7" fmla="*/ 858 h 1029"/>
                      <a:gd name="T8" fmla="*/ 3 w 127"/>
                      <a:gd name="T9" fmla="*/ 0 h 102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7"/>
                      <a:gd name="T16" fmla="*/ 0 h 1029"/>
                      <a:gd name="T17" fmla="*/ 127 w 127"/>
                      <a:gd name="T18" fmla="*/ 1029 h 102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7" h="1029">
                        <a:moveTo>
                          <a:pt x="127" y="0"/>
                        </a:moveTo>
                        <a:lnTo>
                          <a:pt x="0" y="54"/>
                        </a:lnTo>
                        <a:lnTo>
                          <a:pt x="0" y="1029"/>
                        </a:lnTo>
                        <a:lnTo>
                          <a:pt x="127" y="858"/>
                        </a:lnTo>
                        <a:lnTo>
                          <a:pt x="127" y="0"/>
                        </a:lnTo>
                        <a:close/>
                      </a:path>
                    </a:pathLst>
                  </a:custGeom>
                  <a:solidFill>
                    <a:srgbClr val="43DBFF">
                      <a:alpha val="50195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699" name="Freeform 87">
                    <a:extLst>
                      <a:ext uri="{FF2B5EF4-FFF2-40B4-BE49-F238E27FC236}">
                        <a16:creationId xmlns:a16="http://schemas.microsoft.com/office/drawing/2014/main" id="{18147CEB-AE89-A09F-6130-35EEC5BC10C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960" y="3963"/>
                    <a:ext cx="92" cy="921"/>
                  </a:xfrm>
                  <a:custGeom>
                    <a:avLst/>
                    <a:gdLst>
                      <a:gd name="T0" fmla="*/ 3 w 108"/>
                      <a:gd name="T1" fmla="*/ 0 h 921"/>
                      <a:gd name="T2" fmla="*/ 0 w 108"/>
                      <a:gd name="T3" fmla="*/ 57 h 921"/>
                      <a:gd name="T4" fmla="*/ 0 w 108"/>
                      <a:gd name="T5" fmla="*/ 921 h 921"/>
                      <a:gd name="T6" fmla="*/ 3 w 108"/>
                      <a:gd name="T7" fmla="*/ 838 h 921"/>
                      <a:gd name="T8" fmla="*/ 3 w 108"/>
                      <a:gd name="T9" fmla="*/ 0 h 92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8"/>
                      <a:gd name="T16" fmla="*/ 0 h 921"/>
                      <a:gd name="T17" fmla="*/ 108 w 108"/>
                      <a:gd name="T18" fmla="*/ 921 h 92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8" h="921">
                        <a:moveTo>
                          <a:pt x="108" y="0"/>
                        </a:moveTo>
                        <a:lnTo>
                          <a:pt x="0" y="57"/>
                        </a:lnTo>
                        <a:lnTo>
                          <a:pt x="0" y="921"/>
                        </a:lnTo>
                        <a:lnTo>
                          <a:pt x="108" y="838"/>
                        </a:lnTo>
                        <a:lnTo>
                          <a:pt x="108" y="0"/>
                        </a:lnTo>
                        <a:close/>
                      </a:path>
                    </a:pathLst>
                  </a:custGeom>
                  <a:solidFill>
                    <a:srgbClr val="43DBFF">
                      <a:alpha val="50195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700" name="Freeform 88">
                    <a:extLst>
                      <a:ext uri="{FF2B5EF4-FFF2-40B4-BE49-F238E27FC236}">
                        <a16:creationId xmlns:a16="http://schemas.microsoft.com/office/drawing/2014/main" id="{6A6AD991-A285-8A5C-985C-1D8B8BFD0D9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17" y="3949"/>
                    <a:ext cx="320" cy="443"/>
                  </a:xfrm>
                  <a:custGeom>
                    <a:avLst/>
                    <a:gdLst>
                      <a:gd name="T0" fmla="*/ 6 w 373"/>
                      <a:gd name="T1" fmla="*/ 0 h 443"/>
                      <a:gd name="T2" fmla="*/ 0 w 373"/>
                      <a:gd name="T3" fmla="*/ 164 h 443"/>
                      <a:gd name="T4" fmla="*/ 3 w 373"/>
                      <a:gd name="T5" fmla="*/ 443 h 443"/>
                      <a:gd name="T6" fmla="*/ 6 w 373"/>
                      <a:gd name="T7" fmla="*/ 209 h 443"/>
                      <a:gd name="T8" fmla="*/ 6 w 373"/>
                      <a:gd name="T9" fmla="*/ 0 h 44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3"/>
                      <a:gd name="T16" fmla="*/ 0 h 443"/>
                      <a:gd name="T17" fmla="*/ 373 w 373"/>
                      <a:gd name="T18" fmla="*/ 443 h 44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3" h="443">
                        <a:moveTo>
                          <a:pt x="372" y="0"/>
                        </a:moveTo>
                        <a:lnTo>
                          <a:pt x="0" y="164"/>
                        </a:lnTo>
                        <a:lnTo>
                          <a:pt x="7" y="443"/>
                        </a:lnTo>
                        <a:lnTo>
                          <a:pt x="373" y="209"/>
                        </a:lnTo>
                        <a:lnTo>
                          <a:pt x="372" y="0"/>
                        </a:lnTo>
                        <a:close/>
                      </a:path>
                    </a:pathLst>
                  </a:custGeom>
                  <a:solidFill>
                    <a:srgbClr val="43DBFF">
                      <a:alpha val="50195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701" name="Freeform 89">
                    <a:extLst>
                      <a:ext uri="{FF2B5EF4-FFF2-40B4-BE49-F238E27FC236}">
                        <a16:creationId xmlns:a16="http://schemas.microsoft.com/office/drawing/2014/main" id="{59A1A6E2-96DD-8105-8942-A02C6CB421D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08" y="4452"/>
                    <a:ext cx="344" cy="678"/>
                  </a:xfrm>
                  <a:custGeom>
                    <a:avLst/>
                    <a:gdLst>
                      <a:gd name="T0" fmla="*/ 6 w 402"/>
                      <a:gd name="T1" fmla="*/ 378 h 678"/>
                      <a:gd name="T2" fmla="*/ 2 w 402"/>
                      <a:gd name="T3" fmla="*/ 678 h 678"/>
                      <a:gd name="T4" fmla="*/ 0 w 402"/>
                      <a:gd name="T5" fmla="*/ 264 h 678"/>
                      <a:gd name="T6" fmla="*/ 6 w 402"/>
                      <a:gd name="T7" fmla="*/ 0 h 678"/>
                      <a:gd name="T8" fmla="*/ 6 w 402"/>
                      <a:gd name="T9" fmla="*/ 378 h 67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02"/>
                      <a:gd name="T16" fmla="*/ 0 h 678"/>
                      <a:gd name="T17" fmla="*/ 402 w 402"/>
                      <a:gd name="T18" fmla="*/ 678 h 67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02" h="678">
                        <a:moveTo>
                          <a:pt x="402" y="378"/>
                        </a:moveTo>
                        <a:lnTo>
                          <a:pt x="2" y="678"/>
                        </a:lnTo>
                        <a:lnTo>
                          <a:pt x="0" y="264"/>
                        </a:lnTo>
                        <a:lnTo>
                          <a:pt x="396" y="0"/>
                        </a:lnTo>
                        <a:lnTo>
                          <a:pt x="402" y="378"/>
                        </a:lnTo>
                        <a:close/>
                      </a:path>
                    </a:pathLst>
                  </a:custGeom>
                  <a:solidFill>
                    <a:srgbClr val="43DBFF">
                      <a:alpha val="50195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696" name="Freeform 90">
                  <a:extLst>
                    <a:ext uri="{FF2B5EF4-FFF2-40B4-BE49-F238E27FC236}">
                      <a16:creationId xmlns:a16="http://schemas.microsoft.com/office/drawing/2014/main" id="{0FDA719B-4759-4683-8985-86C5B5E756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2" y="3844"/>
                  <a:ext cx="412" cy="1396"/>
                </a:xfrm>
                <a:custGeom>
                  <a:avLst/>
                  <a:gdLst>
                    <a:gd name="T0" fmla="*/ 0 w 412"/>
                    <a:gd name="T1" fmla="*/ 248 h 1396"/>
                    <a:gd name="T2" fmla="*/ 412 w 412"/>
                    <a:gd name="T3" fmla="*/ 0 h 1396"/>
                    <a:gd name="T4" fmla="*/ 412 w 412"/>
                    <a:gd name="T5" fmla="*/ 992 h 1396"/>
                    <a:gd name="T6" fmla="*/ 4 w 412"/>
                    <a:gd name="T7" fmla="*/ 1396 h 1396"/>
                    <a:gd name="T8" fmla="*/ 0 w 412"/>
                    <a:gd name="T9" fmla="*/ 248 h 13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2"/>
                    <a:gd name="T16" fmla="*/ 0 h 1396"/>
                    <a:gd name="T17" fmla="*/ 412 w 412"/>
                    <a:gd name="T18" fmla="*/ 1396 h 13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2" h="1396">
                      <a:moveTo>
                        <a:pt x="0" y="248"/>
                      </a:moveTo>
                      <a:lnTo>
                        <a:pt x="412" y="0"/>
                      </a:lnTo>
                      <a:lnTo>
                        <a:pt x="412" y="992"/>
                      </a:lnTo>
                      <a:lnTo>
                        <a:pt x="4" y="1396"/>
                      </a:lnTo>
                      <a:lnTo>
                        <a:pt x="0" y="248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90" name="Group 91">
                <a:extLst>
                  <a:ext uri="{FF2B5EF4-FFF2-40B4-BE49-F238E27FC236}">
                    <a16:creationId xmlns:a16="http://schemas.microsoft.com/office/drawing/2014/main" id="{C3D26254-4C61-FB3D-52B4-9C185663DC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24" y="4220"/>
                <a:ext cx="135" cy="399"/>
                <a:chOff x="2073" y="4380"/>
                <a:chExt cx="135" cy="399"/>
              </a:xfrm>
            </p:grpSpPr>
            <p:sp>
              <p:nvSpPr>
                <p:cNvPr id="27691" name="Freeform 92">
                  <a:extLst>
                    <a:ext uri="{FF2B5EF4-FFF2-40B4-BE49-F238E27FC236}">
                      <a16:creationId xmlns:a16="http://schemas.microsoft.com/office/drawing/2014/main" id="{C2D2DFE2-92AF-D545-498F-18C1046FAE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3" y="4380"/>
                  <a:ext cx="135" cy="399"/>
                </a:xfrm>
                <a:custGeom>
                  <a:avLst/>
                  <a:gdLst>
                    <a:gd name="T0" fmla="*/ 0 w 135"/>
                    <a:gd name="T1" fmla="*/ 99 h 399"/>
                    <a:gd name="T2" fmla="*/ 135 w 135"/>
                    <a:gd name="T3" fmla="*/ 0 h 399"/>
                    <a:gd name="T4" fmla="*/ 135 w 135"/>
                    <a:gd name="T5" fmla="*/ 309 h 399"/>
                    <a:gd name="T6" fmla="*/ 0 w 135"/>
                    <a:gd name="T7" fmla="*/ 399 h 399"/>
                    <a:gd name="T8" fmla="*/ 0 w 135"/>
                    <a:gd name="T9" fmla="*/ 99 h 3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5"/>
                    <a:gd name="T16" fmla="*/ 0 h 399"/>
                    <a:gd name="T17" fmla="*/ 135 w 135"/>
                    <a:gd name="T18" fmla="*/ 399 h 3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5" h="399">
                      <a:moveTo>
                        <a:pt x="0" y="99"/>
                      </a:moveTo>
                      <a:lnTo>
                        <a:pt x="135" y="0"/>
                      </a:lnTo>
                      <a:lnTo>
                        <a:pt x="135" y="309"/>
                      </a:lnTo>
                      <a:lnTo>
                        <a:pt x="0" y="399"/>
                      </a:lnTo>
                      <a:lnTo>
                        <a:pt x="0" y="99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2" name="Line 93">
                  <a:extLst>
                    <a:ext uri="{FF2B5EF4-FFF2-40B4-BE49-F238E27FC236}">
                      <a16:creationId xmlns:a16="http://schemas.microsoft.com/office/drawing/2014/main" id="{CE3A9D8B-0749-633B-BD5F-4DD9739052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09" y="4455"/>
                  <a:ext cx="0" cy="29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3" name="Line 94">
                  <a:extLst>
                    <a:ext uri="{FF2B5EF4-FFF2-40B4-BE49-F238E27FC236}">
                      <a16:creationId xmlns:a16="http://schemas.microsoft.com/office/drawing/2014/main" id="{DC50B824-8E64-9B2F-1FA9-C36CD55A83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5" y="4434"/>
                  <a:ext cx="0" cy="29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4" name="Line 95">
                  <a:extLst>
                    <a:ext uri="{FF2B5EF4-FFF2-40B4-BE49-F238E27FC236}">
                      <a16:creationId xmlns:a16="http://schemas.microsoft.com/office/drawing/2014/main" id="{4A8A296E-3181-ADFC-58FC-D7FA9AA623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78" y="4413"/>
                  <a:ext cx="0" cy="29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7674" name="Group 96">
            <a:extLst>
              <a:ext uri="{FF2B5EF4-FFF2-40B4-BE49-F238E27FC236}">
                <a16:creationId xmlns:a16="http://schemas.microsoft.com/office/drawing/2014/main" id="{4688EE31-16BA-1390-2F07-0119AA25C6FF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4905375"/>
            <a:ext cx="1219200" cy="885825"/>
            <a:chOff x="3408" y="3090"/>
            <a:chExt cx="768" cy="558"/>
          </a:xfrm>
        </p:grpSpPr>
        <p:sp>
          <p:nvSpPr>
            <p:cNvPr id="27685" name="Text Box 97">
              <a:extLst>
                <a:ext uri="{FF2B5EF4-FFF2-40B4-BE49-F238E27FC236}">
                  <a16:creationId xmlns:a16="http://schemas.microsoft.com/office/drawing/2014/main" id="{55156182-085F-4B8E-D702-EE70991D2F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3264"/>
              <a:ext cx="768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000" b="1"/>
                <a:t>PORT COVER, copy and paste to cover or change size of see-thru ports</a:t>
              </a:r>
            </a:p>
          </p:txBody>
        </p:sp>
        <p:sp>
          <p:nvSpPr>
            <p:cNvPr id="27686" name="Line 98">
              <a:extLst>
                <a:ext uri="{FF2B5EF4-FFF2-40B4-BE49-F238E27FC236}">
                  <a16:creationId xmlns:a16="http://schemas.microsoft.com/office/drawing/2014/main" id="{97C46284-FA6F-BBA9-B9BB-E5DA72F947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83" y="3090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75" name="Text Box 99">
            <a:extLst>
              <a:ext uri="{FF2B5EF4-FFF2-40B4-BE49-F238E27FC236}">
                <a16:creationId xmlns:a16="http://schemas.microsoft.com/office/drawing/2014/main" id="{99764F80-82C3-F2D4-DFCD-8411A72C7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52400"/>
            <a:ext cx="220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/>
              <a:t>Walls with see-thru ports</a:t>
            </a:r>
          </a:p>
        </p:txBody>
      </p:sp>
      <p:grpSp>
        <p:nvGrpSpPr>
          <p:cNvPr id="27676" name="Group 100">
            <a:extLst>
              <a:ext uri="{FF2B5EF4-FFF2-40B4-BE49-F238E27FC236}">
                <a16:creationId xmlns:a16="http://schemas.microsoft.com/office/drawing/2014/main" id="{6FD7A423-A36D-7F21-9329-67840A5F8005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6477000"/>
            <a:ext cx="1905000" cy="1066800"/>
            <a:chOff x="2592" y="4080"/>
            <a:chExt cx="1200" cy="672"/>
          </a:xfrm>
        </p:grpSpPr>
        <p:sp>
          <p:nvSpPr>
            <p:cNvPr id="27683" name="Text Box 101">
              <a:extLst>
                <a:ext uri="{FF2B5EF4-FFF2-40B4-BE49-F238E27FC236}">
                  <a16:creationId xmlns:a16="http://schemas.microsoft.com/office/drawing/2014/main" id="{20E8C98D-E7EB-ADCF-7CB1-B08716B4B2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4080"/>
              <a:ext cx="768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000" b="1"/>
                <a:t>Ungroup this wall, then click above, below, left or right of the port and resize the opening, then group the object again.</a:t>
              </a:r>
            </a:p>
          </p:txBody>
        </p:sp>
        <p:sp>
          <p:nvSpPr>
            <p:cNvPr id="27684" name="Line 102">
              <a:extLst>
                <a:ext uri="{FF2B5EF4-FFF2-40B4-BE49-F238E27FC236}">
                  <a16:creationId xmlns:a16="http://schemas.microsoft.com/office/drawing/2014/main" id="{FD53E23A-8D43-9536-B9F9-4CB3608D90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2" y="432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677" name="Group 61">
            <a:extLst>
              <a:ext uri="{FF2B5EF4-FFF2-40B4-BE49-F238E27FC236}">
                <a16:creationId xmlns:a16="http://schemas.microsoft.com/office/drawing/2014/main" id="{E89981EB-A409-FA2E-8B39-5D8C1BE22357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241300" y="7748588"/>
            <a:ext cx="1905000" cy="1633537"/>
            <a:chOff x="576" y="4512"/>
            <a:chExt cx="1200" cy="1029"/>
          </a:xfrm>
        </p:grpSpPr>
        <p:sp>
          <p:nvSpPr>
            <p:cNvPr id="27678" name="Freeform 62">
              <a:extLst>
                <a:ext uri="{FF2B5EF4-FFF2-40B4-BE49-F238E27FC236}">
                  <a16:creationId xmlns:a16="http://schemas.microsoft.com/office/drawing/2014/main" id="{5D73BAAA-8B9A-C33F-4E1A-4501D73AC24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76" y="4512"/>
              <a:ext cx="1200" cy="1029"/>
            </a:xfrm>
            <a:custGeom>
              <a:avLst/>
              <a:gdLst>
                <a:gd name="T0" fmla="*/ 0 w 1344"/>
                <a:gd name="T1" fmla="*/ 0 h 1152"/>
                <a:gd name="T2" fmla="*/ 63 w 1344"/>
                <a:gd name="T3" fmla="*/ 0 h 1152"/>
                <a:gd name="T4" fmla="*/ 63 w 1344"/>
                <a:gd name="T5" fmla="*/ 55 h 1152"/>
                <a:gd name="T6" fmla="*/ 0 w 1344"/>
                <a:gd name="T7" fmla="*/ 55 h 1152"/>
                <a:gd name="T8" fmla="*/ 0 w 1344"/>
                <a:gd name="T9" fmla="*/ 0 h 1152"/>
                <a:gd name="T10" fmla="*/ 4 w 1344"/>
                <a:gd name="T11" fmla="*/ 4 h 1152"/>
                <a:gd name="T12" fmla="*/ 62 w 1344"/>
                <a:gd name="T13" fmla="*/ 4 h 1152"/>
                <a:gd name="T14" fmla="*/ 62 w 1344"/>
                <a:gd name="T15" fmla="*/ 50 h 1152"/>
                <a:gd name="T16" fmla="*/ 4 w 1344"/>
                <a:gd name="T17" fmla="*/ 50 h 1152"/>
                <a:gd name="T18" fmla="*/ 4 w 1344"/>
                <a:gd name="T19" fmla="*/ 4 h 11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44"/>
                <a:gd name="T31" fmla="*/ 0 h 1152"/>
                <a:gd name="T32" fmla="*/ 1344 w 1344"/>
                <a:gd name="T33" fmla="*/ 1152 h 11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44" h="1152">
                  <a:moveTo>
                    <a:pt x="0" y="0"/>
                  </a:moveTo>
                  <a:lnTo>
                    <a:pt x="1344" y="0"/>
                  </a:lnTo>
                  <a:lnTo>
                    <a:pt x="1344" y="1152"/>
                  </a:lnTo>
                  <a:lnTo>
                    <a:pt x="0" y="1152"/>
                  </a:lnTo>
                  <a:lnTo>
                    <a:pt x="0" y="0"/>
                  </a:lnTo>
                  <a:close/>
                  <a:moveTo>
                    <a:pt x="48" y="67"/>
                  </a:moveTo>
                  <a:lnTo>
                    <a:pt x="1284" y="67"/>
                  </a:lnTo>
                  <a:lnTo>
                    <a:pt x="1284" y="1076"/>
                  </a:lnTo>
                  <a:lnTo>
                    <a:pt x="48" y="1076"/>
                  </a:lnTo>
                  <a:lnTo>
                    <a:pt x="48" y="67"/>
                  </a:lnTo>
                  <a:close/>
                </a:path>
              </a:pathLst>
            </a:custGeom>
            <a:solidFill>
              <a:srgbClr val="4ADC9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9" name="Freeform 63">
              <a:extLst>
                <a:ext uri="{FF2B5EF4-FFF2-40B4-BE49-F238E27FC236}">
                  <a16:creationId xmlns:a16="http://schemas.microsoft.com/office/drawing/2014/main" id="{CA54E155-5F57-F2D9-2191-8EA963B02E4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7" y="4544"/>
              <a:ext cx="315" cy="959"/>
            </a:xfrm>
            <a:custGeom>
              <a:avLst/>
              <a:gdLst>
                <a:gd name="T0" fmla="*/ 0 w 522"/>
                <a:gd name="T1" fmla="*/ 0 h 1074"/>
                <a:gd name="T2" fmla="*/ 0 w 522"/>
                <a:gd name="T3" fmla="*/ 50 h 1074"/>
                <a:gd name="T4" fmla="*/ 1 w 522"/>
                <a:gd name="T5" fmla="*/ 50 h 1074"/>
                <a:gd name="T6" fmla="*/ 1 w 522"/>
                <a:gd name="T7" fmla="*/ 0 h 1074"/>
                <a:gd name="T8" fmla="*/ 0 w 522"/>
                <a:gd name="T9" fmla="*/ 0 h 10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2"/>
                <a:gd name="T16" fmla="*/ 0 h 1074"/>
                <a:gd name="T17" fmla="*/ 522 w 522"/>
                <a:gd name="T18" fmla="*/ 1074 h 10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2" h="1074">
                  <a:moveTo>
                    <a:pt x="0" y="0"/>
                  </a:moveTo>
                  <a:lnTo>
                    <a:pt x="0" y="1074"/>
                  </a:lnTo>
                  <a:lnTo>
                    <a:pt x="522" y="1074"/>
                  </a:lnTo>
                  <a:lnTo>
                    <a:pt x="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DC93"/>
            </a:solidFill>
            <a:ln w="0">
              <a:solidFill>
                <a:srgbClr val="4ADC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0" name="Freeform 64">
              <a:extLst>
                <a:ext uri="{FF2B5EF4-FFF2-40B4-BE49-F238E27FC236}">
                  <a16:creationId xmlns:a16="http://schemas.microsoft.com/office/drawing/2014/main" id="{5F9253C0-5859-D325-0C7B-BC9EAED2323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392" y="4550"/>
              <a:ext cx="352" cy="959"/>
            </a:xfrm>
            <a:custGeom>
              <a:avLst/>
              <a:gdLst>
                <a:gd name="T0" fmla="*/ 0 w 522"/>
                <a:gd name="T1" fmla="*/ 0 h 1074"/>
                <a:gd name="T2" fmla="*/ 0 w 522"/>
                <a:gd name="T3" fmla="*/ 50 h 1074"/>
                <a:gd name="T4" fmla="*/ 1 w 522"/>
                <a:gd name="T5" fmla="*/ 50 h 1074"/>
                <a:gd name="T6" fmla="*/ 1 w 522"/>
                <a:gd name="T7" fmla="*/ 0 h 1074"/>
                <a:gd name="T8" fmla="*/ 0 w 522"/>
                <a:gd name="T9" fmla="*/ 0 h 10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2"/>
                <a:gd name="T16" fmla="*/ 0 h 1074"/>
                <a:gd name="T17" fmla="*/ 522 w 522"/>
                <a:gd name="T18" fmla="*/ 1074 h 10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2" h="1074">
                  <a:moveTo>
                    <a:pt x="0" y="0"/>
                  </a:moveTo>
                  <a:lnTo>
                    <a:pt x="0" y="1074"/>
                  </a:lnTo>
                  <a:lnTo>
                    <a:pt x="522" y="1074"/>
                  </a:lnTo>
                  <a:lnTo>
                    <a:pt x="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DC93"/>
            </a:solidFill>
            <a:ln w="0">
              <a:solidFill>
                <a:srgbClr val="4ADC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1" name="Freeform 65">
              <a:extLst>
                <a:ext uri="{FF2B5EF4-FFF2-40B4-BE49-F238E27FC236}">
                  <a16:creationId xmlns:a16="http://schemas.microsoft.com/office/drawing/2014/main" id="{648F5028-58D1-1D5D-CC8B-6D40CD10AE8C}"/>
                </a:ext>
              </a:extLst>
            </p:cNvPr>
            <p:cNvSpPr>
              <a:spLocks noChangeAspect="1"/>
            </p:cNvSpPr>
            <p:nvPr/>
          </p:nvSpPr>
          <p:spPr bwMode="auto">
            <a:xfrm rot="-5400000">
              <a:off x="936" y="4701"/>
              <a:ext cx="469" cy="1147"/>
            </a:xfrm>
            <a:custGeom>
              <a:avLst/>
              <a:gdLst>
                <a:gd name="T0" fmla="*/ 0 w 522"/>
                <a:gd name="T1" fmla="*/ 0 h 1074"/>
                <a:gd name="T2" fmla="*/ 0 w 522"/>
                <a:gd name="T3" fmla="*/ 6339 h 1074"/>
                <a:gd name="T4" fmla="*/ 29 w 522"/>
                <a:gd name="T5" fmla="*/ 6339 h 1074"/>
                <a:gd name="T6" fmla="*/ 29 w 522"/>
                <a:gd name="T7" fmla="*/ 0 h 1074"/>
                <a:gd name="T8" fmla="*/ 0 w 522"/>
                <a:gd name="T9" fmla="*/ 0 h 10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2"/>
                <a:gd name="T16" fmla="*/ 0 h 1074"/>
                <a:gd name="T17" fmla="*/ 522 w 522"/>
                <a:gd name="T18" fmla="*/ 1074 h 10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2" h="1074">
                  <a:moveTo>
                    <a:pt x="0" y="0"/>
                  </a:moveTo>
                  <a:lnTo>
                    <a:pt x="0" y="1074"/>
                  </a:lnTo>
                  <a:lnTo>
                    <a:pt x="522" y="1074"/>
                  </a:lnTo>
                  <a:lnTo>
                    <a:pt x="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DC93"/>
            </a:solidFill>
            <a:ln w="0">
              <a:solidFill>
                <a:srgbClr val="4ADC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2" name="Freeform 66">
              <a:extLst>
                <a:ext uri="{FF2B5EF4-FFF2-40B4-BE49-F238E27FC236}">
                  <a16:creationId xmlns:a16="http://schemas.microsoft.com/office/drawing/2014/main" id="{109E2CD8-1A19-ECCE-2A66-29BA8ACA9B34}"/>
                </a:ext>
              </a:extLst>
            </p:cNvPr>
            <p:cNvSpPr>
              <a:spLocks noChangeAspect="1"/>
            </p:cNvSpPr>
            <p:nvPr/>
          </p:nvSpPr>
          <p:spPr bwMode="auto">
            <a:xfrm rot="-5400000">
              <a:off x="1096" y="4051"/>
              <a:ext cx="160" cy="1146"/>
            </a:xfrm>
            <a:custGeom>
              <a:avLst/>
              <a:gdLst>
                <a:gd name="T0" fmla="*/ 0 w 522"/>
                <a:gd name="T1" fmla="*/ 0 h 1074"/>
                <a:gd name="T2" fmla="*/ 0 w 522"/>
                <a:gd name="T3" fmla="*/ 6192 h 1074"/>
                <a:gd name="T4" fmla="*/ 0 w 522"/>
                <a:gd name="T5" fmla="*/ 6192 h 1074"/>
                <a:gd name="T6" fmla="*/ 0 w 522"/>
                <a:gd name="T7" fmla="*/ 0 h 1074"/>
                <a:gd name="T8" fmla="*/ 0 w 522"/>
                <a:gd name="T9" fmla="*/ 0 h 10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2"/>
                <a:gd name="T16" fmla="*/ 0 h 1074"/>
                <a:gd name="T17" fmla="*/ 522 w 522"/>
                <a:gd name="T18" fmla="*/ 1074 h 10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2" h="1074">
                  <a:moveTo>
                    <a:pt x="0" y="0"/>
                  </a:moveTo>
                  <a:lnTo>
                    <a:pt x="0" y="1074"/>
                  </a:lnTo>
                  <a:lnTo>
                    <a:pt x="522" y="1074"/>
                  </a:lnTo>
                  <a:lnTo>
                    <a:pt x="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DC93"/>
            </a:solidFill>
            <a:ln w="0">
              <a:solidFill>
                <a:srgbClr val="4ADC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61">
            <a:extLst>
              <a:ext uri="{FF2B5EF4-FFF2-40B4-BE49-F238E27FC236}">
                <a16:creationId xmlns:a16="http://schemas.microsoft.com/office/drawing/2014/main" id="{7FD2F5B4-2B37-1828-4462-202F53BAE34B}"/>
              </a:ext>
            </a:extLst>
          </p:cNvPr>
          <p:cNvGrpSpPr>
            <a:grpSpLocks/>
          </p:cNvGrpSpPr>
          <p:nvPr/>
        </p:nvGrpSpPr>
        <p:grpSpPr bwMode="auto">
          <a:xfrm>
            <a:off x="2501900" y="8004585"/>
            <a:ext cx="1371600" cy="143324"/>
            <a:chOff x="576" y="4512"/>
            <a:chExt cx="1200" cy="1029"/>
          </a:xfrm>
        </p:grpSpPr>
        <p:sp>
          <p:nvSpPr>
            <p:cNvPr id="3" name="Freeform 62">
              <a:extLst>
                <a:ext uri="{FF2B5EF4-FFF2-40B4-BE49-F238E27FC236}">
                  <a16:creationId xmlns:a16="http://schemas.microsoft.com/office/drawing/2014/main" id="{F160DCF6-61F8-4C8E-D907-3A4653B22F3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76" y="4512"/>
              <a:ext cx="1200" cy="1029"/>
            </a:xfrm>
            <a:custGeom>
              <a:avLst/>
              <a:gdLst>
                <a:gd name="T0" fmla="*/ 0 w 1344"/>
                <a:gd name="T1" fmla="*/ 0 h 1152"/>
                <a:gd name="T2" fmla="*/ 63 w 1344"/>
                <a:gd name="T3" fmla="*/ 0 h 1152"/>
                <a:gd name="T4" fmla="*/ 63 w 1344"/>
                <a:gd name="T5" fmla="*/ 55 h 1152"/>
                <a:gd name="T6" fmla="*/ 0 w 1344"/>
                <a:gd name="T7" fmla="*/ 55 h 1152"/>
                <a:gd name="T8" fmla="*/ 0 w 1344"/>
                <a:gd name="T9" fmla="*/ 0 h 1152"/>
                <a:gd name="T10" fmla="*/ 4 w 1344"/>
                <a:gd name="T11" fmla="*/ 4 h 1152"/>
                <a:gd name="T12" fmla="*/ 62 w 1344"/>
                <a:gd name="T13" fmla="*/ 4 h 1152"/>
                <a:gd name="T14" fmla="*/ 62 w 1344"/>
                <a:gd name="T15" fmla="*/ 50 h 1152"/>
                <a:gd name="T16" fmla="*/ 4 w 1344"/>
                <a:gd name="T17" fmla="*/ 50 h 1152"/>
                <a:gd name="T18" fmla="*/ 4 w 1344"/>
                <a:gd name="T19" fmla="*/ 4 h 11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44"/>
                <a:gd name="T31" fmla="*/ 0 h 1152"/>
                <a:gd name="T32" fmla="*/ 1344 w 1344"/>
                <a:gd name="T33" fmla="*/ 1152 h 11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44" h="1152">
                  <a:moveTo>
                    <a:pt x="0" y="0"/>
                  </a:moveTo>
                  <a:lnTo>
                    <a:pt x="1344" y="0"/>
                  </a:lnTo>
                  <a:lnTo>
                    <a:pt x="1344" y="1152"/>
                  </a:lnTo>
                  <a:lnTo>
                    <a:pt x="0" y="1152"/>
                  </a:lnTo>
                  <a:lnTo>
                    <a:pt x="0" y="0"/>
                  </a:lnTo>
                  <a:close/>
                  <a:moveTo>
                    <a:pt x="48" y="67"/>
                  </a:moveTo>
                  <a:lnTo>
                    <a:pt x="1284" y="67"/>
                  </a:lnTo>
                  <a:lnTo>
                    <a:pt x="1284" y="1076"/>
                  </a:lnTo>
                  <a:lnTo>
                    <a:pt x="48" y="1076"/>
                  </a:lnTo>
                  <a:lnTo>
                    <a:pt x="48" y="67"/>
                  </a:lnTo>
                  <a:close/>
                </a:path>
              </a:pathLst>
            </a:custGeom>
            <a:solidFill>
              <a:srgbClr val="4ADC9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63">
              <a:extLst>
                <a:ext uri="{FF2B5EF4-FFF2-40B4-BE49-F238E27FC236}">
                  <a16:creationId xmlns:a16="http://schemas.microsoft.com/office/drawing/2014/main" id="{684F153F-2DBE-B934-AB74-7356EF272C0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7" y="4544"/>
              <a:ext cx="352" cy="959"/>
            </a:xfrm>
            <a:custGeom>
              <a:avLst/>
              <a:gdLst>
                <a:gd name="T0" fmla="*/ 0 w 522"/>
                <a:gd name="T1" fmla="*/ 0 h 1074"/>
                <a:gd name="T2" fmla="*/ 0 w 522"/>
                <a:gd name="T3" fmla="*/ 50 h 1074"/>
                <a:gd name="T4" fmla="*/ 1 w 522"/>
                <a:gd name="T5" fmla="*/ 50 h 1074"/>
                <a:gd name="T6" fmla="*/ 1 w 522"/>
                <a:gd name="T7" fmla="*/ 0 h 1074"/>
                <a:gd name="T8" fmla="*/ 0 w 522"/>
                <a:gd name="T9" fmla="*/ 0 h 10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2"/>
                <a:gd name="T16" fmla="*/ 0 h 1074"/>
                <a:gd name="T17" fmla="*/ 522 w 522"/>
                <a:gd name="T18" fmla="*/ 1074 h 10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2" h="1074">
                  <a:moveTo>
                    <a:pt x="0" y="0"/>
                  </a:moveTo>
                  <a:lnTo>
                    <a:pt x="0" y="1074"/>
                  </a:lnTo>
                  <a:lnTo>
                    <a:pt x="522" y="1074"/>
                  </a:lnTo>
                  <a:lnTo>
                    <a:pt x="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DC93"/>
            </a:solidFill>
            <a:ln w="0">
              <a:solidFill>
                <a:srgbClr val="4ADC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64">
              <a:extLst>
                <a:ext uri="{FF2B5EF4-FFF2-40B4-BE49-F238E27FC236}">
                  <a16:creationId xmlns:a16="http://schemas.microsoft.com/office/drawing/2014/main" id="{CA840761-A391-5130-99E6-375666F7201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392" y="4550"/>
              <a:ext cx="352" cy="959"/>
            </a:xfrm>
            <a:custGeom>
              <a:avLst/>
              <a:gdLst>
                <a:gd name="T0" fmla="*/ 0 w 522"/>
                <a:gd name="T1" fmla="*/ 0 h 1074"/>
                <a:gd name="T2" fmla="*/ 0 w 522"/>
                <a:gd name="T3" fmla="*/ 50 h 1074"/>
                <a:gd name="T4" fmla="*/ 1 w 522"/>
                <a:gd name="T5" fmla="*/ 50 h 1074"/>
                <a:gd name="T6" fmla="*/ 1 w 522"/>
                <a:gd name="T7" fmla="*/ 0 h 1074"/>
                <a:gd name="T8" fmla="*/ 0 w 522"/>
                <a:gd name="T9" fmla="*/ 0 h 10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2"/>
                <a:gd name="T16" fmla="*/ 0 h 1074"/>
                <a:gd name="T17" fmla="*/ 522 w 522"/>
                <a:gd name="T18" fmla="*/ 1074 h 10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2" h="1074">
                  <a:moveTo>
                    <a:pt x="0" y="0"/>
                  </a:moveTo>
                  <a:lnTo>
                    <a:pt x="0" y="1074"/>
                  </a:lnTo>
                  <a:lnTo>
                    <a:pt x="522" y="1074"/>
                  </a:lnTo>
                  <a:lnTo>
                    <a:pt x="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DC93"/>
            </a:solidFill>
            <a:ln w="0">
              <a:solidFill>
                <a:srgbClr val="4ADC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5">
              <a:extLst>
                <a:ext uri="{FF2B5EF4-FFF2-40B4-BE49-F238E27FC236}">
                  <a16:creationId xmlns:a16="http://schemas.microsoft.com/office/drawing/2014/main" id="{1CCCCC58-1F35-E96E-B518-621AA9DB3FF5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1125" y="4890"/>
              <a:ext cx="89" cy="1147"/>
            </a:xfrm>
            <a:custGeom>
              <a:avLst/>
              <a:gdLst>
                <a:gd name="T0" fmla="*/ 0 w 522"/>
                <a:gd name="T1" fmla="*/ 0 h 1074"/>
                <a:gd name="T2" fmla="*/ 0 w 522"/>
                <a:gd name="T3" fmla="*/ 6339 h 1074"/>
                <a:gd name="T4" fmla="*/ 29 w 522"/>
                <a:gd name="T5" fmla="*/ 6339 h 1074"/>
                <a:gd name="T6" fmla="*/ 29 w 522"/>
                <a:gd name="T7" fmla="*/ 0 h 1074"/>
                <a:gd name="T8" fmla="*/ 0 w 522"/>
                <a:gd name="T9" fmla="*/ 0 h 10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2"/>
                <a:gd name="T16" fmla="*/ 0 h 1074"/>
                <a:gd name="T17" fmla="*/ 522 w 522"/>
                <a:gd name="T18" fmla="*/ 1074 h 10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2" h="1074">
                  <a:moveTo>
                    <a:pt x="0" y="0"/>
                  </a:moveTo>
                  <a:lnTo>
                    <a:pt x="0" y="1074"/>
                  </a:lnTo>
                  <a:lnTo>
                    <a:pt x="522" y="1074"/>
                  </a:lnTo>
                  <a:lnTo>
                    <a:pt x="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DC93"/>
            </a:solidFill>
            <a:ln w="0">
              <a:solidFill>
                <a:srgbClr val="4ADC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66">
              <a:extLst>
                <a:ext uri="{FF2B5EF4-FFF2-40B4-BE49-F238E27FC236}">
                  <a16:creationId xmlns:a16="http://schemas.microsoft.com/office/drawing/2014/main" id="{EA6E3C1E-6DF5-9A00-32C4-550F9D6C1C92}"/>
                </a:ext>
              </a:extLst>
            </p:cNvPr>
            <p:cNvSpPr>
              <a:spLocks noChangeAspect="1"/>
            </p:cNvSpPr>
            <p:nvPr/>
          </p:nvSpPr>
          <p:spPr bwMode="auto">
            <a:xfrm rot="-5400000">
              <a:off x="1096" y="4051"/>
              <a:ext cx="160" cy="1146"/>
            </a:xfrm>
            <a:custGeom>
              <a:avLst/>
              <a:gdLst>
                <a:gd name="T0" fmla="*/ 0 w 522"/>
                <a:gd name="T1" fmla="*/ 0 h 1074"/>
                <a:gd name="T2" fmla="*/ 0 w 522"/>
                <a:gd name="T3" fmla="*/ 6192 h 1074"/>
                <a:gd name="T4" fmla="*/ 0 w 522"/>
                <a:gd name="T5" fmla="*/ 6192 h 1074"/>
                <a:gd name="T6" fmla="*/ 0 w 522"/>
                <a:gd name="T7" fmla="*/ 0 h 1074"/>
                <a:gd name="T8" fmla="*/ 0 w 522"/>
                <a:gd name="T9" fmla="*/ 0 h 10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2"/>
                <a:gd name="T16" fmla="*/ 0 h 1074"/>
                <a:gd name="T17" fmla="*/ 522 w 522"/>
                <a:gd name="T18" fmla="*/ 1074 h 10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2" h="1074">
                  <a:moveTo>
                    <a:pt x="0" y="0"/>
                  </a:moveTo>
                  <a:lnTo>
                    <a:pt x="0" y="1074"/>
                  </a:lnTo>
                  <a:lnTo>
                    <a:pt x="522" y="1074"/>
                  </a:lnTo>
                  <a:lnTo>
                    <a:pt x="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DC93"/>
            </a:solidFill>
            <a:ln w="0">
              <a:solidFill>
                <a:srgbClr val="4ADC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61">
            <a:extLst>
              <a:ext uri="{FF2B5EF4-FFF2-40B4-BE49-F238E27FC236}">
                <a16:creationId xmlns:a16="http://schemas.microsoft.com/office/drawing/2014/main" id="{F7364653-38C8-A979-6191-B0803E1CA1B6}"/>
              </a:ext>
            </a:extLst>
          </p:cNvPr>
          <p:cNvGrpSpPr>
            <a:grpSpLocks/>
          </p:cNvGrpSpPr>
          <p:nvPr/>
        </p:nvGrpSpPr>
        <p:grpSpPr bwMode="auto">
          <a:xfrm>
            <a:off x="2501900" y="8275806"/>
            <a:ext cx="1371600" cy="134249"/>
            <a:chOff x="576" y="4512"/>
            <a:chExt cx="1200" cy="1029"/>
          </a:xfrm>
        </p:grpSpPr>
        <p:sp>
          <p:nvSpPr>
            <p:cNvPr id="9" name="Freeform 62">
              <a:extLst>
                <a:ext uri="{FF2B5EF4-FFF2-40B4-BE49-F238E27FC236}">
                  <a16:creationId xmlns:a16="http://schemas.microsoft.com/office/drawing/2014/main" id="{7DBDCF62-FE2B-7D00-57AC-263B14BFEE2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76" y="4512"/>
              <a:ext cx="1200" cy="1029"/>
            </a:xfrm>
            <a:custGeom>
              <a:avLst/>
              <a:gdLst>
                <a:gd name="T0" fmla="*/ 0 w 1344"/>
                <a:gd name="T1" fmla="*/ 0 h 1152"/>
                <a:gd name="T2" fmla="*/ 63 w 1344"/>
                <a:gd name="T3" fmla="*/ 0 h 1152"/>
                <a:gd name="T4" fmla="*/ 63 w 1344"/>
                <a:gd name="T5" fmla="*/ 55 h 1152"/>
                <a:gd name="T6" fmla="*/ 0 w 1344"/>
                <a:gd name="T7" fmla="*/ 55 h 1152"/>
                <a:gd name="T8" fmla="*/ 0 w 1344"/>
                <a:gd name="T9" fmla="*/ 0 h 1152"/>
                <a:gd name="T10" fmla="*/ 4 w 1344"/>
                <a:gd name="T11" fmla="*/ 4 h 1152"/>
                <a:gd name="T12" fmla="*/ 62 w 1344"/>
                <a:gd name="T13" fmla="*/ 4 h 1152"/>
                <a:gd name="T14" fmla="*/ 62 w 1344"/>
                <a:gd name="T15" fmla="*/ 50 h 1152"/>
                <a:gd name="T16" fmla="*/ 4 w 1344"/>
                <a:gd name="T17" fmla="*/ 50 h 1152"/>
                <a:gd name="T18" fmla="*/ 4 w 1344"/>
                <a:gd name="T19" fmla="*/ 4 h 11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44"/>
                <a:gd name="T31" fmla="*/ 0 h 1152"/>
                <a:gd name="T32" fmla="*/ 1344 w 1344"/>
                <a:gd name="T33" fmla="*/ 1152 h 11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44" h="1152">
                  <a:moveTo>
                    <a:pt x="0" y="0"/>
                  </a:moveTo>
                  <a:lnTo>
                    <a:pt x="1344" y="0"/>
                  </a:lnTo>
                  <a:lnTo>
                    <a:pt x="1344" y="1152"/>
                  </a:lnTo>
                  <a:lnTo>
                    <a:pt x="0" y="1152"/>
                  </a:lnTo>
                  <a:lnTo>
                    <a:pt x="0" y="0"/>
                  </a:lnTo>
                  <a:close/>
                  <a:moveTo>
                    <a:pt x="48" y="67"/>
                  </a:moveTo>
                  <a:lnTo>
                    <a:pt x="1284" y="67"/>
                  </a:lnTo>
                  <a:lnTo>
                    <a:pt x="1284" y="1076"/>
                  </a:lnTo>
                  <a:lnTo>
                    <a:pt x="48" y="1076"/>
                  </a:lnTo>
                  <a:lnTo>
                    <a:pt x="48" y="67"/>
                  </a:lnTo>
                  <a:close/>
                </a:path>
              </a:pathLst>
            </a:custGeom>
            <a:solidFill>
              <a:srgbClr val="4ADC9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63">
              <a:extLst>
                <a:ext uri="{FF2B5EF4-FFF2-40B4-BE49-F238E27FC236}">
                  <a16:creationId xmlns:a16="http://schemas.microsoft.com/office/drawing/2014/main" id="{17A572B4-3A0C-DB4B-6EFD-950F9EDD59E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7" y="4544"/>
              <a:ext cx="861" cy="959"/>
            </a:xfrm>
            <a:custGeom>
              <a:avLst/>
              <a:gdLst>
                <a:gd name="T0" fmla="*/ 0 w 522"/>
                <a:gd name="T1" fmla="*/ 0 h 1074"/>
                <a:gd name="T2" fmla="*/ 0 w 522"/>
                <a:gd name="T3" fmla="*/ 50 h 1074"/>
                <a:gd name="T4" fmla="*/ 1 w 522"/>
                <a:gd name="T5" fmla="*/ 50 h 1074"/>
                <a:gd name="T6" fmla="*/ 1 w 522"/>
                <a:gd name="T7" fmla="*/ 0 h 1074"/>
                <a:gd name="T8" fmla="*/ 0 w 522"/>
                <a:gd name="T9" fmla="*/ 0 h 10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2"/>
                <a:gd name="T16" fmla="*/ 0 h 1074"/>
                <a:gd name="T17" fmla="*/ 522 w 522"/>
                <a:gd name="T18" fmla="*/ 1074 h 10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2" h="1074">
                  <a:moveTo>
                    <a:pt x="0" y="0"/>
                  </a:moveTo>
                  <a:lnTo>
                    <a:pt x="0" y="1074"/>
                  </a:lnTo>
                  <a:lnTo>
                    <a:pt x="522" y="1074"/>
                  </a:lnTo>
                  <a:lnTo>
                    <a:pt x="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DC93"/>
            </a:solidFill>
            <a:ln w="0">
              <a:solidFill>
                <a:srgbClr val="4ADC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4">
              <a:extLst>
                <a:ext uri="{FF2B5EF4-FFF2-40B4-BE49-F238E27FC236}">
                  <a16:creationId xmlns:a16="http://schemas.microsoft.com/office/drawing/2014/main" id="{2AC4E483-ACA2-2F11-CF26-6BF0AF6D91C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392" y="4550"/>
              <a:ext cx="352" cy="959"/>
            </a:xfrm>
            <a:custGeom>
              <a:avLst/>
              <a:gdLst>
                <a:gd name="T0" fmla="*/ 0 w 522"/>
                <a:gd name="T1" fmla="*/ 0 h 1074"/>
                <a:gd name="T2" fmla="*/ 0 w 522"/>
                <a:gd name="T3" fmla="*/ 50 h 1074"/>
                <a:gd name="T4" fmla="*/ 1 w 522"/>
                <a:gd name="T5" fmla="*/ 50 h 1074"/>
                <a:gd name="T6" fmla="*/ 1 w 522"/>
                <a:gd name="T7" fmla="*/ 0 h 1074"/>
                <a:gd name="T8" fmla="*/ 0 w 522"/>
                <a:gd name="T9" fmla="*/ 0 h 10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2"/>
                <a:gd name="T16" fmla="*/ 0 h 1074"/>
                <a:gd name="T17" fmla="*/ 522 w 522"/>
                <a:gd name="T18" fmla="*/ 1074 h 10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2" h="1074">
                  <a:moveTo>
                    <a:pt x="0" y="0"/>
                  </a:moveTo>
                  <a:lnTo>
                    <a:pt x="0" y="1074"/>
                  </a:lnTo>
                  <a:lnTo>
                    <a:pt x="522" y="1074"/>
                  </a:lnTo>
                  <a:lnTo>
                    <a:pt x="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DC93"/>
            </a:solidFill>
            <a:ln w="0">
              <a:solidFill>
                <a:srgbClr val="4ADC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5">
              <a:extLst>
                <a:ext uri="{FF2B5EF4-FFF2-40B4-BE49-F238E27FC236}">
                  <a16:creationId xmlns:a16="http://schemas.microsoft.com/office/drawing/2014/main" id="{B09A2775-CD70-8D69-A44C-A06A787166E4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1125" y="4890"/>
              <a:ext cx="89" cy="1147"/>
            </a:xfrm>
            <a:custGeom>
              <a:avLst/>
              <a:gdLst>
                <a:gd name="T0" fmla="*/ 0 w 522"/>
                <a:gd name="T1" fmla="*/ 0 h 1074"/>
                <a:gd name="T2" fmla="*/ 0 w 522"/>
                <a:gd name="T3" fmla="*/ 6339 h 1074"/>
                <a:gd name="T4" fmla="*/ 29 w 522"/>
                <a:gd name="T5" fmla="*/ 6339 h 1074"/>
                <a:gd name="T6" fmla="*/ 29 w 522"/>
                <a:gd name="T7" fmla="*/ 0 h 1074"/>
                <a:gd name="T8" fmla="*/ 0 w 522"/>
                <a:gd name="T9" fmla="*/ 0 h 10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2"/>
                <a:gd name="T16" fmla="*/ 0 h 1074"/>
                <a:gd name="T17" fmla="*/ 522 w 522"/>
                <a:gd name="T18" fmla="*/ 1074 h 10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2" h="1074">
                  <a:moveTo>
                    <a:pt x="0" y="0"/>
                  </a:moveTo>
                  <a:lnTo>
                    <a:pt x="0" y="1074"/>
                  </a:lnTo>
                  <a:lnTo>
                    <a:pt x="522" y="1074"/>
                  </a:lnTo>
                  <a:lnTo>
                    <a:pt x="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DC93"/>
            </a:solidFill>
            <a:ln w="0">
              <a:solidFill>
                <a:srgbClr val="4ADC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6">
              <a:extLst>
                <a:ext uri="{FF2B5EF4-FFF2-40B4-BE49-F238E27FC236}">
                  <a16:creationId xmlns:a16="http://schemas.microsoft.com/office/drawing/2014/main" id="{BD31CE92-C83F-8074-7C17-D04FE3136086}"/>
                </a:ext>
              </a:extLst>
            </p:cNvPr>
            <p:cNvSpPr>
              <a:spLocks noChangeAspect="1"/>
            </p:cNvSpPr>
            <p:nvPr/>
          </p:nvSpPr>
          <p:spPr bwMode="auto">
            <a:xfrm rot="-5400000">
              <a:off x="1096" y="4051"/>
              <a:ext cx="160" cy="1146"/>
            </a:xfrm>
            <a:custGeom>
              <a:avLst/>
              <a:gdLst>
                <a:gd name="T0" fmla="*/ 0 w 522"/>
                <a:gd name="T1" fmla="*/ 0 h 1074"/>
                <a:gd name="T2" fmla="*/ 0 w 522"/>
                <a:gd name="T3" fmla="*/ 6192 h 1074"/>
                <a:gd name="T4" fmla="*/ 0 w 522"/>
                <a:gd name="T5" fmla="*/ 6192 h 1074"/>
                <a:gd name="T6" fmla="*/ 0 w 522"/>
                <a:gd name="T7" fmla="*/ 0 h 1074"/>
                <a:gd name="T8" fmla="*/ 0 w 522"/>
                <a:gd name="T9" fmla="*/ 0 h 10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2"/>
                <a:gd name="T16" fmla="*/ 0 h 1074"/>
                <a:gd name="T17" fmla="*/ 522 w 522"/>
                <a:gd name="T18" fmla="*/ 1074 h 10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2" h="1074">
                  <a:moveTo>
                    <a:pt x="0" y="0"/>
                  </a:moveTo>
                  <a:lnTo>
                    <a:pt x="0" y="1074"/>
                  </a:lnTo>
                  <a:lnTo>
                    <a:pt x="522" y="1074"/>
                  </a:lnTo>
                  <a:lnTo>
                    <a:pt x="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DC93"/>
            </a:solidFill>
            <a:ln w="0">
              <a:solidFill>
                <a:srgbClr val="4ADC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7D67355-A25F-CA3A-9C87-441393A48E65}"/>
              </a:ext>
            </a:extLst>
          </p:cNvPr>
          <p:cNvCxnSpPr/>
          <p:nvPr/>
        </p:nvCxnSpPr>
        <p:spPr>
          <a:xfrm>
            <a:off x="4435258" y="8004585"/>
            <a:ext cx="1524000" cy="0"/>
          </a:xfrm>
          <a:prstGeom prst="line">
            <a:avLst/>
          </a:prstGeom>
          <a:ln w="50800">
            <a:solidFill>
              <a:srgbClr val="13C9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7DA4FD0-8F7E-F25F-A0CC-93190CF6FBC2}"/>
              </a:ext>
            </a:extLst>
          </p:cNvPr>
          <p:cNvCxnSpPr/>
          <p:nvPr/>
        </p:nvCxnSpPr>
        <p:spPr>
          <a:xfrm>
            <a:off x="4587658" y="8156985"/>
            <a:ext cx="1524000" cy="0"/>
          </a:xfrm>
          <a:prstGeom prst="line">
            <a:avLst/>
          </a:prstGeom>
          <a:ln w="50800">
            <a:solidFill>
              <a:srgbClr val="13C9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B5C69E9-8C79-E255-1CDF-E5318195E113}"/>
              </a:ext>
            </a:extLst>
          </p:cNvPr>
          <p:cNvCxnSpPr/>
          <p:nvPr/>
        </p:nvCxnSpPr>
        <p:spPr>
          <a:xfrm>
            <a:off x="4740058" y="8309385"/>
            <a:ext cx="1524000" cy="0"/>
          </a:xfrm>
          <a:prstGeom prst="line">
            <a:avLst/>
          </a:prstGeom>
          <a:ln w="50800">
            <a:solidFill>
              <a:srgbClr val="13C9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564CB7E-25B0-97E9-9CF3-80B11AA8A5CE}"/>
              </a:ext>
            </a:extLst>
          </p:cNvPr>
          <p:cNvCxnSpPr/>
          <p:nvPr/>
        </p:nvCxnSpPr>
        <p:spPr>
          <a:xfrm>
            <a:off x="4892458" y="8461785"/>
            <a:ext cx="1524000" cy="0"/>
          </a:xfrm>
          <a:prstGeom prst="line">
            <a:avLst/>
          </a:prstGeom>
          <a:ln w="50800">
            <a:solidFill>
              <a:srgbClr val="13C9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77F9B0-621B-EB2C-842F-974A030EFBF5}"/>
              </a:ext>
            </a:extLst>
          </p:cNvPr>
          <p:cNvCxnSpPr/>
          <p:nvPr/>
        </p:nvCxnSpPr>
        <p:spPr>
          <a:xfrm>
            <a:off x="5044858" y="8614185"/>
            <a:ext cx="1524000" cy="0"/>
          </a:xfrm>
          <a:prstGeom prst="line">
            <a:avLst/>
          </a:prstGeom>
          <a:ln w="50800">
            <a:solidFill>
              <a:srgbClr val="13C9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9F630CF-C3A6-0227-B561-96A9F2EEDF0E}"/>
              </a:ext>
            </a:extLst>
          </p:cNvPr>
          <p:cNvCxnSpPr/>
          <p:nvPr/>
        </p:nvCxnSpPr>
        <p:spPr>
          <a:xfrm>
            <a:off x="5197258" y="8766585"/>
            <a:ext cx="1524000" cy="0"/>
          </a:xfrm>
          <a:prstGeom prst="line">
            <a:avLst/>
          </a:prstGeom>
          <a:ln w="50800">
            <a:solidFill>
              <a:srgbClr val="13C9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D8BA138C-6199-0A1E-6FCA-98B6DD5D4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52400"/>
            <a:ext cx="3886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/>
              <a:t>Walls with see-thru doorways &amp; removable doors</a:t>
            </a:r>
          </a:p>
        </p:txBody>
      </p:sp>
      <p:sp>
        <p:nvSpPr>
          <p:cNvPr id="28675" name="Freeform 3">
            <a:extLst>
              <a:ext uri="{FF2B5EF4-FFF2-40B4-BE49-F238E27FC236}">
                <a16:creationId xmlns:a16="http://schemas.microsoft.com/office/drawing/2014/main" id="{5FFCC64D-CEC0-BCEF-BB46-81CABD50D29A}"/>
              </a:ext>
            </a:extLst>
          </p:cNvPr>
          <p:cNvSpPr>
            <a:spLocks noEditPoints="1"/>
          </p:cNvSpPr>
          <p:nvPr/>
        </p:nvSpPr>
        <p:spPr bwMode="auto">
          <a:xfrm>
            <a:off x="2724150" y="609600"/>
            <a:ext cx="600075" cy="1260475"/>
          </a:xfrm>
          <a:custGeom>
            <a:avLst/>
            <a:gdLst>
              <a:gd name="T0" fmla="*/ 0 w 571"/>
              <a:gd name="T1" fmla="*/ 2147483646 h 1294"/>
              <a:gd name="T2" fmla="*/ 0 w 571"/>
              <a:gd name="T3" fmla="*/ 2147483646 h 1294"/>
              <a:gd name="T4" fmla="*/ 2147483646 w 571"/>
              <a:gd name="T5" fmla="*/ 2147483646 h 1294"/>
              <a:gd name="T6" fmla="*/ 2147483646 w 571"/>
              <a:gd name="T7" fmla="*/ 0 h 1294"/>
              <a:gd name="T8" fmla="*/ 0 w 571"/>
              <a:gd name="T9" fmla="*/ 2147483646 h 1294"/>
              <a:gd name="T10" fmla="*/ 2147483646 w 571"/>
              <a:gd name="T11" fmla="*/ 2147483646 h 1294"/>
              <a:gd name="T12" fmla="*/ 2147483646 w 571"/>
              <a:gd name="T13" fmla="*/ 2147483646 h 1294"/>
              <a:gd name="T14" fmla="*/ 2147483646 w 571"/>
              <a:gd name="T15" fmla="*/ 2147483646 h 1294"/>
              <a:gd name="T16" fmla="*/ 2147483646 w 571"/>
              <a:gd name="T17" fmla="*/ 2147483646 h 1294"/>
              <a:gd name="T18" fmla="*/ 2147483646 w 571"/>
              <a:gd name="T19" fmla="*/ 2147483646 h 129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71"/>
              <a:gd name="T31" fmla="*/ 0 h 1294"/>
              <a:gd name="T32" fmla="*/ 571 w 571"/>
              <a:gd name="T33" fmla="*/ 1294 h 129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71" h="1294">
                <a:moveTo>
                  <a:pt x="0" y="210"/>
                </a:moveTo>
                <a:lnTo>
                  <a:pt x="0" y="1294"/>
                </a:lnTo>
                <a:lnTo>
                  <a:pt x="571" y="839"/>
                </a:lnTo>
                <a:lnTo>
                  <a:pt x="571" y="0"/>
                </a:lnTo>
                <a:lnTo>
                  <a:pt x="0" y="210"/>
                </a:lnTo>
                <a:close/>
                <a:moveTo>
                  <a:pt x="198" y="283"/>
                </a:moveTo>
                <a:lnTo>
                  <a:pt x="198" y="1120"/>
                </a:lnTo>
                <a:lnTo>
                  <a:pt x="402" y="958"/>
                </a:lnTo>
                <a:lnTo>
                  <a:pt x="402" y="197"/>
                </a:lnTo>
                <a:lnTo>
                  <a:pt x="198" y="283"/>
                </a:lnTo>
                <a:close/>
              </a:path>
            </a:pathLst>
          </a:custGeom>
          <a:solidFill>
            <a:srgbClr val="D1E8FA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6" name="Freeform 4">
            <a:extLst>
              <a:ext uri="{FF2B5EF4-FFF2-40B4-BE49-F238E27FC236}">
                <a16:creationId xmlns:a16="http://schemas.microsoft.com/office/drawing/2014/main" id="{EE9084D9-CCAD-1DF6-2C2F-F0169373980F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914400" y="692150"/>
            <a:ext cx="376238" cy="1190625"/>
          </a:xfrm>
          <a:custGeom>
            <a:avLst/>
            <a:gdLst>
              <a:gd name="T0" fmla="*/ 0 w 312"/>
              <a:gd name="T1" fmla="*/ 2147483646 h 989"/>
              <a:gd name="T2" fmla="*/ 0 w 312"/>
              <a:gd name="T3" fmla="*/ 2147483646 h 989"/>
              <a:gd name="T4" fmla="*/ 2147483646 w 312"/>
              <a:gd name="T5" fmla="*/ 2147483646 h 989"/>
              <a:gd name="T6" fmla="*/ 2147483646 w 312"/>
              <a:gd name="T7" fmla="*/ 0 h 989"/>
              <a:gd name="T8" fmla="*/ 0 w 312"/>
              <a:gd name="T9" fmla="*/ 2147483646 h 989"/>
              <a:gd name="T10" fmla="*/ 2147483646 w 312"/>
              <a:gd name="T11" fmla="*/ 2147483646 h 989"/>
              <a:gd name="T12" fmla="*/ 2147483646 w 312"/>
              <a:gd name="T13" fmla="*/ 2147483646 h 989"/>
              <a:gd name="T14" fmla="*/ 2147483646 w 312"/>
              <a:gd name="T15" fmla="*/ 2147483646 h 989"/>
              <a:gd name="T16" fmla="*/ 2147483646 w 312"/>
              <a:gd name="T17" fmla="*/ 2147483646 h 989"/>
              <a:gd name="T18" fmla="*/ 2147483646 w 312"/>
              <a:gd name="T19" fmla="*/ 2147483646 h 98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12"/>
              <a:gd name="T31" fmla="*/ 0 h 989"/>
              <a:gd name="T32" fmla="*/ 312 w 312"/>
              <a:gd name="T33" fmla="*/ 989 h 98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12" h="989">
                <a:moveTo>
                  <a:pt x="0" y="108"/>
                </a:moveTo>
                <a:lnTo>
                  <a:pt x="0" y="989"/>
                </a:lnTo>
                <a:lnTo>
                  <a:pt x="312" y="643"/>
                </a:lnTo>
                <a:lnTo>
                  <a:pt x="312" y="0"/>
                </a:lnTo>
                <a:lnTo>
                  <a:pt x="0" y="108"/>
                </a:lnTo>
                <a:close/>
                <a:moveTo>
                  <a:pt x="123" y="175"/>
                </a:moveTo>
                <a:lnTo>
                  <a:pt x="123" y="836"/>
                </a:lnTo>
                <a:lnTo>
                  <a:pt x="246" y="699"/>
                </a:lnTo>
                <a:lnTo>
                  <a:pt x="246" y="120"/>
                </a:lnTo>
                <a:lnTo>
                  <a:pt x="123" y="175"/>
                </a:lnTo>
                <a:close/>
              </a:path>
            </a:pathLst>
          </a:custGeom>
          <a:solidFill>
            <a:srgbClr val="D1E8FA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7" name="Freeform 5">
            <a:extLst>
              <a:ext uri="{FF2B5EF4-FFF2-40B4-BE49-F238E27FC236}">
                <a16:creationId xmlns:a16="http://schemas.microsoft.com/office/drawing/2014/main" id="{FC0E74BF-F075-48FC-5BD8-D7AF0387FE03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3498850" y="1079500"/>
            <a:ext cx="1557338" cy="1362075"/>
          </a:xfrm>
          <a:custGeom>
            <a:avLst/>
            <a:gdLst>
              <a:gd name="T0" fmla="*/ 0 w 1150"/>
              <a:gd name="T1" fmla="*/ 0 h 1006"/>
              <a:gd name="T2" fmla="*/ 2147483646 w 1150"/>
              <a:gd name="T3" fmla="*/ 0 h 1006"/>
              <a:gd name="T4" fmla="*/ 2147483646 w 1150"/>
              <a:gd name="T5" fmla="*/ 2147483646 h 1006"/>
              <a:gd name="T6" fmla="*/ 0 w 1150"/>
              <a:gd name="T7" fmla="*/ 2147483646 h 1006"/>
              <a:gd name="T8" fmla="*/ 0 w 1150"/>
              <a:gd name="T9" fmla="*/ 0 h 1006"/>
              <a:gd name="T10" fmla="*/ 2147483646 w 1150"/>
              <a:gd name="T11" fmla="*/ 2147483646 h 1006"/>
              <a:gd name="T12" fmla="*/ 2147483646 w 1150"/>
              <a:gd name="T13" fmla="*/ 2147483646 h 1006"/>
              <a:gd name="T14" fmla="*/ 2147483646 w 1150"/>
              <a:gd name="T15" fmla="*/ 2147483646 h 1006"/>
              <a:gd name="T16" fmla="*/ 2147483646 w 1150"/>
              <a:gd name="T17" fmla="*/ 2147483646 h 1006"/>
              <a:gd name="T18" fmla="*/ 2147483646 w 1150"/>
              <a:gd name="T19" fmla="*/ 2147483646 h 10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50"/>
              <a:gd name="T31" fmla="*/ 0 h 1006"/>
              <a:gd name="T32" fmla="*/ 1150 w 1150"/>
              <a:gd name="T33" fmla="*/ 1006 h 10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50" h="1006">
                <a:moveTo>
                  <a:pt x="0" y="0"/>
                </a:moveTo>
                <a:lnTo>
                  <a:pt x="1150" y="0"/>
                </a:lnTo>
                <a:lnTo>
                  <a:pt x="1150" y="1006"/>
                </a:lnTo>
                <a:lnTo>
                  <a:pt x="0" y="1006"/>
                </a:lnTo>
                <a:lnTo>
                  <a:pt x="0" y="0"/>
                </a:lnTo>
                <a:close/>
                <a:moveTo>
                  <a:pt x="405" y="222"/>
                </a:moveTo>
                <a:lnTo>
                  <a:pt x="754" y="222"/>
                </a:lnTo>
                <a:lnTo>
                  <a:pt x="754" y="994"/>
                </a:lnTo>
                <a:lnTo>
                  <a:pt x="405" y="994"/>
                </a:lnTo>
                <a:lnTo>
                  <a:pt x="405" y="222"/>
                </a:lnTo>
                <a:close/>
              </a:path>
            </a:pathLst>
          </a:custGeom>
          <a:solidFill>
            <a:srgbClr val="D1E8FA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8" name="Freeform 6">
            <a:extLst>
              <a:ext uri="{FF2B5EF4-FFF2-40B4-BE49-F238E27FC236}">
                <a16:creationId xmlns:a16="http://schemas.microsoft.com/office/drawing/2014/main" id="{24EEAC16-F242-C304-DEF3-CD780677D2E9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2727325" y="819150"/>
            <a:ext cx="773113" cy="1622425"/>
          </a:xfrm>
          <a:custGeom>
            <a:avLst/>
            <a:gdLst>
              <a:gd name="T0" fmla="*/ 0 w 571"/>
              <a:gd name="T1" fmla="*/ 2147483646 h 1294"/>
              <a:gd name="T2" fmla="*/ 0 w 571"/>
              <a:gd name="T3" fmla="*/ 2147483646 h 1294"/>
              <a:gd name="T4" fmla="*/ 2147483646 w 571"/>
              <a:gd name="T5" fmla="*/ 2147483646 h 1294"/>
              <a:gd name="T6" fmla="*/ 2147483646 w 571"/>
              <a:gd name="T7" fmla="*/ 0 h 1294"/>
              <a:gd name="T8" fmla="*/ 0 w 571"/>
              <a:gd name="T9" fmla="*/ 2147483646 h 1294"/>
              <a:gd name="T10" fmla="*/ 2147483646 w 571"/>
              <a:gd name="T11" fmla="*/ 2147483646 h 1294"/>
              <a:gd name="T12" fmla="*/ 2147483646 w 571"/>
              <a:gd name="T13" fmla="*/ 2147483646 h 1294"/>
              <a:gd name="T14" fmla="*/ 2147483646 w 571"/>
              <a:gd name="T15" fmla="*/ 2147483646 h 1294"/>
              <a:gd name="T16" fmla="*/ 2147483646 w 571"/>
              <a:gd name="T17" fmla="*/ 2147483646 h 1294"/>
              <a:gd name="T18" fmla="*/ 2147483646 w 571"/>
              <a:gd name="T19" fmla="*/ 2147483646 h 129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71"/>
              <a:gd name="T31" fmla="*/ 0 h 1294"/>
              <a:gd name="T32" fmla="*/ 571 w 571"/>
              <a:gd name="T33" fmla="*/ 1294 h 129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71" h="1294">
                <a:moveTo>
                  <a:pt x="0" y="210"/>
                </a:moveTo>
                <a:lnTo>
                  <a:pt x="0" y="1294"/>
                </a:lnTo>
                <a:lnTo>
                  <a:pt x="571" y="839"/>
                </a:lnTo>
                <a:lnTo>
                  <a:pt x="571" y="0"/>
                </a:lnTo>
                <a:lnTo>
                  <a:pt x="0" y="210"/>
                </a:lnTo>
                <a:close/>
                <a:moveTo>
                  <a:pt x="198" y="283"/>
                </a:moveTo>
                <a:lnTo>
                  <a:pt x="198" y="1120"/>
                </a:lnTo>
                <a:lnTo>
                  <a:pt x="402" y="958"/>
                </a:lnTo>
                <a:lnTo>
                  <a:pt x="402" y="197"/>
                </a:lnTo>
                <a:lnTo>
                  <a:pt x="198" y="283"/>
                </a:lnTo>
                <a:close/>
              </a:path>
            </a:pathLst>
          </a:custGeom>
          <a:solidFill>
            <a:srgbClr val="D1E8FA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9" name="Freeform 7">
            <a:extLst>
              <a:ext uri="{FF2B5EF4-FFF2-40B4-BE49-F238E27FC236}">
                <a16:creationId xmlns:a16="http://schemas.microsoft.com/office/drawing/2014/main" id="{F198859B-9E2E-1F2B-3573-F1417B231B10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5054600" y="1079500"/>
            <a:ext cx="666750" cy="2111375"/>
          </a:xfrm>
          <a:custGeom>
            <a:avLst/>
            <a:gdLst>
              <a:gd name="T0" fmla="*/ 0 w 312"/>
              <a:gd name="T1" fmla="*/ 2147483646 h 989"/>
              <a:gd name="T2" fmla="*/ 0 w 312"/>
              <a:gd name="T3" fmla="*/ 2147483646 h 989"/>
              <a:gd name="T4" fmla="*/ 2147483646 w 312"/>
              <a:gd name="T5" fmla="*/ 2147483646 h 989"/>
              <a:gd name="T6" fmla="*/ 2147483646 w 312"/>
              <a:gd name="T7" fmla="*/ 0 h 989"/>
              <a:gd name="T8" fmla="*/ 0 w 312"/>
              <a:gd name="T9" fmla="*/ 2147483646 h 989"/>
              <a:gd name="T10" fmla="*/ 2147483646 w 312"/>
              <a:gd name="T11" fmla="*/ 2147483646 h 989"/>
              <a:gd name="T12" fmla="*/ 2147483646 w 312"/>
              <a:gd name="T13" fmla="*/ 2147483646 h 989"/>
              <a:gd name="T14" fmla="*/ 2147483646 w 312"/>
              <a:gd name="T15" fmla="*/ 2147483646 h 989"/>
              <a:gd name="T16" fmla="*/ 2147483646 w 312"/>
              <a:gd name="T17" fmla="*/ 2147483646 h 989"/>
              <a:gd name="T18" fmla="*/ 2147483646 w 312"/>
              <a:gd name="T19" fmla="*/ 2147483646 h 98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12"/>
              <a:gd name="T31" fmla="*/ 0 h 989"/>
              <a:gd name="T32" fmla="*/ 312 w 312"/>
              <a:gd name="T33" fmla="*/ 989 h 98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12" h="989">
                <a:moveTo>
                  <a:pt x="0" y="108"/>
                </a:moveTo>
                <a:lnTo>
                  <a:pt x="0" y="989"/>
                </a:lnTo>
                <a:lnTo>
                  <a:pt x="312" y="643"/>
                </a:lnTo>
                <a:lnTo>
                  <a:pt x="312" y="0"/>
                </a:lnTo>
                <a:lnTo>
                  <a:pt x="0" y="108"/>
                </a:lnTo>
                <a:close/>
                <a:moveTo>
                  <a:pt x="123" y="175"/>
                </a:moveTo>
                <a:lnTo>
                  <a:pt x="123" y="836"/>
                </a:lnTo>
                <a:lnTo>
                  <a:pt x="246" y="699"/>
                </a:lnTo>
                <a:lnTo>
                  <a:pt x="246" y="120"/>
                </a:lnTo>
                <a:lnTo>
                  <a:pt x="123" y="175"/>
                </a:lnTo>
                <a:close/>
              </a:path>
            </a:pathLst>
          </a:custGeom>
          <a:solidFill>
            <a:srgbClr val="D1E8FA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0" name="Freeform 8">
            <a:extLst>
              <a:ext uri="{FF2B5EF4-FFF2-40B4-BE49-F238E27FC236}">
                <a16:creationId xmlns:a16="http://schemas.microsoft.com/office/drawing/2014/main" id="{82BF2182-5A29-52BA-CA84-69143DEEFE02}"/>
              </a:ext>
            </a:extLst>
          </p:cNvPr>
          <p:cNvSpPr>
            <a:spLocks noEditPoints="1"/>
          </p:cNvSpPr>
          <p:nvPr/>
        </p:nvSpPr>
        <p:spPr bwMode="auto">
          <a:xfrm>
            <a:off x="1279525" y="825500"/>
            <a:ext cx="1465263" cy="1052513"/>
          </a:xfrm>
          <a:custGeom>
            <a:avLst/>
            <a:gdLst>
              <a:gd name="T0" fmla="*/ 0 w 1150"/>
              <a:gd name="T1" fmla="*/ 0 h 1006"/>
              <a:gd name="T2" fmla="*/ 2147483646 w 1150"/>
              <a:gd name="T3" fmla="*/ 0 h 1006"/>
              <a:gd name="T4" fmla="*/ 2147483646 w 1150"/>
              <a:gd name="T5" fmla="*/ 2147483646 h 1006"/>
              <a:gd name="T6" fmla="*/ 0 w 1150"/>
              <a:gd name="T7" fmla="*/ 2147483646 h 1006"/>
              <a:gd name="T8" fmla="*/ 0 w 1150"/>
              <a:gd name="T9" fmla="*/ 0 h 1006"/>
              <a:gd name="T10" fmla="*/ 2147483646 w 1150"/>
              <a:gd name="T11" fmla="*/ 2147483646 h 1006"/>
              <a:gd name="T12" fmla="*/ 2147483646 w 1150"/>
              <a:gd name="T13" fmla="*/ 2147483646 h 1006"/>
              <a:gd name="T14" fmla="*/ 2147483646 w 1150"/>
              <a:gd name="T15" fmla="*/ 2147483646 h 1006"/>
              <a:gd name="T16" fmla="*/ 2147483646 w 1150"/>
              <a:gd name="T17" fmla="*/ 2147483646 h 1006"/>
              <a:gd name="T18" fmla="*/ 2147483646 w 1150"/>
              <a:gd name="T19" fmla="*/ 2147483646 h 1006"/>
              <a:gd name="T20" fmla="*/ 2147483646 w 1150"/>
              <a:gd name="T21" fmla="*/ 2147483646 h 1006"/>
              <a:gd name="T22" fmla="*/ 2147483646 w 1150"/>
              <a:gd name="T23" fmla="*/ 2147483646 h 1006"/>
              <a:gd name="T24" fmla="*/ 2147483646 w 1150"/>
              <a:gd name="T25" fmla="*/ 2147483646 h 1006"/>
              <a:gd name="T26" fmla="*/ 2147483646 w 1150"/>
              <a:gd name="T27" fmla="*/ 2147483646 h 1006"/>
              <a:gd name="T28" fmla="*/ 2147483646 w 1150"/>
              <a:gd name="T29" fmla="*/ 2147483646 h 100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50"/>
              <a:gd name="T46" fmla="*/ 0 h 1006"/>
              <a:gd name="T47" fmla="*/ 1150 w 1150"/>
              <a:gd name="T48" fmla="*/ 1006 h 100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50" h="1006">
                <a:moveTo>
                  <a:pt x="0" y="0"/>
                </a:moveTo>
                <a:lnTo>
                  <a:pt x="1150" y="0"/>
                </a:lnTo>
                <a:lnTo>
                  <a:pt x="1150" y="1006"/>
                </a:lnTo>
                <a:lnTo>
                  <a:pt x="0" y="1006"/>
                </a:lnTo>
                <a:lnTo>
                  <a:pt x="0" y="0"/>
                </a:lnTo>
                <a:close/>
                <a:moveTo>
                  <a:pt x="117" y="221"/>
                </a:moveTo>
                <a:lnTo>
                  <a:pt x="465" y="221"/>
                </a:lnTo>
                <a:lnTo>
                  <a:pt x="465" y="992"/>
                </a:lnTo>
                <a:lnTo>
                  <a:pt x="117" y="992"/>
                </a:lnTo>
                <a:lnTo>
                  <a:pt x="117" y="221"/>
                </a:lnTo>
                <a:close/>
                <a:moveTo>
                  <a:pt x="664" y="221"/>
                </a:moveTo>
                <a:lnTo>
                  <a:pt x="1012" y="221"/>
                </a:lnTo>
                <a:lnTo>
                  <a:pt x="1012" y="992"/>
                </a:lnTo>
                <a:lnTo>
                  <a:pt x="664" y="992"/>
                </a:lnTo>
                <a:lnTo>
                  <a:pt x="664" y="221"/>
                </a:lnTo>
                <a:close/>
              </a:path>
            </a:pathLst>
          </a:custGeom>
          <a:solidFill>
            <a:srgbClr val="D1E8FA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1" name="Freeform 9">
            <a:extLst>
              <a:ext uri="{FF2B5EF4-FFF2-40B4-BE49-F238E27FC236}">
                <a16:creationId xmlns:a16="http://schemas.microsoft.com/office/drawing/2014/main" id="{741295F4-F6B0-2F21-D1CF-1FB8DFB1ED7C}"/>
              </a:ext>
            </a:extLst>
          </p:cNvPr>
          <p:cNvSpPr>
            <a:spLocks noEditPoints="1"/>
          </p:cNvSpPr>
          <p:nvPr/>
        </p:nvSpPr>
        <p:spPr bwMode="auto">
          <a:xfrm>
            <a:off x="2590800" y="1111250"/>
            <a:ext cx="911225" cy="2025650"/>
          </a:xfrm>
          <a:custGeom>
            <a:avLst/>
            <a:gdLst>
              <a:gd name="T0" fmla="*/ 0 w 569"/>
              <a:gd name="T1" fmla="*/ 2147483646 h 1264"/>
              <a:gd name="T2" fmla="*/ 0 w 569"/>
              <a:gd name="T3" fmla="*/ 2147483646 h 1264"/>
              <a:gd name="T4" fmla="*/ 2147483646 w 569"/>
              <a:gd name="T5" fmla="*/ 2147483646 h 1264"/>
              <a:gd name="T6" fmla="*/ 2147483646 w 569"/>
              <a:gd name="T7" fmla="*/ 0 h 1264"/>
              <a:gd name="T8" fmla="*/ 0 w 569"/>
              <a:gd name="T9" fmla="*/ 2147483646 h 1264"/>
              <a:gd name="T10" fmla="*/ 2147483646 w 569"/>
              <a:gd name="T11" fmla="*/ 2147483646 h 1264"/>
              <a:gd name="T12" fmla="*/ 2147483646 w 569"/>
              <a:gd name="T13" fmla="*/ 2147483646 h 1264"/>
              <a:gd name="T14" fmla="*/ 2147483646 w 569"/>
              <a:gd name="T15" fmla="*/ 2147483646 h 1264"/>
              <a:gd name="T16" fmla="*/ 2147483646 w 569"/>
              <a:gd name="T17" fmla="*/ 2147483646 h 1264"/>
              <a:gd name="T18" fmla="*/ 2147483646 w 569"/>
              <a:gd name="T19" fmla="*/ 2147483646 h 1264"/>
              <a:gd name="T20" fmla="*/ 2147483646 w 569"/>
              <a:gd name="T21" fmla="*/ 2147483646 h 1264"/>
              <a:gd name="T22" fmla="*/ 2147483646 w 569"/>
              <a:gd name="T23" fmla="*/ 2147483646 h 1264"/>
              <a:gd name="T24" fmla="*/ 2147483646 w 569"/>
              <a:gd name="T25" fmla="*/ 2147483646 h 1264"/>
              <a:gd name="T26" fmla="*/ 2147483646 w 569"/>
              <a:gd name="T27" fmla="*/ 2147483646 h 1264"/>
              <a:gd name="T28" fmla="*/ 2147483646 w 569"/>
              <a:gd name="T29" fmla="*/ 2147483646 h 126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69"/>
              <a:gd name="T46" fmla="*/ 0 h 1264"/>
              <a:gd name="T47" fmla="*/ 569 w 569"/>
              <a:gd name="T48" fmla="*/ 1264 h 126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69" h="1264">
                <a:moveTo>
                  <a:pt x="0" y="156"/>
                </a:moveTo>
                <a:lnTo>
                  <a:pt x="0" y="1264"/>
                </a:lnTo>
                <a:lnTo>
                  <a:pt x="569" y="833"/>
                </a:lnTo>
                <a:lnTo>
                  <a:pt x="569" y="0"/>
                </a:lnTo>
                <a:lnTo>
                  <a:pt x="0" y="156"/>
                </a:lnTo>
                <a:close/>
                <a:moveTo>
                  <a:pt x="70" y="285"/>
                </a:moveTo>
                <a:lnTo>
                  <a:pt x="70" y="1184"/>
                </a:lnTo>
                <a:lnTo>
                  <a:pt x="257" y="1043"/>
                </a:lnTo>
                <a:lnTo>
                  <a:pt x="257" y="223"/>
                </a:lnTo>
                <a:lnTo>
                  <a:pt x="70" y="285"/>
                </a:lnTo>
                <a:close/>
                <a:moveTo>
                  <a:pt x="337" y="199"/>
                </a:moveTo>
                <a:lnTo>
                  <a:pt x="337" y="984"/>
                </a:lnTo>
                <a:lnTo>
                  <a:pt x="500" y="857"/>
                </a:lnTo>
                <a:lnTo>
                  <a:pt x="500" y="138"/>
                </a:lnTo>
                <a:lnTo>
                  <a:pt x="337" y="199"/>
                </a:lnTo>
                <a:close/>
              </a:path>
            </a:pathLst>
          </a:custGeom>
          <a:solidFill>
            <a:srgbClr val="D1E8FA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2" name="Freeform 10">
            <a:extLst>
              <a:ext uri="{FF2B5EF4-FFF2-40B4-BE49-F238E27FC236}">
                <a16:creationId xmlns:a16="http://schemas.microsoft.com/office/drawing/2014/main" id="{FDDF07A3-1237-6753-0BDA-286548A74B9D}"/>
              </a:ext>
            </a:extLst>
          </p:cNvPr>
          <p:cNvSpPr>
            <a:spLocks noEditPoints="1"/>
          </p:cNvSpPr>
          <p:nvPr/>
        </p:nvSpPr>
        <p:spPr bwMode="auto">
          <a:xfrm>
            <a:off x="1587500" y="1371600"/>
            <a:ext cx="1004888" cy="1754188"/>
          </a:xfrm>
          <a:custGeom>
            <a:avLst/>
            <a:gdLst>
              <a:gd name="T0" fmla="*/ 0 w 575"/>
              <a:gd name="T1" fmla="*/ 0 h 1005"/>
              <a:gd name="T2" fmla="*/ 2147483646 w 575"/>
              <a:gd name="T3" fmla="*/ 0 h 1005"/>
              <a:gd name="T4" fmla="*/ 2147483646 w 575"/>
              <a:gd name="T5" fmla="*/ 2147483646 h 1005"/>
              <a:gd name="T6" fmla="*/ 0 w 575"/>
              <a:gd name="T7" fmla="*/ 2147483646 h 1005"/>
              <a:gd name="T8" fmla="*/ 0 w 575"/>
              <a:gd name="T9" fmla="*/ 0 h 1005"/>
              <a:gd name="T10" fmla="*/ 2147483646 w 575"/>
              <a:gd name="T11" fmla="*/ 2147483646 h 1005"/>
              <a:gd name="T12" fmla="*/ 2147483646 w 575"/>
              <a:gd name="T13" fmla="*/ 2147483646 h 1005"/>
              <a:gd name="T14" fmla="*/ 2147483646 w 575"/>
              <a:gd name="T15" fmla="*/ 2147483646 h 1005"/>
              <a:gd name="T16" fmla="*/ 2147483646 w 575"/>
              <a:gd name="T17" fmla="*/ 2147483646 h 1005"/>
              <a:gd name="T18" fmla="*/ 2147483646 w 575"/>
              <a:gd name="T19" fmla="*/ 2147483646 h 100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75"/>
              <a:gd name="T31" fmla="*/ 0 h 1005"/>
              <a:gd name="T32" fmla="*/ 575 w 575"/>
              <a:gd name="T33" fmla="*/ 1005 h 100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75" h="1005">
                <a:moveTo>
                  <a:pt x="0" y="0"/>
                </a:moveTo>
                <a:lnTo>
                  <a:pt x="575" y="0"/>
                </a:lnTo>
                <a:lnTo>
                  <a:pt x="575" y="1005"/>
                </a:lnTo>
                <a:lnTo>
                  <a:pt x="0" y="1005"/>
                </a:lnTo>
                <a:lnTo>
                  <a:pt x="0" y="0"/>
                </a:lnTo>
                <a:close/>
                <a:moveTo>
                  <a:pt x="116" y="154"/>
                </a:moveTo>
                <a:lnTo>
                  <a:pt x="453" y="154"/>
                </a:lnTo>
                <a:lnTo>
                  <a:pt x="453" y="992"/>
                </a:lnTo>
                <a:lnTo>
                  <a:pt x="116" y="992"/>
                </a:lnTo>
                <a:lnTo>
                  <a:pt x="116" y="154"/>
                </a:lnTo>
                <a:close/>
              </a:path>
            </a:pathLst>
          </a:custGeom>
          <a:solidFill>
            <a:srgbClr val="D1E8FA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3" name="Freeform 11">
            <a:extLst>
              <a:ext uri="{FF2B5EF4-FFF2-40B4-BE49-F238E27FC236}">
                <a16:creationId xmlns:a16="http://schemas.microsoft.com/office/drawing/2014/main" id="{27D829C2-0B21-A70B-1588-5964D45B3E8F}"/>
              </a:ext>
            </a:extLst>
          </p:cNvPr>
          <p:cNvSpPr>
            <a:spLocks noEditPoints="1"/>
          </p:cNvSpPr>
          <p:nvPr/>
        </p:nvSpPr>
        <p:spPr bwMode="auto">
          <a:xfrm>
            <a:off x="1036638" y="1365250"/>
            <a:ext cx="569912" cy="2179638"/>
          </a:xfrm>
          <a:custGeom>
            <a:avLst/>
            <a:gdLst>
              <a:gd name="T0" fmla="*/ 0 w 291"/>
              <a:gd name="T1" fmla="*/ 2147483646 h 1114"/>
              <a:gd name="T2" fmla="*/ 0 w 291"/>
              <a:gd name="T3" fmla="*/ 2147483646 h 1114"/>
              <a:gd name="T4" fmla="*/ 2147483646 w 291"/>
              <a:gd name="T5" fmla="*/ 2147483646 h 1114"/>
              <a:gd name="T6" fmla="*/ 2147483646 w 291"/>
              <a:gd name="T7" fmla="*/ 0 h 1114"/>
              <a:gd name="T8" fmla="*/ 0 w 291"/>
              <a:gd name="T9" fmla="*/ 2147483646 h 1114"/>
              <a:gd name="T10" fmla="*/ 2147483646 w 291"/>
              <a:gd name="T11" fmla="*/ 2147483646 h 1114"/>
              <a:gd name="T12" fmla="*/ 2147483646 w 291"/>
              <a:gd name="T13" fmla="*/ 2147483646 h 1114"/>
              <a:gd name="T14" fmla="*/ 2147483646 w 291"/>
              <a:gd name="T15" fmla="*/ 2147483646 h 1114"/>
              <a:gd name="T16" fmla="*/ 2147483646 w 291"/>
              <a:gd name="T17" fmla="*/ 2147483646 h 1114"/>
              <a:gd name="T18" fmla="*/ 2147483646 w 291"/>
              <a:gd name="T19" fmla="*/ 2147483646 h 11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91"/>
              <a:gd name="T31" fmla="*/ 0 h 1114"/>
              <a:gd name="T32" fmla="*/ 291 w 291"/>
              <a:gd name="T33" fmla="*/ 1114 h 11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91" h="1114">
                <a:moveTo>
                  <a:pt x="0" y="65"/>
                </a:moveTo>
                <a:lnTo>
                  <a:pt x="0" y="1114"/>
                </a:lnTo>
                <a:lnTo>
                  <a:pt x="291" y="898"/>
                </a:lnTo>
                <a:lnTo>
                  <a:pt x="291" y="0"/>
                </a:lnTo>
                <a:lnTo>
                  <a:pt x="0" y="65"/>
                </a:lnTo>
                <a:close/>
                <a:moveTo>
                  <a:pt x="60" y="213"/>
                </a:moveTo>
                <a:lnTo>
                  <a:pt x="60" y="1049"/>
                </a:lnTo>
                <a:lnTo>
                  <a:pt x="238" y="914"/>
                </a:lnTo>
                <a:lnTo>
                  <a:pt x="238" y="161"/>
                </a:lnTo>
                <a:lnTo>
                  <a:pt x="60" y="213"/>
                </a:lnTo>
                <a:close/>
              </a:path>
            </a:pathLst>
          </a:custGeom>
          <a:solidFill>
            <a:srgbClr val="D1E8FA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4" name="Freeform 12">
            <a:extLst>
              <a:ext uri="{FF2B5EF4-FFF2-40B4-BE49-F238E27FC236}">
                <a16:creationId xmlns:a16="http://schemas.microsoft.com/office/drawing/2014/main" id="{C8443310-C869-4FB9-E0A6-B9E93EDB34D6}"/>
              </a:ext>
            </a:extLst>
          </p:cNvPr>
          <p:cNvSpPr>
            <a:spLocks noEditPoints="1"/>
          </p:cNvSpPr>
          <p:nvPr/>
        </p:nvSpPr>
        <p:spPr bwMode="auto">
          <a:xfrm>
            <a:off x="660400" y="1490663"/>
            <a:ext cx="381000" cy="2538412"/>
          </a:xfrm>
          <a:custGeom>
            <a:avLst/>
            <a:gdLst>
              <a:gd name="T0" fmla="*/ 0 w 168"/>
              <a:gd name="T1" fmla="*/ 2147483646 h 1114"/>
              <a:gd name="T2" fmla="*/ 0 w 168"/>
              <a:gd name="T3" fmla="*/ 2147483646 h 1114"/>
              <a:gd name="T4" fmla="*/ 2147483646 w 168"/>
              <a:gd name="T5" fmla="*/ 2147483646 h 1114"/>
              <a:gd name="T6" fmla="*/ 2147483646 w 168"/>
              <a:gd name="T7" fmla="*/ 0 h 1114"/>
              <a:gd name="T8" fmla="*/ 0 w 168"/>
              <a:gd name="T9" fmla="*/ 2147483646 h 1114"/>
              <a:gd name="T10" fmla="*/ 2147483646 w 168"/>
              <a:gd name="T11" fmla="*/ 2147483646 h 1114"/>
              <a:gd name="T12" fmla="*/ 2147483646 w 168"/>
              <a:gd name="T13" fmla="*/ 2147483646 h 1114"/>
              <a:gd name="T14" fmla="*/ 2147483646 w 168"/>
              <a:gd name="T15" fmla="*/ 2147483646 h 1114"/>
              <a:gd name="T16" fmla="*/ 2147483646 w 168"/>
              <a:gd name="T17" fmla="*/ 2147483646 h 1114"/>
              <a:gd name="T18" fmla="*/ 2147483646 w 168"/>
              <a:gd name="T19" fmla="*/ 2147483646 h 11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8"/>
              <a:gd name="T31" fmla="*/ 0 h 1114"/>
              <a:gd name="T32" fmla="*/ 168 w 168"/>
              <a:gd name="T33" fmla="*/ 1114 h 11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8" h="1114">
                <a:moveTo>
                  <a:pt x="0" y="65"/>
                </a:moveTo>
                <a:lnTo>
                  <a:pt x="0" y="1114"/>
                </a:lnTo>
                <a:lnTo>
                  <a:pt x="168" y="898"/>
                </a:lnTo>
                <a:lnTo>
                  <a:pt x="168" y="0"/>
                </a:lnTo>
                <a:lnTo>
                  <a:pt x="0" y="65"/>
                </a:lnTo>
                <a:close/>
                <a:moveTo>
                  <a:pt x="34" y="213"/>
                </a:moveTo>
                <a:lnTo>
                  <a:pt x="34" y="1049"/>
                </a:lnTo>
                <a:lnTo>
                  <a:pt x="137" y="914"/>
                </a:lnTo>
                <a:lnTo>
                  <a:pt x="137" y="161"/>
                </a:lnTo>
                <a:lnTo>
                  <a:pt x="34" y="213"/>
                </a:lnTo>
                <a:close/>
              </a:path>
            </a:pathLst>
          </a:custGeom>
          <a:solidFill>
            <a:srgbClr val="D1E8FA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8685" name="Group 13">
            <a:extLst>
              <a:ext uri="{FF2B5EF4-FFF2-40B4-BE49-F238E27FC236}">
                <a16:creationId xmlns:a16="http://schemas.microsoft.com/office/drawing/2014/main" id="{A69FD594-5D61-5960-8FE6-54A7149350EC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962400"/>
            <a:ext cx="1079500" cy="1887538"/>
            <a:chOff x="2448" y="2256"/>
            <a:chExt cx="680" cy="1189"/>
          </a:xfrm>
        </p:grpSpPr>
        <p:sp>
          <p:nvSpPr>
            <p:cNvPr id="28757" name="Freeform 14">
              <a:extLst>
                <a:ext uri="{FF2B5EF4-FFF2-40B4-BE49-F238E27FC236}">
                  <a16:creationId xmlns:a16="http://schemas.microsoft.com/office/drawing/2014/main" id="{ACD2B65E-E242-B00D-4C6E-4AC7AD53C2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48" y="2256"/>
              <a:ext cx="680" cy="1189"/>
            </a:xfrm>
            <a:custGeom>
              <a:avLst/>
              <a:gdLst>
                <a:gd name="T0" fmla="*/ 0 w 575"/>
                <a:gd name="T1" fmla="*/ 0 h 1005"/>
                <a:gd name="T2" fmla="*/ 53267 w 575"/>
                <a:gd name="T3" fmla="*/ 0 h 1005"/>
                <a:gd name="T4" fmla="*/ 53267 w 575"/>
                <a:gd name="T5" fmla="*/ 94158 h 1005"/>
                <a:gd name="T6" fmla="*/ 0 w 575"/>
                <a:gd name="T7" fmla="*/ 94158 h 1005"/>
                <a:gd name="T8" fmla="*/ 0 w 575"/>
                <a:gd name="T9" fmla="*/ 0 h 1005"/>
                <a:gd name="T10" fmla="*/ 10730 w 575"/>
                <a:gd name="T11" fmla="*/ 14379 h 1005"/>
                <a:gd name="T12" fmla="*/ 42019 w 575"/>
                <a:gd name="T13" fmla="*/ 14379 h 1005"/>
                <a:gd name="T14" fmla="*/ 42019 w 575"/>
                <a:gd name="T15" fmla="*/ 92905 h 1005"/>
                <a:gd name="T16" fmla="*/ 10730 w 575"/>
                <a:gd name="T17" fmla="*/ 92905 h 1005"/>
                <a:gd name="T18" fmla="*/ 10730 w 575"/>
                <a:gd name="T19" fmla="*/ 14379 h 10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5"/>
                <a:gd name="T31" fmla="*/ 0 h 1005"/>
                <a:gd name="T32" fmla="*/ 575 w 575"/>
                <a:gd name="T33" fmla="*/ 1005 h 100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5" h="1005">
                  <a:moveTo>
                    <a:pt x="0" y="0"/>
                  </a:moveTo>
                  <a:lnTo>
                    <a:pt x="575" y="0"/>
                  </a:lnTo>
                  <a:lnTo>
                    <a:pt x="575" y="1005"/>
                  </a:lnTo>
                  <a:lnTo>
                    <a:pt x="0" y="1005"/>
                  </a:lnTo>
                  <a:lnTo>
                    <a:pt x="0" y="0"/>
                  </a:lnTo>
                  <a:close/>
                  <a:moveTo>
                    <a:pt x="116" y="154"/>
                  </a:moveTo>
                  <a:lnTo>
                    <a:pt x="453" y="154"/>
                  </a:lnTo>
                  <a:lnTo>
                    <a:pt x="453" y="992"/>
                  </a:lnTo>
                  <a:lnTo>
                    <a:pt x="116" y="992"/>
                  </a:lnTo>
                  <a:lnTo>
                    <a:pt x="116" y="154"/>
                  </a:lnTo>
                  <a:close/>
                </a:path>
              </a:pathLst>
            </a:custGeom>
            <a:solidFill>
              <a:srgbClr val="D1E8FA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758" name="Group 15">
              <a:extLst>
                <a:ext uri="{FF2B5EF4-FFF2-40B4-BE49-F238E27FC236}">
                  <a16:creationId xmlns:a16="http://schemas.microsoft.com/office/drawing/2014/main" id="{92518FD3-1317-3A89-EA0C-F564702CC4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0" y="2444"/>
              <a:ext cx="397" cy="999"/>
              <a:chOff x="-53" y="759"/>
              <a:chExt cx="336" cy="844"/>
            </a:xfrm>
          </p:grpSpPr>
          <p:sp>
            <p:nvSpPr>
              <p:cNvPr id="28759" name="Rectangle 16">
                <a:extLst>
                  <a:ext uri="{FF2B5EF4-FFF2-40B4-BE49-F238E27FC236}">
                    <a16:creationId xmlns:a16="http://schemas.microsoft.com/office/drawing/2014/main" id="{49693D2F-90EE-093F-82A8-AD40931756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3" y="759"/>
                <a:ext cx="336" cy="844"/>
              </a:xfrm>
              <a:prstGeom prst="rect">
                <a:avLst/>
              </a:prstGeom>
              <a:solidFill>
                <a:srgbClr val="B0D8F7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8760" name="Rectangle 17">
                <a:extLst>
                  <a:ext uri="{FF2B5EF4-FFF2-40B4-BE49-F238E27FC236}">
                    <a16:creationId xmlns:a16="http://schemas.microsoft.com/office/drawing/2014/main" id="{1385E106-96FE-DB69-5860-FCCB2ACEBB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1284"/>
                <a:ext cx="76" cy="232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8761" name="Rectangle 18">
                <a:extLst>
                  <a:ext uri="{FF2B5EF4-FFF2-40B4-BE49-F238E27FC236}">
                    <a16:creationId xmlns:a16="http://schemas.microsoft.com/office/drawing/2014/main" id="{754F8009-D293-0D75-9274-D585944683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" y="1281"/>
                <a:ext cx="76" cy="233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8762" name="Rectangle 19">
                <a:extLst>
                  <a:ext uri="{FF2B5EF4-FFF2-40B4-BE49-F238E27FC236}">
                    <a16:creationId xmlns:a16="http://schemas.microsoft.com/office/drawing/2014/main" id="{E08417AB-F30C-55B3-2F5B-F3DA381B86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838"/>
                <a:ext cx="76" cy="345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8763" name="Rectangle 20">
                <a:extLst>
                  <a:ext uri="{FF2B5EF4-FFF2-40B4-BE49-F238E27FC236}">
                    <a16:creationId xmlns:a16="http://schemas.microsoft.com/office/drawing/2014/main" id="{F319798F-1ADF-2393-5197-2574ADF244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" y="839"/>
                <a:ext cx="76" cy="347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8764" name="Freeform 21">
                <a:extLst>
                  <a:ext uri="{FF2B5EF4-FFF2-40B4-BE49-F238E27FC236}">
                    <a16:creationId xmlns:a16="http://schemas.microsoft.com/office/drawing/2014/main" id="{5B46C36C-2B21-A061-4378-FF0BBEF5C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5" y="1214"/>
                <a:ext cx="29" cy="31"/>
              </a:xfrm>
              <a:custGeom>
                <a:avLst/>
                <a:gdLst>
                  <a:gd name="T0" fmla="*/ 29 w 29"/>
                  <a:gd name="T1" fmla="*/ 16 h 31"/>
                  <a:gd name="T2" fmla="*/ 28 w 29"/>
                  <a:gd name="T3" fmla="*/ 22 h 31"/>
                  <a:gd name="T4" fmla="*/ 24 w 29"/>
                  <a:gd name="T5" fmla="*/ 27 h 31"/>
                  <a:gd name="T6" fmla="*/ 21 w 29"/>
                  <a:gd name="T7" fmla="*/ 30 h 31"/>
                  <a:gd name="T8" fmla="*/ 15 w 29"/>
                  <a:gd name="T9" fmla="*/ 31 h 31"/>
                  <a:gd name="T10" fmla="*/ 9 w 29"/>
                  <a:gd name="T11" fmla="*/ 30 h 31"/>
                  <a:gd name="T12" fmla="*/ 4 w 29"/>
                  <a:gd name="T13" fmla="*/ 27 h 31"/>
                  <a:gd name="T14" fmla="*/ 2 w 29"/>
                  <a:gd name="T15" fmla="*/ 22 h 31"/>
                  <a:gd name="T16" fmla="*/ 0 w 29"/>
                  <a:gd name="T17" fmla="*/ 16 h 31"/>
                  <a:gd name="T18" fmla="*/ 2 w 29"/>
                  <a:gd name="T19" fmla="*/ 10 h 31"/>
                  <a:gd name="T20" fmla="*/ 4 w 29"/>
                  <a:gd name="T21" fmla="*/ 5 h 31"/>
                  <a:gd name="T22" fmla="*/ 9 w 29"/>
                  <a:gd name="T23" fmla="*/ 2 h 31"/>
                  <a:gd name="T24" fmla="*/ 15 w 29"/>
                  <a:gd name="T25" fmla="*/ 0 h 31"/>
                  <a:gd name="T26" fmla="*/ 21 w 29"/>
                  <a:gd name="T27" fmla="*/ 2 h 31"/>
                  <a:gd name="T28" fmla="*/ 24 w 29"/>
                  <a:gd name="T29" fmla="*/ 5 h 31"/>
                  <a:gd name="T30" fmla="*/ 28 w 29"/>
                  <a:gd name="T31" fmla="*/ 10 h 31"/>
                  <a:gd name="T32" fmla="*/ 29 w 29"/>
                  <a:gd name="T33" fmla="*/ 16 h 31"/>
                  <a:gd name="T34" fmla="*/ 29 w 29"/>
                  <a:gd name="T35" fmla="*/ 16 h 3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"/>
                  <a:gd name="T55" fmla="*/ 0 h 31"/>
                  <a:gd name="T56" fmla="*/ 29 w 29"/>
                  <a:gd name="T57" fmla="*/ 31 h 3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" h="31">
                    <a:moveTo>
                      <a:pt x="29" y="16"/>
                    </a:moveTo>
                    <a:lnTo>
                      <a:pt x="28" y="22"/>
                    </a:lnTo>
                    <a:lnTo>
                      <a:pt x="24" y="27"/>
                    </a:lnTo>
                    <a:lnTo>
                      <a:pt x="21" y="30"/>
                    </a:lnTo>
                    <a:lnTo>
                      <a:pt x="15" y="31"/>
                    </a:lnTo>
                    <a:lnTo>
                      <a:pt x="9" y="30"/>
                    </a:lnTo>
                    <a:lnTo>
                      <a:pt x="4" y="27"/>
                    </a:lnTo>
                    <a:lnTo>
                      <a:pt x="2" y="22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1" y="2"/>
                    </a:lnTo>
                    <a:lnTo>
                      <a:pt x="24" y="5"/>
                    </a:lnTo>
                    <a:lnTo>
                      <a:pt x="28" y="10"/>
                    </a:lnTo>
                    <a:lnTo>
                      <a:pt x="29" y="16"/>
                    </a:lnTo>
                    <a:close/>
                  </a:path>
                </a:pathLst>
              </a:custGeom>
              <a:solidFill>
                <a:srgbClr val="BDBDBD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8686" name="Group 22">
            <a:extLst>
              <a:ext uri="{FF2B5EF4-FFF2-40B4-BE49-F238E27FC236}">
                <a16:creationId xmlns:a16="http://schemas.microsoft.com/office/drawing/2014/main" id="{80BB137C-2C33-0C9F-6286-3D4CC4F124CA}"/>
              </a:ext>
            </a:extLst>
          </p:cNvPr>
          <p:cNvGrpSpPr>
            <a:grpSpLocks/>
          </p:cNvGrpSpPr>
          <p:nvPr/>
        </p:nvGrpSpPr>
        <p:grpSpPr bwMode="auto">
          <a:xfrm>
            <a:off x="1179513" y="3960813"/>
            <a:ext cx="427037" cy="2284412"/>
            <a:chOff x="2183" y="2255"/>
            <a:chExt cx="269" cy="1439"/>
          </a:xfrm>
        </p:grpSpPr>
        <p:grpSp>
          <p:nvGrpSpPr>
            <p:cNvPr id="28749" name="Group 23">
              <a:extLst>
                <a:ext uri="{FF2B5EF4-FFF2-40B4-BE49-F238E27FC236}">
                  <a16:creationId xmlns:a16="http://schemas.microsoft.com/office/drawing/2014/main" id="{43281A37-9C5D-3571-E801-BEA7E70DED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3" y="2468"/>
              <a:ext cx="147" cy="1140"/>
              <a:chOff x="-488" y="478"/>
              <a:chExt cx="125" cy="968"/>
            </a:xfrm>
          </p:grpSpPr>
          <p:sp>
            <p:nvSpPr>
              <p:cNvPr id="28751" name="Freeform 24">
                <a:extLst>
                  <a:ext uri="{FF2B5EF4-FFF2-40B4-BE49-F238E27FC236}">
                    <a16:creationId xmlns:a16="http://schemas.microsoft.com/office/drawing/2014/main" id="{ED9C3D10-5416-E52B-4DFE-9AB23484F4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88" y="478"/>
                <a:ext cx="125" cy="968"/>
              </a:xfrm>
              <a:custGeom>
                <a:avLst/>
                <a:gdLst>
                  <a:gd name="T0" fmla="*/ 0 w 125"/>
                  <a:gd name="T1" fmla="*/ 74 h 968"/>
                  <a:gd name="T2" fmla="*/ 0 w 125"/>
                  <a:gd name="T3" fmla="*/ 968 h 968"/>
                  <a:gd name="T4" fmla="*/ 125 w 125"/>
                  <a:gd name="T5" fmla="*/ 850 h 968"/>
                  <a:gd name="T6" fmla="*/ 125 w 125"/>
                  <a:gd name="T7" fmla="*/ 0 h 968"/>
                  <a:gd name="T8" fmla="*/ 0 w 125"/>
                  <a:gd name="T9" fmla="*/ 74 h 9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968"/>
                  <a:gd name="T17" fmla="*/ 125 w 125"/>
                  <a:gd name="T18" fmla="*/ 968 h 9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968">
                    <a:moveTo>
                      <a:pt x="0" y="74"/>
                    </a:moveTo>
                    <a:lnTo>
                      <a:pt x="0" y="968"/>
                    </a:lnTo>
                    <a:lnTo>
                      <a:pt x="125" y="850"/>
                    </a:lnTo>
                    <a:lnTo>
                      <a:pt x="125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0D8F7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2" name="Freeform 25">
                <a:extLst>
                  <a:ext uri="{FF2B5EF4-FFF2-40B4-BE49-F238E27FC236}">
                    <a16:creationId xmlns:a16="http://schemas.microsoft.com/office/drawing/2014/main" id="{08B01CCA-2C79-5113-BF47-921068F125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11" y="566"/>
                <a:ext cx="30" cy="389"/>
              </a:xfrm>
              <a:custGeom>
                <a:avLst/>
                <a:gdLst>
                  <a:gd name="T0" fmla="*/ 0 w 30"/>
                  <a:gd name="T1" fmla="*/ 24 h 389"/>
                  <a:gd name="T2" fmla="*/ 0 w 30"/>
                  <a:gd name="T3" fmla="*/ 389 h 389"/>
                  <a:gd name="T4" fmla="*/ 30 w 30"/>
                  <a:gd name="T5" fmla="*/ 361 h 389"/>
                  <a:gd name="T6" fmla="*/ 30 w 30"/>
                  <a:gd name="T7" fmla="*/ 0 h 389"/>
                  <a:gd name="T8" fmla="*/ 0 w 30"/>
                  <a:gd name="T9" fmla="*/ 24 h 3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89"/>
                  <a:gd name="T17" fmla="*/ 30 w 30"/>
                  <a:gd name="T18" fmla="*/ 389 h 3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89">
                    <a:moveTo>
                      <a:pt x="0" y="24"/>
                    </a:moveTo>
                    <a:lnTo>
                      <a:pt x="0" y="389"/>
                    </a:lnTo>
                    <a:lnTo>
                      <a:pt x="30" y="361"/>
                    </a:lnTo>
                    <a:lnTo>
                      <a:pt x="3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B0D8F7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3" name="Freeform 26">
                <a:extLst>
                  <a:ext uri="{FF2B5EF4-FFF2-40B4-BE49-F238E27FC236}">
                    <a16:creationId xmlns:a16="http://schemas.microsoft.com/office/drawing/2014/main" id="{BB70A1FF-D70E-A06F-6748-675A7321B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77" y="1045"/>
                <a:ext cx="14" cy="23"/>
              </a:xfrm>
              <a:custGeom>
                <a:avLst/>
                <a:gdLst>
                  <a:gd name="T0" fmla="*/ 0 w 14"/>
                  <a:gd name="T1" fmla="*/ 15 h 23"/>
                  <a:gd name="T2" fmla="*/ 0 w 14"/>
                  <a:gd name="T3" fmla="*/ 16 h 23"/>
                  <a:gd name="T4" fmla="*/ 0 w 14"/>
                  <a:gd name="T5" fmla="*/ 17 h 23"/>
                  <a:gd name="T6" fmla="*/ 0 w 14"/>
                  <a:gd name="T7" fmla="*/ 19 h 23"/>
                  <a:gd name="T8" fmla="*/ 1 w 14"/>
                  <a:gd name="T9" fmla="*/ 19 h 23"/>
                  <a:gd name="T10" fmla="*/ 1 w 14"/>
                  <a:gd name="T11" fmla="*/ 20 h 23"/>
                  <a:gd name="T12" fmla="*/ 2 w 14"/>
                  <a:gd name="T13" fmla="*/ 21 h 23"/>
                  <a:gd name="T14" fmla="*/ 3 w 14"/>
                  <a:gd name="T15" fmla="*/ 21 h 23"/>
                  <a:gd name="T16" fmla="*/ 3 w 14"/>
                  <a:gd name="T17" fmla="*/ 22 h 23"/>
                  <a:gd name="T18" fmla="*/ 5 w 14"/>
                  <a:gd name="T19" fmla="*/ 22 h 23"/>
                  <a:gd name="T20" fmla="*/ 6 w 14"/>
                  <a:gd name="T21" fmla="*/ 23 h 23"/>
                  <a:gd name="T22" fmla="*/ 7 w 14"/>
                  <a:gd name="T23" fmla="*/ 23 h 23"/>
                  <a:gd name="T24" fmla="*/ 8 w 14"/>
                  <a:gd name="T25" fmla="*/ 23 h 23"/>
                  <a:gd name="T26" fmla="*/ 9 w 14"/>
                  <a:gd name="T27" fmla="*/ 23 h 23"/>
                  <a:gd name="T28" fmla="*/ 11 w 14"/>
                  <a:gd name="T29" fmla="*/ 23 h 23"/>
                  <a:gd name="T30" fmla="*/ 11 w 14"/>
                  <a:gd name="T31" fmla="*/ 22 h 23"/>
                  <a:gd name="T32" fmla="*/ 12 w 14"/>
                  <a:gd name="T33" fmla="*/ 21 h 23"/>
                  <a:gd name="T34" fmla="*/ 12 w 14"/>
                  <a:gd name="T35" fmla="*/ 20 h 23"/>
                  <a:gd name="T36" fmla="*/ 12 w 14"/>
                  <a:gd name="T37" fmla="*/ 19 h 23"/>
                  <a:gd name="T38" fmla="*/ 13 w 14"/>
                  <a:gd name="T39" fmla="*/ 19 h 23"/>
                  <a:gd name="T40" fmla="*/ 13 w 14"/>
                  <a:gd name="T41" fmla="*/ 17 h 23"/>
                  <a:gd name="T42" fmla="*/ 13 w 14"/>
                  <a:gd name="T43" fmla="*/ 16 h 23"/>
                  <a:gd name="T44" fmla="*/ 13 w 14"/>
                  <a:gd name="T45" fmla="*/ 15 h 23"/>
                  <a:gd name="T46" fmla="*/ 13 w 14"/>
                  <a:gd name="T47" fmla="*/ 14 h 23"/>
                  <a:gd name="T48" fmla="*/ 13 w 14"/>
                  <a:gd name="T49" fmla="*/ 13 h 23"/>
                  <a:gd name="T50" fmla="*/ 13 w 14"/>
                  <a:gd name="T51" fmla="*/ 11 h 23"/>
                  <a:gd name="T52" fmla="*/ 13 w 14"/>
                  <a:gd name="T53" fmla="*/ 10 h 23"/>
                  <a:gd name="T54" fmla="*/ 14 w 14"/>
                  <a:gd name="T55" fmla="*/ 9 h 23"/>
                  <a:gd name="T56" fmla="*/ 13 w 14"/>
                  <a:gd name="T57" fmla="*/ 7 h 23"/>
                  <a:gd name="T58" fmla="*/ 13 w 14"/>
                  <a:gd name="T59" fmla="*/ 6 h 23"/>
                  <a:gd name="T60" fmla="*/ 13 w 14"/>
                  <a:gd name="T61" fmla="*/ 4 h 23"/>
                  <a:gd name="T62" fmla="*/ 12 w 14"/>
                  <a:gd name="T63" fmla="*/ 4 h 23"/>
                  <a:gd name="T64" fmla="*/ 12 w 14"/>
                  <a:gd name="T65" fmla="*/ 3 h 23"/>
                  <a:gd name="T66" fmla="*/ 11 w 14"/>
                  <a:gd name="T67" fmla="*/ 2 h 23"/>
                  <a:gd name="T68" fmla="*/ 9 w 14"/>
                  <a:gd name="T69" fmla="*/ 2 h 23"/>
                  <a:gd name="T70" fmla="*/ 9 w 14"/>
                  <a:gd name="T71" fmla="*/ 1 h 23"/>
                  <a:gd name="T72" fmla="*/ 8 w 14"/>
                  <a:gd name="T73" fmla="*/ 1 h 23"/>
                  <a:gd name="T74" fmla="*/ 7 w 14"/>
                  <a:gd name="T75" fmla="*/ 0 h 23"/>
                  <a:gd name="T76" fmla="*/ 6 w 14"/>
                  <a:gd name="T77" fmla="*/ 0 h 23"/>
                  <a:gd name="T78" fmla="*/ 5 w 14"/>
                  <a:gd name="T79" fmla="*/ 0 h 23"/>
                  <a:gd name="T80" fmla="*/ 3 w 14"/>
                  <a:gd name="T81" fmla="*/ 0 h 23"/>
                  <a:gd name="T82" fmla="*/ 3 w 14"/>
                  <a:gd name="T83" fmla="*/ 1 h 23"/>
                  <a:gd name="T84" fmla="*/ 2 w 14"/>
                  <a:gd name="T85" fmla="*/ 1 h 23"/>
                  <a:gd name="T86" fmla="*/ 1 w 14"/>
                  <a:gd name="T87" fmla="*/ 2 h 23"/>
                  <a:gd name="T88" fmla="*/ 1 w 14"/>
                  <a:gd name="T89" fmla="*/ 3 h 23"/>
                  <a:gd name="T90" fmla="*/ 1 w 14"/>
                  <a:gd name="T91" fmla="*/ 4 h 23"/>
                  <a:gd name="T92" fmla="*/ 0 w 14"/>
                  <a:gd name="T93" fmla="*/ 4 h 23"/>
                  <a:gd name="T94" fmla="*/ 0 w 14"/>
                  <a:gd name="T95" fmla="*/ 6 h 23"/>
                  <a:gd name="T96" fmla="*/ 0 w 14"/>
                  <a:gd name="T97" fmla="*/ 7 h 23"/>
                  <a:gd name="T98" fmla="*/ 0 w 14"/>
                  <a:gd name="T99" fmla="*/ 8 h 23"/>
                  <a:gd name="T100" fmla="*/ 0 w 14"/>
                  <a:gd name="T101" fmla="*/ 9 h 23"/>
                  <a:gd name="T102" fmla="*/ 0 w 14"/>
                  <a:gd name="T103" fmla="*/ 10 h 23"/>
                  <a:gd name="T104" fmla="*/ 0 w 14"/>
                  <a:gd name="T105" fmla="*/ 11 h 23"/>
                  <a:gd name="T106" fmla="*/ 0 w 14"/>
                  <a:gd name="T107" fmla="*/ 13 h 23"/>
                  <a:gd name="T108" fmla="*/ 0 w 14"/>
                  <a:gd name="T109" fmla="*/ 15 h 2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4"/>
                  <a:gd name="T166" fmla="*/ 0 h 23"/>
                  <a:gd name="T167" fmla="*/ 14 w 14"/>
                  <a:gd name="T168" fmla="*/ 23 h 2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4" h="23">
                    <a:moveTo>
                      <a:pt x="0" y="15"/>
                    </a:moveTo>
                    <a:lnTo>
                      <a:pt x="0" y="16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1" y="20"/>
                    </a:lnTo>
                    <a:lnTo>
                      <a:pt x="2" y="21"/>
                    </a:lnTo>
                    <a:lnTo>
                      <a:pt x="3" y="21"/>
                    </a:lnTo>
                    <a:lnTo>
                      <a:pt x="3" y="22"/>
                    </a:lnTo>
                    <a:lnTo>
                      <a:pt x="5" y="22"/>
                    </a:lnTo>
                    <a:lnTo>
                      <a:pt x="6" y="23"/>
                    </a:lnTo>
                    <a:lnTo>
                      <a:pt x="7" y="23"/>
                    </a:lnTo>
                    <a:lnTo>
                      <a:pt x="8" y="23"/>
                    </a:lnTo>
                    <a:lnTo>
                      <a:pt x="9" y="23"/>
                    </a:lnTo>
                    <a:lnTo>
                      <a:pt x="11" y="23"/>
                    </a:lnTo>
                    <a:lnTo>
                      <a:pt x="11" y="22"/>
                    </a:lnTo>
                    <a:lnTo>
                      <a:pt x="12" y="21"/>
                    </a:lnTo>
                    <a:lnTo>
                      <a:pt x="12" y="20"/>
                    </a:lnTo>
                    <a:lnTo>
                      <a:pt x="12" y="19"/>
                    </a:lnTo>
                    <a:lnTo>
                      <a:pt x="13" y="19"/>
                    </a:lnTo>
                    <a:lnTo>
                      <a:pt x="13" y="17"/>
                    </a:lnTo>
                    <a:lnTo>
                      <a:pt x="13" y="16"/>
                    </a:lnTo>
                    <a:lnTo>
                      <a:pt x="13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10"/>
                    </a:lnTo>
                    <a:lnTo>
                      <a:pt x="14" y="9"/>
                    </a:lnTo>
                    <a:lnTo>
                      <a:pt x="13" y="7"/>
                    </a:lnTo>
                    <a:lnTo>
                      <a:pt x="13" y="6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BDBDBD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4" name="Freeform 27">
                <a:extLst>
                  <a:ext uri="{FF2B5EF4-FFF2-40B4-BE49-F238E27FC236}">
                    <a16:creationId xmlns:a16="http://schemas.microsoft.com/office/drawing/2014/main" id="{CCCD8978-9F0F-9C71-0A9C-E82AE30C3F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66" y="605"/>
                <a:ext cx="31" cy="393"/>
              </a:xfrm>
              <a:custGeom>
                <a:avLst/>
                <a:gdLst>
                  <a:gd name="T0" fmla="*/ 0 w 31"/>
                  <a:gd name="T1" fmla="*/ 24 h 393"/>
                  <a:gd name="T2" fmla="*/ 0 w 31"/>
                  <a:gd name="T3" fmla="*/ 393 h 393"/>
                  <a:gd name="T4" fmla="*/ 31 w 31"/>
                  <a:gd name="T5" fmla="*/ 365 h 393"/>
                  <a:gd name="T6" fmla="*/ 31 w 31"/>
                  <a:gd name="T7" fmla="*/ 0 h 393"/>
                  <a:gd name="T8" fmla="*/ 0 w 31"/>
                  <a:gd name="T9" fmla="*/ 24 h 3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393"/>
                  <a:gd name="T17" fmla="*/ 31 w 31"/>
                  <a:gd name="T18" fmla="*/ 393 h 3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393">
                    <a:moveTo>
                      <a:pt x="0" y="24"/>
                    </a:moveTo>
                    <a:lnTo>
                      <a:pt x="0" y="393"/>
                    </a:lnTo>
                    <a:lnTo>
                      <a:pt x="31" y="365"/>
                    </a:lnTo>
                    <a:lnTo>
                      <a:pt x="31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B0D8F7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5" name="Freeform 28">
                <a:extLst>
                  <a:ext uri="{FF2B5EF4-FFF2-40B4-BE49-F238E27FC236}">
                    <a16:creationId xmlns:a16="http://schemas.microsoft.com/office/drawing/2014/main" id="{1E95C811-21C8-0664-6138-7E5D1A18EA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70" y="1074"/>
                <a:ext cx="37" cy="271"/>
              </a:xfrm>
              <a:custGeom>
                <a:avLst/>
                <a:gdLst>
                  <a:gd name="T0" fmla="*/ 0 w 37"/>
                  <a:gd name="T1" fmla="*/ 30 h 271"/>
                  <a:gd name="T2" fmla="*/ 0 w 37"/>
                  <a:gd name="T3" fmla="*/ 271 h 271"/>
                  <a:gd name="T4" fmla="*/ 37 w 37"/>
                  <a:gd name="T5" fmla="*/ 233 h 271"/>
                  <a:gd name="T6" fmla="*/ 36 w 37"/>
                  <a:gd name="T7" fmla="*/ 0 h 271"/>
                  <a:gd name="T8" fmla="*/ 0 w 37"/>
                  <a:gd name="T9" fmla="*/ 30 h 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271"/>
                  <a:gd name="T17" fmla="*/ 37 w 37"/>
                  <a:gd name="T18" fmla="*/ 271 h 2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271">
                    <a:moveTo>
                      <a:pt x="0" y="30"/>
                    </a:moveTo>
                    <a:lnTo>
                      <a:pt x="0" y="271"/>
                    </a:lnTo>
                    <a:lnTo>
                      <a:pt x="37" y="233"/>
                    </a:lnTo>
                    <a:lnTo>
                      <a:pt x="36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B0D8F7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6" name="Freeform 29">
                <a:extLst>
                  <a:ext uri="{FF2B5EF4-FFF2-40B4-BE49-F238E27FC236}">
                    <a16:creationId xmlns:a16="http://schemas.microsoft.com/office/drawing/2014/main" id="{FBF8DAC2-25DF-9A8C-8EDB-77916A89B3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11" y="1030"/>
                <a:ext cx="32" cy="264"/>
              </a:xfrm>
              <a:custGeom>
                <a:avLst/>
                <a:gdLst>
                  <a:gd name="T0" fmla="*/ 0 w 32"/>
                  <a:gd name="T1" fmla="*/ 29 h 264"/>
                  <a:gd name="T2" fmla="*/ 0 w 32"/>
                  <a:gd name="T3" fmla="*/ 264 h 264"/>
                  <a:gd name="T4" fmla="*/ 32 w 32"/>
                  <a:gd name="T5" fmla="*/ 234 h 264"/>
                  <a:gd name="T6" fmla="*/ 32 w 32"/>
                  <a:gd name="T7" fmla="*/ 0 h 264"/>
                  <a:gd name="T8" fmla="*/ 0 w 32"/>
                  <a:gd name="T9" fmla="*/ 29 h 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264"/>
                  <a:gd name="T17" fmla="*/ 32 w 32"/>
                  <a:gd name="T18" fmla="*/ 264 h 2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264">
                    <a:moveTo>
                      <a:pt x="0" y="29"/>
                    </a:moveTo>
                    <a:lnTo>
                      <a:pt x="0" y="264"/>
                    </a:lnTo>
                    <a:lnTo>
                      <a:pt x="32" y="234"/>
                    </a:lnTo>
                    <a:lnTo>
                      <a:pt x="32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B0D8F7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750" name="Freeform 30">
              <a:extLst>
                <a:ext uri="{FF2B5EF4-FFF2-40B4-BE49-F238E27FC236}">
                  <a16:creationId xmlns:a16="http://schemas.microsoft.com/office/drawing/2014/main" id="{4FDC4A46-2F9F-BF29-F468-1993F920F7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83" y="2255"/>
              <a:ext cx="269" cy="1439"/>
            </a:xfrm>
            <a:custGeom>
              <a:avLst/>
              <a:gdLst>
                <a:gd name="T0" fmla="*/ 0 w 228"/>
                <a:gd name="T1" fmla="*/ 9896 h 1222"/>
                <a:gd name="T2" fmla="*/ 0 w 228"/>
                <a:gd name="T3" fmla="*/ 100872 h 1222"/>
                <a:gd name="T4" fmla="*/ 19772 w 228"/>
                <a:gd name="T5" fmla="*/ 83077 h 1222"/>
                <a:gd name="T6" fmla="*/ 19772 w 228"/>
                <a:gd name="T7" fmla="*/ 0 h 1222"/>
                <a:gd name="T8" fmla="*/ 0 w 228"/>
                <a:gd name="T9" fmla="*/ 9896 h 1222"/>
                <a:gd name="T10" fmla="*/ 4464 w 228"/>
                <a:gd name="T11" fmla="*/ 20763 h 1222"/>
                <a:gd name="T12" fmla="*/ 4464 w 228"/>
                <a:gd name="T13" fmla="*/ 96096 h 1222"/>
                <a:gd name="T14" fmla="*/ 15991 w 228"/>
                <a:gd name="T15" fmla="*/ 85765 h 1222"/>
                <a:gd name="T16" fmla="*/ 16119 w 228"/>
                <a:gd name="T17" fmla="*/ 14447 h 1222"/>
                <a:gd name="T18" fmla="*/ 4464 w 228"/>
                <a:gd name="T19" fmla="*/ 20763 h 1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8"/>
                <a:gd name="T31" fmla="*/ 0 h 1222"/>
                <a:gd name="T32" fmla="*/ 228 w 228"/>
                <a:gd name="T33" fmla="*/ 1222 h 12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8" h="1222">
                  <a:moveTo>
                    <a:pt x="0" y="120"/>
                  </a:moveTo>
                  <a:lnTo>
                    <a:pt x="0" y="1222"/>
                  </a:lnTo>
                  <a:lnTo>
                    <a:pt x="228" y="1006"/>
                  </a:lnTo>
                  <a:lnTo>
                    <a:pt x="228" y="0"/>
                  </a:lnTo>
                  <a:lnTo>
                    <a:pt x="0" y="120"/>
                  </a:lnTo>
                  <a:close/>
                  <a:moveTo>
                    <a:pt x="52" y="251"/>
                  </a:moveTo>
                  <a:lnTo>
                    <a:pt x="52" y="1164"/>
                  </a:lnTo>
                  <a:lnTo>
                    <a:pt x="185" y="1039"/>
                  </a:lnTo>
                  <a:lnTo>
                    <a:pt x="186" y="175"/>
                  </a:lnTo>
                  <a:lnTo>
                    <a:pt x="52" y="251"/>
                  </a:lnTo>
                  <a:close/>
                </a:path>
              </a:pathLst>
            </a:custGeom>
            <a:solidFill>
              <a:srgbClr val="D1E8FA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87" name="Group 31">
            <a:extLst>
              <a:ext uri="{FF2B5EF4-FFF2-40B4-BE49-F238E27FC236}">
                <a16:creationId xmlns:a16="http://schemas.microsoft.com/office/drawing/2014/main" id="{A6FB0920-A9EA-6915-9AC8-C47FA08809DD}"/>
              </a:ext>
            </a:extLst>
          </p:cNvPr>
          <p:cNvGrpSpPr>
            <a:grpSpLocks/>
          </p:cNvGrpSpPr>
          <p:nvPr/>
        </p:nvGrpSpPr>
        <p:grpSpPr bwMode="auto">
          <a:xfrm>
            <a:off x="1804988" y="1647825"/>
            <a:ext cx="563562" cy="1447800"/>
            <a:chOff x="-53" y="759"/>
            <a:chExt cx="336" cy="844"/>
          </a:xfrm>
        </p:grpSpPr>
        <p:sp>
          <p:nvSpPr>
            <p:cNvPr id="28743" name="Rectangle 32">
              <a:extLst>
                <a:ext uri="{FF2B5EF4-FFF2-40B4-BE49-F238E27FC236}">
                  <a16:creationId xmlns:a16="http://schemas.microsoft.com/office/drawing/2014/main" id="{908E8A29-3DD1-BB02-8431-2FE2CEDE06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3" y="759"/>
              <a:ext cx="336" cy="844"/>
            </a:xfrm>
            <a:prstGeom prst="rect">
              <a:avLst/>
            </a:prstGeom>
            <a:solidFill>
              <a:srgbClr val="B0D8F7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44" name="Rectangle 33">
              <a:extLst>
                <a:ext uri="{FF2B5EF4-FFF2-40B4-BE49-F238E27FC236}">
                  <a16:creationId xmlns:a16="http://schemas.microsoft.com/office/drawing/2014/main" id="{A426BE77-E540-7639-4919-D324544BA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284"/>
              <a:ext cx="76" cy="232"/>
            </a:xfrm>
            <a:prstGeom prst="rect">
              <a:avLst/>
            </a:prstGeom>
            <a:solidFill>
              <a:srgbClr val="B0D8F7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45" name="Rectangle 34">
              <a:extLst>
                <a:ext uri="{FF2B5EF4-FFF2-40B4-BE49-F238E27FC236}">
                  <a16:creationId xmlns:a16="http://schemas.microsoft.com/office/drawing/2014/main" id="{C2E56DCF-F416-33B7-570F-C5381A104C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" y="1281"/>
              <a:ext cx="76" cy="233"/>
            </a:xfrm>
            <a:prstGeom prst="rect">
              <a:avLst/>
            </a:prstGeom>
            <a:solidFill>
              <a:srgbClr val="B0D8F7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46" name="Rectangle 35">
              <a:extLst>
                <a:ext uri="{FF2B5EF4-FFF2-40B4-BE49-F238E27FC236}">
                  <a16:creationId xmlns:a16="http://schemas.microsoft.com/office/drawing/2014/main" id="{4ADF6C2C-417E-8A1F-F2E4-94F454E82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838"/>
              <a:ext cx="76" cy="345"/>
            </a:xfrm>
            <a:prstGeom prst="rect">
              <a:avLst/>
            </a:prstGeom>
            <a:solidFill>
              <a:srgbClr val="B0D8F7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47" name="Rectangle 36">
              <a:extLst>
                <a:ext uri="{FF2B5EF4-FFF2-40B4-BE49-F238E27FC236}">
                  <a16:creationId xmlns:a16="http://schemas.microsoft.com/office/drawing/2014/main" id="{6A028B44-C57A-F34B-56D3-0F8CCB6123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" y="839"/>
              <a:ext cx="76" cy="347"/>
            </a:xfrm>
            <a:prstGeom prst="rect">
              <a:avLst/>
            </a:prstGeom>
            <a:solidFill>
              <a:srgbClr val="B0D8F7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48" name="Freeform 37">
              <a:extLst>
                <a:ext uri="{FF2B5EF4-FFF2-40B4-BE49-F238E27FC236}">
                  <a16:creationId xmlns:a16="http://schemas.microsoft.com/office/drawing/2014/main" id="{6E57FAE0-43DC-980F-A922-CA5EF6CB3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" y="1214"/>
              <a:ext cx="29" cy="31"/>
            </a:xfrm>
            <a:custGeom>
              <a:avLst/>
              <a:gdLst>
                <a:gd name="T0" fmla="*/ 29 w 29"/>
                <a:gd name="T1" fmla="*/ 16 h 31"/>
                <a:gd name="T2" fmla="*/ 28 w 29"/>
                <a:gd name="T3" fmla="*/ 22 h 31"/>
                <a:gd name="T4" fmla="*/ 24 w 29"/>
                <a:gd name="T5" fmla="*/ 27 h 31"/>
                <a:gd name="T6" fmla="*/ 21 w 29"/>
                <a:gd name="T7" fmla="*/ 30 h 31"/>
                <a:gd name="T8" fmla="*/ 15 w 29"/>
                <a:gd name="T9" fmla="*/ 31 h 31"/>
                <a:gd name="T10" fmla="*/ 9 w 29"/>
                <a:gd name="T11" fmla="*/ 30 h 31"/>
                <a:gd name="T12" fmla="*/ 4 w 29"/>
                <a:gd name="T13" fmla="*/ 27 h 31"/>
                <a:gd name="T14" fmla="*/ 2 w 29"/>
                <a:gd name="T15" fmla="*/ 22 h 31"/>
                <a:gd name="T16" fmla="*/ 0 w 29"/>
                <a:gd name="T17" fmla="*/ 16 h 31"/>
                <a:gd name="T18" fmla="*/ 2 w 29"/>
                <a:gd name="T19" fmla="*/ 10 h 31"/>
                <a:gd name="T20" fmla="*/ 4 w 29"/>
                <a:gd name="T21" fmla="*/ 5 h 31"/>
                <a:gd name="T22" fmla="*/ 9 w 29"/>
                <a:gd name="T23" fmla="*/ 2 h 31"/>
                <a:gd name="T24" fmla="*/ 15 w 29"/>
                <a:gd name="T25" fmla="*/ 0 h 31"/>
                <a:gd name="T26" fmla="*/ 21 w 29"/>
                <a:gd name="T27" fmla="*/ 2 h 31"/>
                <a:gd name="T28" fmla="*/ 24 w 29"/>
                <a:gd name="T29" fmla="*/ 5 h 31"/>
                <a:gd name="T30" fmla="*/ 28 w 29"/>
                <a:gd name="T31" fmla="*/ 10 h 31"/>
                <a:gd name="T32" fmla="*/ 29 w 29"/>
                <a:gd name="T33" fmla="*/ 16 h 31"/>
                <a:gd name="T34" fmla="*/ 29 w 29"/>
                <a:gd name="T35" fmla="*/ 16 h 3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"/>
                <a:gd name="T55" fmla="*/ 0 h 31"/>
                <a:gd name="T56" fmla="*/ 29 w 29"/>
                <a:gd name="T57" fmla="*/ 31 h 3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" h="31">
                  <a:moveTo>
                    <a:pt x="29" y="16"/>
                  </a:moveTo>
                  <a:lnTo>
                    <a:pt x="28" y="22"/>
                  </a:lnTo>
                  <a:lnTo>
                    <a:pt x="24" y="27"/>
                  </a:lnTo>
                  <a:lnTo>
                    <a:pt x="21" y="30"/>
                  </a:lnTo>
                  <a:lnTo>
                    <a:pt x="15" y="31"/>
                  </a:lnTo>
                  <a:lnTo>
                    <a:pt x="9" y="30"/>
                  </a:lnTo>
                  <a:lnTo>
                    <a:pt x="4" y="27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4" y="5"/>
                  </a:lnTo>
                  <a:lnTo>
                    <a:pt x="28" y="10"/>
                  </a:lnTo>
                  <a:lnTo>
                    <a:pt x="29" y="16"/>
                  </a:lnTo>
                  <a:close/>
                </a:path>
              </a:pathLst>
            </a:custGeom>
            <a:solidFill>
              <a:srgbClr val="B0D8F7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88" name="Group 38">
            <a:extLst>
              <a:ext uri="{FF2B5EF4-FFF2-40B4-BE49-F238E27FC236}">
                <a16:creationId xmlns:a16="http://schemas.microsoft.com/office/drawing/2014/main" id="{12189A68-E1F6-9822-FC75-C04A235D57C3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5105400"/>
            <a:ext cx="233363" cy="1809750"/>
            <a:chOff x="-488" y="478"/>
            <a:chExt cx="125" cy="968"/>
          </a:xfrm>
        </p:grpSpPr>
        <p:sp>
          <p:nvSpPr>
            <p:cNvPr id="28737" name="Freeform 39">
              <a:extLst>
                <a:ext uri="{FF2B5EF4-FFF2-40B4-BE49-F238E27FC236}">
                  <a16:creationId xmlns:a16="http://schemas.microsoft.com/office/drawing/2014/main" id="{D1F01040-B49C-A316-2330-6D80F7AE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8" y="478"/>
              <a:ext cx="125" cy="968"/>
            </a:xfrm>
            <a:custGeom>
              <a:avLst/>
              <a:gdLst>
                <a:gd name="T0" fmla="*/ 0 w 125"/>
                <a:gd name="T1" fmla="*/ 74 h 968"/>
                <a:gd name="T2" fmla="*/ 0 w 125"/>
                <a:gd name="T3" fmla="*/ 968 h 968"/>
                <a:gd name="T4" fmla="*/ 125 w 125"/>
                <a:gd name="T5" fmla="*/ 850 h 968"/>
                <a:gd name="T6" fmla="*/ 125 w 125"/>
                <a:gd name="T7" fmla="*/ 0 h 968"/>
                <a:gd name="T8" fmla="*/ 0 w 125"/>
                <a:gd name="T9" fmla="*/ 74 h 9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5"/>
                <a:gd name="T16" fmla="*/ 0 h 968"/>
                <a:gd name="T17" fmla="*/ 125 w 125"/>
                <a:gd name="T18" fmla="*/ 968 h 9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5" h="968">
                  <a:moveTo>
                    <a:pt x="0" y="74"/>
                  </a:moveTo>
                  <a:lnTo>
                    <a:pt x="0" y="968"/>
                  </a:lnTo>
                  <a:lnTo>
                    <a:pt x="125" y="850"/>
                  </a:lnTo>
                  <a:lnTo>
                    <a:pt x="125" y="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B0D8F7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8" name="Freeform 40">
              <a:extLst>
                <a:ext uri="{FF2B5EF4-FFF2-40B4-BE49-F238E27FC236}">
                  <a16:creationId xmlns:a16="http://schemas.microsoft.com/office/drawing/2014/main" id="{7413FA94-AFB6-0DCA-6110-E1DD3B075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1" y="566"/>
              <a:ext cx="30" cy="389"/>
            </a:xfrm>
            <a:custGeom>
              <a:avLst/>
              <a:gdLst>
                <a:gd name="T0" fmla="*/ 0 w 30"/>
                <a:gd name="T1" fmla="*/ 24 h 389"/>
                <a:gd name="T2" fmla="*/ 0 w 30"/>
                <a:gd name="T3" fmla="*/ 389 h 389"/>
                <a:gd name="T4" fmla="*/ 30 w 30"/>
                <a:gd name="T5" fmla="*/ 361 h 389"/>
                <a:gd name="T6" fmla="*/ 30 w 30"/>
                <a:gd name="T7" fmla="*/ 0 h 389"/>
                <a:gd name="T8" fmla="*/ 0 w 30"/>
                <a:gd name="T9" fmla="*/ 24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389"/>
                <a:gd name="T17" fmla="*/ 30 w 30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389">
                  <a:moveTo>
                    <a:pt x="0" y="24"/>
                  </a:moveTo>
                  <a:lnTo>
                    <a:pt x="0" y="389"/>
                  </a:lnTo>
                  <a:lnTo>
                    <a:pt x="30" y="361"/>
                  </a:lnTo>
                  <a:lnTo>
                    <a:pt x="3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B0D8F7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9" name="Freeform 41">
              <a:extLst>
                <a:ext uri="{FF2B5EF4-FFF2-40B4-BE49-F238E27FC236}">
                  <a16:creationId xmlns:a16="http://schemas.microsoft.com/office/drawing/2014/main" id="{72BB893C-C815-3060-3437-6D27E803A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7" y="1045"/>
              <a:ext cx="14" cy="23"/>
            </a:xfrm>
            <a:custGeom>
              <a:avLst/>
              <a:gdLst>
                <a:gd name="T0" fmla="*/ 0 w 14"/>
                <a:gd name="T1" fmla="*/ 15 h 23"/>
                <a:gd name="T2" fmla="*/ 0 w 14"/>
                <a:gd name="T3" fmla="*/ 16 h 23"/>
                <a:gd name="T4" fmla="*/ 0 w 14"/>
                <a:gd name="T5" fmla="*/ 17 h 23"/>
                <a:gd name="T6" fmla="*/ 0 w 14"/>
                <a:gd name="T7" fmla="*/ 19 h 23"/>
                <a:gd name="T8" fmla="*/ 1 w 14"/>
                <a:gd name="T9" fmla="*/ 19 h 23"/>
                <a:gd name="T10" fmla="*/ 1 w 14"/>
                <a:gd name="T11" fmla="*/ 20 h 23"/>
                <a:gd name="T12" fmla="*/ 2 w 14"/>
                <a:gd name="T13" fmla="*/ 21 h 23"/>
                <a:gd name="T14" fmla="*/ 3 w 14"/>
                <a:gd name="T15" fmla="*/ 21 h 23"/>
                <a:gd name="T16" fmla="*/ 3 w 14"/>
                <a:gd name="T17" fmla="*/ 22 h 23"/>
                <a:gd name="T18" fmla="*/ 5 w 14"/>
                <a:gd name="T19" fmla="*/ 22 h 23"/>
                <a:gd name="T20" fmla="*/ 6 w 14"/>
                <a:gd name="T21" fmla="*/ 23 h 23"/>
                <a:gd name="T22" fmla="*/ 7 w 14"/>
                <a:gd name="T23" fmla="*/ 23 h 23"/>
                <a:gd name="T24" fmla="*/ 8 w 14"/>
                <a:gd name="T25" fmla="*/ 23 h 23"/>
                <a:gd name="T26" fmla="*/ 9 w 14"/>
                <a:gd name="T27" fmla="*/ 23 h 23"/>
                <a:gd name="T28" fmla="*/ 11 w 14"/>
                <a:gd name="T29" fmla="*/ 23 h 23"/>
                <a:gd name="T30" fmla="*/ 11 w 14"/>
                <a:gd name="T31" fmla="*/ 22 h 23"/>
                <a:gd name="T32" fmla="*/ 12 w 14"/>
                <a:gd name="T33" fmla="*/ 21 h 23"/>
                <a:gd name="T34" fmla="*/ 12 w 14"/>
                <a:gd name="T35" fmla="*/ 20 h 23"/>
                <a:gd name="T36" fmla="*/ 12 w 14"/>
                <a:gd name="T37" fmla="*/ 19 h 23"/>
                <a:gd name="T38" fmla="*/ 13 w 14"/>
                <a:gd name="T39" fmla="*/ 19 h 23"/>
                <a:gd name="T40" fmla="*/ 13 w 14"/>
                <a:gd name="T41" fmla="*/ 17 h 23"/>
                <a:gd name="T42" fmla="*/ 13 w 14"/>
                <a:gd name="T43" fmla="*/ 16 h 23"/>
                <a:gd name="T44" fmla="*/ 13 w 14"/>
                <a:gd name="T45" fmla="*/ 15 h 23"/>
                <a:gd name="T46" fmla="*/ 13 w 14"/>
                <a:gd name="T47" fmla="*/ 14 h 23"/>
                <a:gd name="T48" fmla="*/ 13 w 14"/>
                <a:gd name="T49" fmla="*/ 13 h 23"/>
                <a:gd name="T50" fmla="*/ 13 w 14"/>
                <a:gd name="T51" fmla="*/ 11 h 23"/>
                <a:gd name="T52" fmla="*/ 13 w 14"/>
                <a:gd name="T53" fmla="*/ 10 h 23"/>
                <a:gd name="T54" fmla="*/ 14 w 14"/>
                <a:gd name="T55" fmla="*/ 9 h 23"/>
                <a:gd name="T56" fmla="*/ 13 w 14"/>
                <a:gd name="T57" fmla="*/ 7 h 23"/>
                <a:gd name="T58" fmla="*/ 13 w 14"/>
                <a:gd name="T59" fmla="*/ 6 h 23"/>
                <a:gd name="T60" fmla="*/ 13 w 14"/>
                <a:gd name="T61" fmla="*/ 4 h 23"/>
                <a:gd name="T62" fmla="*/ 12 w 14"/>
                <a:gd name="T63" fmla="*/ 4 h 23"/>
                <a:gd name="T64" fmla="*/ 12 w 14"/>
                <a:gd name="T65" fmla="*/ 3 h 23"/>
                <a:gd name="T66" fmla="*/ 11 w 14"/>
                <a:gd name="T67" fmla="*/ 2 h 23"/>
                <a:gd name="T68" fmla="*/ 9 w 14"/>
                <a:gd name="T69" fmla="*/ 2 h 23"/>
                <a:gd name="T70" fmla="*/ 9 w 14"/>
                <a:gd name="T71" fmla="*/ 1 h 23"/>
                <a:gd name="T72" fmla="*/ 8 w 14"/>
                <a:gd name="T73" fmla="*/ 1 h 23"/>
                <a:gd name="T74" fmla="*/ 7 w 14"/>
                <a:gd name="T75" fmla="*/ 0 h 23"/>
                <a:gd name="T76" fmla="*/ 6 w 14"/>
                <a:gd name="T77" fmla="*/ 0 h 23"/>
                <a:gd name="T78" fmla="*/ 5 w 14"/>
                <a:gd name="T79" fmla="*/ 0 h 23"/>
                <a:gd name="T80" fmla="*/ 3 w 14"/>
                <a:gd name="T81" fmla="*/ 0 h 23"/>
                <a:gd name="T82" fmla="*/ 3 w 14"/>
                <a:gd name="T83" fmla="*/ 1 h 23"/>
                <a:gd name="T84" fmla="*/ 2 w 14"/>
                <a:gd name="T85" fmla="*/ 1 h 23"/>
                <a:gd name="T86" fmla="*/ 1 w 14"/>
                <a:gd name="T87" fmla="*/ 2 h 23"/>
                <a:gd name="T88" fmla="*/ 1 w 14"/>
                <a:gd name="T89" fmla="*/ 3 h 23"/>
                <a:gd name="T90" fmla="*/ 1 w 14"/>
                <a:gd name="T91" fmla="*/ 4 h 23"/>
                <a:gd name="T92" fmla="*/ 0 w 14"/>
                <a:gd name="T93" fmla="*/ 4 h 23"/>
                <a:gd name="T94" fmla="*/ 0 w 14"/>
                <a:gd name="T95" fmla="*/ 6 h 23"/>
                <a:gd name="T96" fmla="*/ 0 w 14"/>
                <a:gd name="T97" fmla="*/ 7 h 23"/>
                <a:gd name="T98" fmla="*/ 0 w 14"/>
                <a:gd name="T99" fmla="*/ 8 h 23"/>
                <a:gd name="T100" fmla="*/ 0 w 14"/>
                <a:gd name="T101" fmla="*/ 9 h 23"/>
                <a:gd name="T102" fmla="*/ 0 w 14"/>
                <a:gd name="T103" fmla="*/ 10 h 23"/>
                <a:gd name="T104" fmla="*/ 0 w 14"/>
                <a:gd name="T105" fmla="*/ 11 h 23"/>
                <a:gd name="T106" fmla="*/ 0 w 14"/>
                <a:gd name="T107" fmla="*/ 13 h 23"/>
                <a:gd name="T108" fmla="*/ 0 w 14"/>
                <a:gd name="T109" fmla="*/ 15 h 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"/>
                <a:gd name="T166" fmla="*/ 0 h 23"/>
                <a:gd name="T167" fmla="*/ 14 w 14"/>
                <a:gd name="T168" fmla="*/ 23 h 2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" h="23">
                  <a:moveTo>
                    <a:pt x="0" y="15"/>
                  </a:moveTo>
                  <a:lnTo>
                    <a:pt x="0" y="16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5" y="22"/>
                  </a:lnTo>
                  <a:lnTo>
                    <a:pt x="6" y="23"/>
                  </a:lnTo>
                  <a:lnTo>
                    <a:pt x="7" y="23"/>
                  </a:lnTo>
                  <a:lnTo>
                    <a:pt x="8" y="23"/>
                  </a:lnTo>
                  <a:lnTo>
                    <a:pt x="9" y="23"/>
                  </a:lnTo>
                  <a:lnTo>
                    <a:pt x="11" y="23"/>
                  </a:lnTo>
                  <a:lnTo>
                    <a:pt x="11" y="22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12" y="19"/>
                  </a:lnTo>
                  <a:lnTo>
                    <a:pt x="13" y="19"/>
                  </a:lnTo>
                  <a:lnTo>
                    <a:pt x="13" y="17"/>
                  </a:lnTo>
                  <a:lnTo>
                    <a:pt x="13" y="16"/>
                  </a:lnTo>
                  <a:lnTo>
                    <a:pt x="13" y="15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4" y="9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1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BDBDBD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0" name="Freeform 42">
              <a:extLst>
                <a:ext uri="{FF2B5EF4-FFF2-40B4-BE49-F238E27FC236}">
                  <a16:creationId xmlns:a16="http://schemas.microsoft.com/office/drawing/2014/main" id="{8DCF674E-575C-5661-1CA7-35B12C5A2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466" y="605"/>
              <a:ext cx="31" cy="393"/>
            </a:xfrm>
            <a:custGeom>
              <a:avLst/>
              <a:gdLst>
                <a:gd name="T0" fmla="*/ 0 w 31"/>
                <a:gd name="T1" fmla="*/ 24 h 393"/>
                <a:gd name="T2" fmla="*/ 0 w 31"/>
                <a:gd name="T3" fmla="*/ 393 h 393"/>
                <a:gd name="T4" fmla="*/ 31 w 31"/>
                <a:gd name="T5" fmla="*/ 365 h 393"/>
                <a:gd name="T6" fmla="*/ 31 w 31"/>
                <a:gd name="T7" fmla="*/ 0 h 393"/>
                <a:gd name="T8" fmla="*/ 0 w 31"/>
                <a:gd name="T9" fmla="*/ 24 h 3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93"/>
                <a:gd name="T17" fmla="*/ 31 w 31"/>
                <a:gd name="T18" fmla="*/ 393 h 3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93">
                  <a:moveTo>
                    <a:pt x="0" y="24"/>
                  </a:moveTo>
                  <a:lnTo>
                    <a:pt x="0" y="393"/>
                  </a:lnTo>
                  <a:lnTo>
                    <a:pt x="31" y="365"/>
                  </a:lnTo>
                  <a:lnTo>
                    <a:pt x="31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B0D8F7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1" name="Freeform 43">
              <a:extLst>
                <a:ext uri="{FF2B5EF4-FFF2-40B4-BE49-F238E27FC236}">
                  <a16:creationId xmlns:a16="http://schemas.microsoft.com/office/drawing/2014/main" id="{07AFB6A6-5607-11B1-56B6-880C18851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0" y="1074"/>
              <a:ext cx="37" cy="271"/>
            </a:xfrm>
            <a:custGeom>
              <a:avLst/>
              <a:gdLst>
                <a:gd name="T0" fmla="*/ 0 w 37"/>
                <a:gd name="T1" fmla="*/ 30 h 271"/>
                <a:gd name="T2" fmla="*/ 0 w 37"/>
                <a:gd name="T3" fmla="*/ 271 h 271"/>
                <a:gd name="T4" fmla="*/ 37 w 37"/>
                <a:gd name="T5" fmla="*/ 233 h 271"/>
                <a:gd name="T6" fmla="*/ 36 w 37"/>
                <a:gd name="T7" fmla="*/ 0 h 271"/>
                <a:gd name="T8" fmla="*/ 0 w 37"/>
                <a:gd name="T9" fmla="*/ 3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271"/>
                <a:gd name="T17" fmla="*/ 37 w 37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271">
                  <a:moveTo>
                    <a:pt x="0" y="30"/>
                  </a:moveTo>
                  <a:lnTo>
                    <a:pt x="0" y="271"/>
                  </a:lnTo>
                  <a:lnTo>
                    <a:pt x="37" y="233"/>
                  </a:lnTo>
                  <a:lnTo>
                    <a:pt x="36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0D8F7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2" name="Freeform 44">
              <a:extLst>
                <a:ext uri="{FF2B5EF4-FFF2-40B4-BE49-F238E27FC236}">
                  <a16:creationId xmlns:a16="http://schemas.microsoft.com/office/drawing/2014/main" id="{674C4EEB-288C-B483-7D37-C66A323EB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1" y="1030"/>
              <a:ext cx="32" cy="264"/>
            </a:xfrm>
            <a:custGeom>
              <a:avLst/>
              <a:gdLst>
                <a:gd name="T0" fmla="*/ 0 w 32"/>
                <a:gd name="T1" fmla="*/ 29 h 264"/>
                <a:gd name="T2" fmla="*/ 0 w 32"/>
                <a:gd name="T3" fmla="*/ 264 h 264"/>
                <a:gd name="T4" fmla="*/ 32 w 32"/>
                <a:gd name="T5" fmla="*/ 234 h 264"/>
                <a:gd name="T6" fmla="*/ 32 w 32"/>
                <a:gd name="T7" fmla="*/ 0 h 264"/>
                <a:gd name="T8" fmla="*/ 0 w 32"/>
                <a:gd name="T9" fmla="*/ 29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64"/>
                <a:gd name="T17" fmla="*/ 32 w 32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64">
                  <a:moveTo>
                    <a:pt x="0" y="29"/>
                  </a:moveTo>
                  <a:lnTo>
                    <a:pt x="0" y="264"/>
                  </a:lnTo>
                  <a:lnTo>
                    <a:pt x="32" y="234"/>
                  </a:lnTo>
                  <a:lnTo>
                    <a:pt x="32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B0D8F7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89" name="Group 45">
            <a:extLst>
              <a:ext uri="{FF2B5EF4-FFF2-40B4-BE49-F238E27FC236}">
                <a16:creationId xmlns:a16="http://schemas.microsoft.com/office/drawing/2014/main" id="{4ADCC7DC-1A8F-E561-84AD-0BF41CA706BA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5105400"/>
            <a:ext cx="630238" cy="1585913"/>
            <a:chOff x="1200" y="2400"/>
            <a:chExt cx="397" cy="999"/>
          </a:xfrm>
        </p:grpSpPr>
        <p:sp>
          <p:nvSpPr>
            <p:cNvPr id="28731" name="Rectangle 46">
              <a:extLst>
                <a:ext uri="{FF2B5EF4-FFF2-40B4-BE49-F238E27FC236}">
                  <a16:creationId xmlns:a16="http://schemas.microsoft.com/office/drawing/2014/main" id="{07514449-D5BE-3912-4EE6-B2F043FE8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400"/>
              <a:ext cx="397" cy="999"/>
            </a:xfrm>
            <a:prstGeom prst="rect">
              <a:avLst/>
            </a:prstGeom>
            <a:solidFill>
              <a:srgbClr val="B0D8F7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32" name="Rectangle 47">
              <a:extLst>
                <a:ext uri="{FF2B5EF4-FFF2-40B4-BE49-F238E27FC236}">
                  <a16:creationId xmlns:a16="http://schemas.microsoft.com/office/drawing/2014/main" id="{0B1D9488-648F-D9DE-D65D-3CDC737F0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" y="3021"/>
              <a:ext cx="90" cy="275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33" name="Rectangle 48">
              <a:extLst>
                <a:ext uri="{FF2B5EF4-FFF2-40B4-BE49-F238E27FC236}">
                  <a16:creationId xmlns:a16="http://schemas.microsoft.com/office/drawing/2014/main" id="{CD19F2F3-23E2-023A-5BB2-C17D051CF9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7" y="3018"/>
              <a:ext cx="90" cy="276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34" name="Rectangle 49">
              <a:extLst>
                <a:ext uri="{FF2B5EF4-FFF2-40B4-BE49-F238E27FC236}">
                  <a16:creationId xmlns:a16="http://schemas.microsoft.com/office/drawing/2014/main" id="{5C452C5B-5347-A34F-0680-EA230FCFA7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" y="2494"/>
              <a:ext cx="90" cy="408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35" name="Rectangle 50">
              <a:extLst>
                <a:ext uri="{FF2B5EF4-FFF2-40B4-BE49-F238E27FC236}">
                  <a16:creationId xmlns:a16="http://schemas.microsoft.com/office/drawing/2014/main" id="{FF8C4427-E3CD-5F3C-5214-6D8F1DB04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7" y="2495"/>
              <a:ext cx="90" cy="41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36" name="Freeform 51">
              <a:extLst>
                <a:ext uri="{FF2B5EF4-FFF2-40B4-BE49-F238E27FC236}">
                  <a16:creationId xmlns:a16="http://schemas.microsoft.com/office/drawing/2014/main" id="{11048A3C-8906-3DBE-A775-DC12C6B66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3" y="2939"/>
              <a:ext cx="34" cy="36"/>
            </a:xfrm>
            <a:custGeom>
              <a:avLst/>
              <a:gdLst>
                <a:gd name="T0" fmla="*/ 2113 w 29"/>
                <a:gd name="T1" fmla="*/ 948 h 31"/>
                <a:gd name="T2" fmla="*/ 2104 w 29"/>
                <a:gd name="T3" fmla="*/ 1279 h 31"/>
                <a:gd name="T4" fmla="*/ 1795 w 29"/>
                <a:gd name="T5" fmla="*/ 1519 h 31"/>
                <a:gd name="T6" fmla="*/ 1537 w 29"/>
                <a:gd name="T7" fmla="*/ 1725 h 31"/>
                <a:gd name="T8" fmla="*/ 1118 w 29"/>
                <a:gd name="T9" fmla="*/ 1764 h 31"/>
                <a:gd name="T10" fmla="*/ 694 w 29"/>
                <a:gd name="T11" fmla="*/ 1725 h 31"/>
                <a:gd name="T12" fmla="*/ 314 w 29"/>
                <a:gd name="T13" fmla="*/ 1519 h 31"/>
                <a:gd name="T14" fmla="*/ 2 w 29"/>
                <a:gd name="T15" fmla="*/ 1279 h 31"/>
                <a:gd name="T16" fmla="*/ 0 w 29"/>
                <a:gd name="T17" fmla="*/ 948 h 31"/>
                <a:gd name="T18" fmla="*/ 2 w 29"/>
                <a:gd name="T19" fmla="*/ 605 h 31"/>
                <a:gd name="T20" fmla="*/ 314 w 29"/>
                <a:gd name="T21" fmla="*/ 287 h 31"/>
                <a:gd name="T22" fmla="*/ 694 w 29"/>
                <a:gd name="T23" fmla="*/ 2 h 31"/>
                <a:gd name="T24" fmla="*/ 1118 w 29"/>
                <a:gd name="T25" fmla="*/ 0 h 31"/>
                <a:gd name="T26" fmla="*/ 1537 w 29"/>
                <a:gd name="T27" fmla="*/ 2 h 31"/>
                <a:gd name="T28" fmla="*/ 1795 w 29"/>
                <a:gd name="T29" fmla="*/ 287 h 31"/>
                <a:gd name="T30" fmla="*/ 2104 w 29"/>
                <a:gd name="T31" fmla="*/ 605 h 31"/>
                <a:gd name="T32" fmla="*/ 2113 w 29"/>
                <a:gd name="T33" fmla="*/ 948 h 31"/>
                <a:gd name="T34" fmla="*/ 2113 w 29"/>
                <a:gd name="T35" fmla="*/ 948 h 3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"/>
                <a:gd name="T55" fmla="*/ 0 h 31"/>
                <a:gd name="T56" fmla="*/ 29 w 29"/>
                <a:gd name="T57" fmla="*/ 31 h 3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" h="31">
                  <a:moveTo>
                    <a:pt x="29" y="16"/>
                  </a:moveTo>
                  <a:lnTo>
                    <a:pt x="28" y="22"/>
                  </a:lnTo>
                  <a:lnTo>
                    <a:pt x="24" y="27"/>
                  </a:lnTo>
                  <a:lnTo>
                    <a:pt x="21" y="30"/>
                  </a:lnTo>
                  <a:lnTo>
                    <a:pt x="15" y="31"/>
                  </a:lnTo>
                  <a:lnTo>
                    <a:pt x="9" y="30"/>
                  </a:lnTo>
                  <a:lnTo>
                    <a:pt x="4" y="27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4" y="5"/>
                  </a:lnTo>
                  <a:lnTo>
                    <a:pt x="28" y="10"/>
                  </a:lnTo>
                  <a:lnTo>
                    <a:pt x="29" y="16"/>
                  </a:lnTo>
                  <a:close/>
                </a:path>
              </a:pathLst>
            </a:custGeom>
            <a:solidFill>
              <a:srgbClr val="BDBDBD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90" name="Group 52">
            <a:extLst>
              <a:ext uri="{FF2B5EF4-FFF2-40B4-BE49-F238E27FC236}">
                <a16:creationId xmlns:a16="http://schemas.microsoft.com/office/drawing/2014/main" id="{5F0A4AE3-BA89-4D98-6814-79653C7A4921}"/>
              </a:ext>
            </a:extLst>
          </p:cNvPr>
          <p:cNvGrpSpPr>
            <a:grpSpLocks/>
          </p:cNvGrpSpPr>
          <p:nvPr/>
        </p:nvGrpSpPr>
        <p:grpSpPr bwMode="auto">
          <a:xfrm>
            <a:off x="1162050" y="1700213"/>
            <a:ext cx="333375" cy="1695450"/>
            <a:chOff x="732" y="1071"/>
            <a:chExt cx="210" cy="1068"/>
          </a:xfrm>
        </p:grpSpPr>
        <p:sp>
          <p:nvSpPr>
            <p:cNvPr id="28725" name="Freeform 53">
              <a:extLst>
                <a:ext uri="{FF2B5EF4-FFF2-40B4-BE49-F238E27FC236}">
                  <a16:creationId xmlns:a16="http://schemas.microsoft.com/office/drawing/2014/main" id="{1D1D63B8-17D7-164C-3E27-7B79AE297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" y="1071"/>
              <a:ext cx="210" cy="1068"/>
            </a:xfrm>
            <a:custGeom>
              <a:avLst/>
              <a:gdLst>
                <a:gd name="T0" fmla="*/ 0 w 210"/>
                <a:gd name="T1" fmla="*/ 57 h 1068"/>
                <a:gd name="T2" fmla="*/ 0 w 210"/>
                <a:gd name="T3" fmla="*/ 1068 h 1068"/>
                <a:gd name="T4" fmla="*/ 210 w 210"/>
                <a:gd name="T5" fmla="*/ 906 h 1068"/>
                <a:gd name="T6" fmla="*/ 210 w 210"/>
                <a:gd name="T7" fmla="*/ 0 h 1068"/>
                <a:gd name="T8" fmla="*/ 0 w 210"/>
                <a:gd name="T9" fmla="*/ 57 h 10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0"/>
                <a:gd name="T16" fmla="*/ 0 h 1068"/>
                <a:gd name="T17" fmla="*/ 210 w 210"/>
                <a:gd name="T18" fmla="*/ 1068 h 10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0" h="1068">
                  <a:moveTo>
                    <a:pt x="0" y="57"/>
                  </a:moveTo>
                  <a:lnTo>
                    <a:pt x="0" y="1068"/>
                  </a:lnTo>
                  <a:lnTo>
                    <a:pt x="210" y="906"/>
                  </a:lnTo>
                  <a:lnTo>
                    <a:pt x="210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B0D8F7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6" name="Freeform 54">
              <a:extLst>
                <a:ext uri="{FF2B5EF4-FFF2-40B4-BE49-F238E27FC236}">
                  <a16:creationId xmlns:a16="http://schemas.microsoft.com/office/drawing/2014/main" id="{8D189606-44BF-0AB5-7D96-C076B9F1A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1140"/>
              <a:ext cx="48" cy="444"/>
            </a:xfrm>
            <a:custGeom>
              <a:avLst/>
              <a:gdLst>
                <a:gd name="T0" fmla="*/ 0 w 48"/>
                <a:gd name="T1" fmla="*/ 15 h 444"/>
                <a:gd name="T2" fmla="*/ 0 w 48"/>
                <a:gd name="T3" fmla="*/ 444 h 444"/>
                <a:gd name="T4" fmla="*/ 48 w 48"/>
                <a:gd name="T5" fmla="*/ 426 h 444"/>
                <a:gd name="T6" fmla="*/ 48 w 48"/>
                <a:gd name="T7" fmla="*/ 0 h 444"/>
                <a:gd name="T8" fmla="*/ 0 w 48"/>
                <a:gd name="T9" fmla="*/ 15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444"/>
                <a:gd name="T17" fmla="*/ 48 w 48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444">
                  <a:moveTo>
                    <a:pt x="0" y="15"/>
                  </a:moveTo>
                  <a:lnTo>
                    <a:pt x="0" y="444"/>
                  </a:lnTo>
                  <a:lnTo>
                    <a:pt x="48" y="426"/>
                  </a:lnTo>
                  <a:lnTo>
                    <a:pt x="4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B0D8F7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7" name="Freeform 55">
              <a:extLst>
                <a:ext uri="{FF2B5EF4-FFF2-40B4-BE49-F238E27FC236}">
                  <a16:creationId xmlns:a16="http://schemas.microsoft.com/office/drawing/2014/main" id="{8E1703BE-E16C-02DA-FDE5-8A29540B8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" y="1658"/>
              <a:ext cx="16" cy="27"/>
            </a:xfrm>
            <a:custGeom>
              <a:avLst/>
              <a:gdLst>
                <a:gd name="T0" fmla="*/ 0 w 14"/>
                <a:gd name="T1" fmla="*/ 1146 h 23"/>
                <a:gd name="T2" fmla="*/ 0 w 14"/>
                <a:gd name="T3" fmla="*/ 1213 h 23"/>
                <a:gd name="T4" fmla="*/ 0 w 14"/>
                <a:gd name="T5" fmla="*/ 1322 h 23"/>
                <a:gd name="T6" fmla="*/ 0 w 14"/>
                <a:gd name="T7" fmla="*/ 1424 h 23"/>
                <a:gd name="T8" fmla="*/ 1 w 14"/>
                <a:gd name="T9" fmla="*/ 1424 h 23"/>
                <a:gd name="T10" fmla="*/ 1 w 14"/>
                <a:gd name="T11" fmla="*/ 1552 h 23"/>
                <a:gd name="T12" fmla="*/ 2 w 14"/>
                <a:gd name="T13" fmla="*/ 1579 h 23"/>
                <a:gd name="T14" fmla="*/ 3 w 14"/>
                <a:gd name="T15" fmla="*/ 1579 h 23"/>
                <a:gd name="T16" fmla="*/ 3 w 14"/>
                <a:gd name="T17" fmla="*/ 1672 h 23"/>
                <a:gd name="T18" fmla="*/ 186 w 14"/>
                <a:gd name="T19" fmla="*/ 1672 h 23"/>
                <a:gd name="T20" fmla="*/ 213 w 14"/>
                <a:gd name="T21" fmla="*/ 1822 h 23"/>
                <a:gd name="T22" fmla="*/ 243 w 14"/>
                <a:gd name="T23" fmla="*/ 1822 h 23"/>
                <a:gd name="T24" fmla="*/ 278 w 14"/>
                <a:gd name="T25" fmla="*/ 1822 h 23"/>
                <a:gd name="T26" fmla="*/ 318 w 14"/>
                <a:gd name="T27" fmla="*/ 1822 h 23"/>
                <a:gd name="T28" fmla="*/ 415 w 14"/>
                <a:gd name="T29" fmla="*/ 1822 h 23"/>
                <a:gd name="T30" fmla="*/ 415 w 14"/>
                <a:gd name="T31" fmla="*/ 1672 h 23"/>
                <a:gd name="T32" fmla="*/ 450 w 14"/>
                <a:gd name="T33" fmla="*/ 1579 h 23"/>
                <a:gd name="T34" fmla="*/ 450 w 14"/>
                <a:gd name="T35" fmla="*/ 1552 h 23"/>
                <a:gd name="T36" fmla="*/ 450 w 14"/>
                <a:gd name="T37" fmla="*/ 1424 h 23"/>
                <a:gd name="T38" fmla="*/ 474 w 14"/>
                <a:gd name="T39" fmla="*/ 1424 h 23"/>
                <a:gd name="T40" fmla="*/ 474 w 14"/>
                <a:gd name="T41" fmla="*/ 1322 h 23"/>
                <a:gd name="T42" fmla="*/ 474 w 14"/>
                <a:gd name="T43" fmla="*/ 1213 h 23"/>
                <a:gd name="T44" fmla="*/ 474 w 14"/>
                <a:gd name="T45" fmla="*/ 1146 h 23"/>
                <a:gd name="T46" fmla="*/ 474 w 14"/>
                <a:gd name="T47" fmla="*/ 1033 h 23"/>
                <a:gd name="T48" fmla="*/ 474 w 14"/>
                <a:gd name="T49" fmla="*/ 976 h 23"/>
                <a:gd name="T50" fmla="*/ 474 w 14"/>
                <a:gd name="T51" fmla="*/ 831 h 23"/>
                <a:gd name="T52" fmla="*/ 474 w 14"/>
                <a:gd name="T53" fmla="*/ 750 h 23"/>
                <a:gd name="T54" fmla="*/ 514 w 14"/>
                <a:gd name="T55" fmla="*/ 708 h 23"/>
                <a:gd name="T56" fmla="*/ 474 w 14"/>
                <a:gd name="T57" fmla="*/ 514 h 23"/>
                <a:gd name="T58" fmla="*/ 474 w 14"/>
                <a:gd name="T59" fmla="*/ 438 h 23"/>
                <a:gd name="T60" fmla="*/ 474 w 14"/>
                <a:gd name="T61" fmla="*/ 318 h 23"/>
                <a:gd name="T62" fmla="*/ 450 w 14"/>
                <a:gd name="T63" fmla="*/ 318 h 23"/>
                <a:gd name="T64" fmla="*/ 450 w 14"/>
                <a:gd name="T65" fmla="*/ 271 h 23"/>
                <a:gd name="T66" fmla="*/ 415 w 14"/>
                <a:gd name="T67" fmla="*/ 2 h 23"/>
                <a:gd name="T68" fmla="*/ 318 w 14"/>
                <a:gd name="T69" fmla="*/ 2 h 23"/>
                <a:gd name="T70" fmla="*/ 318 w 14"/>
                <a:gd name="T71" fmla="*/ 1 h 23"/>
                <a:gd name="T72" fmla="*/ 278 w 14"/>
                <a:gd name="T73" fmla="*/ 1 h 23"/>
                <a:gd name="T74" fmla="*/ 243 w 14"/>
                <a:gd name="T75" fmla="*/ 0 h 23"/>
                <a:gd name="T76" fmla="*/ 213 w 14"/>
                <a:gd name="T77" fmla="*/ 0 h 23"/>
                <a:gd name="T78" fmla="*/ 186 w 14"/>
                <a:gd name="T79" fmla="*/ 0 h 23"/>
                <a:gd name="T80" fmla="*/ 3 w 14"/>
                <a:gd name="T81" fmla="*/ 0 h 23"/>
                <a:gd name="T82" fmla="*/ 3 w 14"/>
                <a:gd name="T83" fmla="*/ 1 h 23"/>
                <a:gd name="T84" fmla="*/ 2 w 14"/>
                <a:gd name="T85" fmla="*/ 1 h 23"/>
                <a:gd name="T86" fmla="*/ 1 w 14"/>
                <a:gd name="T87" fmla="*/ 2 h 23"/>
                <a:gd name="T88" fmla="*/ 1 w 14"/>
                <a:gd name="T89" fmla="*/ 271 h 23"/>
                <a:gd name="T90" fmla="*/ 1 w 14"/>
                <a:gd name="T91" fmla="*/ 318 h 23"/>
                <a:gd name="T92" fmla="*/ 0 w 14"/>
                <a:gd name="T93" fmla="*/ 318 h 23"/>
                <a:gd name="T94" fmla="*/ 0 w 14"/>
                <a:gd name="T95" fmla="*/ 438 h 23"/>
                <a:gd name="T96" fmla="*/ 0 w 14"/>
                <a:gd name="T97" fmla="*/ 514 h 23"/>
                <a:gd name="T98" fmla="*/ 0 w 14"/>
                <a:gd name="T99" fmla="*/ 603 h 23"/>
                <a:gd name="T100" fmla="*/ 0 w 14"/>
                <a:gd name="T101" fmla="*/ 708 h 23"/>
                <a:gd name="T102" fmla="*/ 0 w 14"/>
                <a:gd name="T103" fmla="*/ 750 h 23"/>
                <a:gd name="T104" fmla="*/ 0 w 14"/>
                <a:gd name="T105" fmla="*/ 831 h 23"/>
                <a:gd name="T106" fmla="*/ 0 w 14"/>
                <a:gd name="T107" fmla="*/ 976 h 23"/>
                <a:gd name="T108" fmla="*/ 0 w 14"/>
                <a:gd name="T109" fmla="*/ 1146 h 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"/>
                <a:gd name="T166" fmla="*/ 0 h 23"/>
                <a:gd name="T167" fmla="*/ 14 w 14"/>
                <a:gd name="T168" fmla="*/ 23 h 2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" h="23">
                  <a:moveTo>
                    <a:pt x="0" y="15"/>
                  </a:moveTo>
                  <a:lnTo>
                    <a:pt x="0" y="16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5" y="22"/>
                  </a:lnTo>
                  <a:lnTo>
                    <a:pt x="6" y="23"/>
                  </a:lnTo>
                  <a:lnTo>
                    <a:pt x="7" y="23"/>
                  </a:lnTo>
                  <a:lnTo>
                    <a:pt x="8" y="23"/>
                  </a:lnTo>
                  <a:lnTo>
                    <a:pt x="9" y="23"/>
                  </a:lnTo>
                  <a:lnTo>
                    <a:pt x="11" y="23"/>
                  </a:lnTo>
                  <a:lnTo>
                    <a:pt x="11" y="22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12" y="19"/>
                  </a:lnTo>
                  <a:lnTo>
                    <a:pt x="13" y="19"/>
                  </a:lnTo>
                  <a:lnTo>
                    <a:pt x="13" y="17"/>
                  </a:lnTo>
                  <a:lnTo>
                    <a:pt x="13" y="16"/>
                  </a:lnTo>
                  <a:lnTo>
                    <a:pt x="13" y="15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4" y="9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1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BDBDBD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8" name="Freeform 56">
              <a:extLst>
                <a:ext uri="{FF2B5EF4-FFF2-40B4-BE49-F238E27FC236}">
                  <a16:creationId xmlns:a16="http://schemas.microsoft.com/office/drawing/2014/main" id="{65BEDFDB-C082-407D-E6A5-D2DF65BDE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" y="1164"/>
              <a:ext cx="57" cy="450"/>
            </a:xfrm>
            <a:custGeom>
              <a:avLst/>
              <a:gdLst>
                <a:gd name="T0" fmla="*/ 0 w 57"/>
                <a:gd name="T1" fmla="*/ 18 h 450"/>
                <a:gd name="T2" fmla="*/ 0 w 57"/>
                <a:gd name="T3" fmla="*/ 450 h 450"/>
                <a:gd name="T4" fmla="*/ 57 w 57"/>
                <a:gd name="T5" fmla="*/ 429 h 450"/>
                <a:gd name="T6" fmla="*/ 57 w 57"/>
                <a:gd name="T7" fmla="*/ 0 h 450"/>
                <a:gd name="T8" fmla="*/ 0 w 57"/>
                <a:gd name="T9" fmla="*/ 18 h 4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450"/>
                <a:gd name="T17" fmla="*/ 57 w 57"/>
                <a:gd name="T18" fmla="*/ 450 h 4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450">
                  <a:moveTo>
                    <a:pt x="0" y="18"/>
                  </a:moveTo>
                  <a:lnTo>
                    <a:pt x="0" y="450"/>
                  </a:lnTo>
                  <a:lnTo>
                    <a:pt x="57" y="429"/>
                  </a:lnTo>
                  <a:lnTo>
                    <a:pt x="57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B0D8F7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9" name="Freeform 57">
              <a:extLst>
                <a:ext uri="{FF2B5EF4-FFF2-40B4-BE49-F238E27FC236}">
                  <a16:creationId xmlns:a16="http://schemas.microsoft.com/office/drawing/2014/main" id="{063F6971-0406-B1D3-5DAB-C13E4F129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" y="1704"/>
              <a:ext cx="54" cy="306"/>
            </a:xfrm>
            <a:custGeom>
              <a:avLst/>
              <a:gdLst>
                <a:gd name="T0" fmla="*/ 0 w 54"/>
                <a:gd name="T1" fmla="*/ 29 h 306"/>
                <a:gd name="T2" fmla="*/ 0 w 54"/>
                <a:gd name="T3" fmla="*/ 306 h 306"/>
                <a:gd name="T4" fmla="*/ 54 w 54"/>
                <a:gd name="T5" fmla="*/ 264 h 306"/>
                <a:gd name="T6" fmla="*/ 54 w 54"/>
                <a:gd name="T7" fmla="*/ 0 h 306"/>
                <a:gd name="T8" fmla="*/ 0 w 54"/>
                <a:gd name="T9" fmla="*/ 29 h 3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306"/>
                <a:gd name="T17" fmla="*/ 54 w 54"/>
                <a:gd name="T18" fmla="*/ 306 h 3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306">
                  <a:moveTo>
                    <a:pt x="0" y="29"/>
                  </a:moveTo>
                  <a:lnTo>
                    <a:pt x="0" y="306"/>
                  </a:lnTo>
                  <a:lnTo>
                    <a:pt x="54" y="264"/>
                  </a:lnTo>
                  <a:lnTo>
                    <a:pt x="54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B0D8F7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0" name="Freeform 58">
              <a:extLst>
                <a:ext uri="{FF2B5EF4-FFF2-40B4-BE49-F238E27FC236}">
                  <a16:creationId xmlns:a16="http://schemas.microsoft.com/office/drawing/2014/main" id="{7DF8ABBE-8CED-D51C-3CE2-65707BCFC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" y="1656"/>
              <a:ext cx="48" cy="294"/>
            </a:xfrm>
            <a:custGeom>
              <a:avLst/>
              <a:gdLst>
                <a:gd name="T0" fmla="*/ 0 w 48"/>
                <a:gd name="T1" fmla="*/ 27 h 294"/>
                <a:gd name="T2" fmla="*/ 0 w 48"/>
                <a:gd name="T3" fmla="*/ 294 h 294"/>
                <a:gd name="T4" fmla="*/ 48 w 48"/>
                <a:gd name="T5" fmla="*/ 258 h 294"/>
                <a:gd name="T6" fmla="*/ 48 w 48"/>
                <a:gd name="T7" fmla="*/ 0 h 294"/>
                <a:gd name="T8" fmla="*/ 0 w 48"/>
                <a:gd name="T9" fmla="*/ 27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294"/>
                <a:gd name="T17" fmla="*/ 48 w 48"/>
                <a:gd name="T18" fmla="*/ 294 h 2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294">
                  <a:moveTo>
                    <a:pt x="0" y="27"/>
                  </a:moveTo>
                  <a:lnTo>
                    <a:pt x="0" y="294"/>
                  </a:lnTo>
                  <a:lnTo>
                    <a:pt x="48" y="258"/>
                  </a:lnTo>
                  <a:lnTo>
                    <a:pt x="48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B0D8F7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91" name="Group 59">
            <a:extLst>
              <a:ext uri="{FF2B5EF4-FFF2-40B4-BE49-F238E27FC236}">
                <a16:creationId xmlns:a16="http://schemas.microsoft.com/office/drawing/2014/main" id="{65E321E4-4A6C-1092-150F-CE9EAE768058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5029200"/>
            <a:ext cx="333375" cy="1695450"/>
            <a:chOff x="732" y="1071"/>
            <a:chExt cx="210" cy="1068"/>
          </a:xfrm>
        </p:grpSpPr>
        <p:sp>
          <p:nvSpPr>
            <p:cNvPr id="28719" name="Freeform 60">
              <a:extLst>
                <a:ext uri="{FF2B5EF4-FFF2-40B4-BE49-F238E27FC236}">
                  <a16:creationId xmlns:a16="http://schemas.microsoft.com/office/drawing/2014/main" id="{CB7A479B-6B75-3831-EA6E-5C3826E18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" y="1071"/>
              <a:ext cx="210" cy="1068"/>
            </a:xfrm>
            <a:custGeom>
              <a:avLst/>
              <a:gdLst>
                <a:gd name="T0" fmla="*/ 0 w 210"/>
                <a:gd name="T1" fmla="*/ 57 h 1068"/>
                <a:gd name="T2" fmla="*/ 0 w 210"/>
                <a:gd name="T3" fmla="*/ 1068 h 1068"/>
                <a:gd name="T4" fmla="*/ 210 w 210"/>
                <a:gd name="T5" fmla="*/ 906 h 1068"/>
                <a:gd name="T6" fmla="*/ 210 w 210"/>
                <a:gd name="T7" fmla="*/ 0 h 1068"/>
                <a:gd name="T8" fmla="*/ 0 w 210"/>
                <a:gd name="T9" fmla="*/ 57 h 10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0"/>
                <a:gd name="T16" fmla="*/ 0 h 1068"/>
                <a:gd name="T17" fmla="*/ 210 w 210"/>
                <a:gd name="T18" fmla="*/ 1068 h 10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0" h="1068">
                  <a:moveTo>
                    <a:pt x="0" y="57"/>
                  </a:moveTo>
                  <a:lnTo>
                    <a:pt x="0" y="1068"/>
                  </a:lnTo>
                  <a:lnTo>
                    <a:pt x="210" y="906"/>
                  </a:lnTo>
                  <a:lnTo>
                    <a:pt x="210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B0D8F7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0" name="Freeform 61">
              <a:extLst>
                <a:ext uri="{FF2B5EF4-FFF2-40B4-BE49-F238E27FC236}">
                  <a16:creationId xmlns:a16="http://schemas.microsoft.com/office/drawing/2014/main" id="{53B96770-C954-9B4B-6E89-0546E8A4D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1140"/>
              <a:ext cx="48" cy="444"/>
            </a:xfrm>
            <a:custGeom>
              <a:avLst/>
              <a:gdLst>
                <a:gd name="T0" fmla="*/ 0 w 48"/>
                <a:gd name="T1" fmla="*/ 15 h 444"/>
                <a:gd name="T2" fmla="*/ 0 w 48"/>
                <a:gd name="T3" fmla="*/ 444 h 444"/>
                <a:gd name="T4" fmla="*/ 48 w 48"/>
                <a:gd name="T5" fmla="*/ 426 h 444"/>
                <a:gd name="T6" fmla="*/ 48 w 48"/>
                <a:gd name="T7" fmla="*/ 0 h 444"/>
                <a:gd name="T8" fmla="*/ 0 w 48"/>
                <a:gd name="T9" fmla="*/ 15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444"/>
                <a:gd name="T17" fmla="*/ 48 w 48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444">
                  <a:moveTo>
                    <a:pt x="0" y="15"/>
                  </a:moveTo>
                  <a:lnTo>
                    <a:pt x="0" y="444"/>
                  </a:lnTo>
                  <a:lnTo>
                    <a:pt x="48" y="426"/>
                  </a:lnTo>
                  <a:lnTo>
                    <a:pt x="4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B0D8F7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1" name="Freeform 62">
              <a:extLst>
                <a:ext uri="{FF2B5EF4-FFF2-40B4-BE49-F238E27FC236}">
                  <a16:creationId xmlns:a16="http://schemas.microsoft.com/office/drawing/2014/main" id="{665843EF-438C-20EE-BF86-C2D7C6E6C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" y="1658"/>
              <a:ext cx="16" cy="27"/>
            </a:xfrm>
            <a:custGeom>
              <a:avLst/>
              <a:gdLst>
                <a:gd name="T0" fmla="*/ 0 w 14"/>
                <a:gd name="T1" fmla="*/ 1146 h 23"/>
                <a:gd name="T2" fmla="*/ 0 w 14"/>
                <a:gd name="T3" fmla="*/ 1213 h 23"/>
                <a:gd name="T4" fmla="*/ 0 w 14"/>
                <a:gd name="T5" fmla="*/ 1322 h 23"/>
                <a:gd name="T6" fmla="*/ 0 w 14"/>
                <a:gd name="T7" fmla="*/ 1424 h 23"/>
                <a:gd name="T8" fmla="*/ 1 w 14"/>
                <a:gd name="T9" fmla="*/ 1424 h 23"/>
                <a:gd name="T10" fmla="*/ 1 w 14"/>
                <a:gd name="T11" fmla="*/ 1552 h 23"/>
                <a:gd name="T12" fmla="*/ 2 w 14"/>
                <a:gd name="T13" fmla="*/ 1579 h 23"/>
                <a:gd name="T14" fmla="*/ 3 w 14"/>
                <a:gd name="T15" fmla="*/ 1579 h 23"/>
                <a:gd name="T16" fmla="*/ 3 w 14"/>
                <a:gd name="T17" fmla="*/ 1672 h 23"/>
                <a:gd name="T18" fmla="*/ 186 w 14"/>
                <a:gd name="T19" fmla="*/ 1672 h 23"/>
                <a:gd name="T20" fmla="*/ 213 w 14"/>
                <a:gd name="T21" fmla="*/ 1822 h 23"/>
                <a:gd name="T22" fmla="*/ 243 w 14"/>
                <a:gd name="T23" fmla="*/ 1822 h 23"/>
                <a:gd name="T24" fmla="*/ 278 w 14"/>
                <a:gd name="T25" fmla="*/ 1822 h 23"/>
                <a:gd name="T26" fmla="*/ 318 w 14"/>
                <a:gd name="T27" fmla="*/ 1822 h 23"/>
                <a:gd name="T28" fmla="*/ 415 w 14"/>
                <a:gd name="T29" fmla="*/ 1822 h 23"/>
                <a:gd name="T30" fmla="*/ 415 w 14"/>
                <a:gd name="T31" fmla="*/ 1672 h 23"/>
                <a:gd name="T32" fmla="*/ 450 w 14"/>
                <a:gd name="T33" fmla="*/ 1579 h 23"/>
                <a:gd name="T34" fmla="*/ 450 w 14"/>
                <a:gd name="T35" fmla="*/ 1552 h 23"/>
                <a:gd name="T36" fmla="*/ 450 w 14"/>
                <a:gd name="T37" fmla="*/ 1424 h 23"/>
                <a:gd name="T38" fmla="*/ 474 w 14"/>
                <a:gd name="T39" fmla="*/ 1424 h 23"/>
                <a:gd name="T40" fmla="*/ 474 w 14"/>
                <a:gd name="T41" fmla="*/ 1322 h 23"/>
                <a:gd name="T42" fmla="*/ 474 w 14"/>
                <a:gd name="T43" fmla="*/ 1213 h 23"/>
                <a:gd name="T44" fmla="*/ 474 w 14"/>
                <a:gd name="T45" fmla="*/ 1146 h 23"/>
                <a:gd name="T46" fmla="*/ 474 w 14"/>
                <a:gd name="T47" fmla="*/ 1033 h 23"/>
                <a:gd name="T48" fmla="*/ 474 w 14"/>
                <a:gd name="T49" fmla="*/ 976 h 23"/>
                <a:gd name="T50" fmla="*/ 474 w 14"/>
                <a:gd name="T51" fmla="*/ 831 h 23"/>
                <a:gd name="T52" fmla="*/ 474 w 14"/>
                <a:gd name="T53" fmla="*/ 750 h 23"/>
                <a:gd name="T54" fmla="*/ 514 w 14"/>
                <a:gd name="T55" fmla="*/ 708 h 23"/>
                <a:gd name="T56" fmla="*/ 474 w 14"/>
                <a:gd name="T57" fmla="*/ 514 h 23"/>
                <a:gd name="T58" fmla="*/ 474 w 14"/>
                <a:gd name="T59" fmla="*/ 438 h 23"/>
                <a:gd name="T60" fmla="*/ 474 w 14"/>
                <a:gd name="T61" fmla="*/ 318 h 23"/>
                <a:gd name="T62" fmla="*/ 450 w 14"/>
                <a:gd name="T63" fmla="*/ 318 h 23"/>
                <a:gd name="T64" fmla="*/ 450 w 14"/>
                <a:gd name="T65" fmla="*/ 271 h 23"/>
                <a:gd name="T66" fmla="*/ 415 w 14"/>
                <a:gd name="T67" fmla="*/ 2 h 23"/>
                <a:gd name="T68" fmla="*/ 318 w 14"/>
                <a:gd name="T69" fmla="*/ 2 h 23"/>
                <a:gd name="T70" fmla="*/ 318 w 14"/>
                <a:gd name="T71" fmla="*/ 1 h 23"/>
                <a:gd name="T72" fmla="*/ 278 w 14"/>
                <a:gd name="T73" fmla="*/ 1 h 23"/>
                <a:gd name="T74" fmla="*/ 243 w 14"/>
                <a:gd name="T75" fmla="*/ 0 h 23"/>
                <a:gd name="T76" fmla="*/ 213 w 14"/>
                <a:gd name="T77" fmla="*/ 0 h 23"/>
                <a:gd name="T78" fmla="*/ 186 w 14"/>
                <a:gd name="T79" fmla="*/ 0 h 23"/>
                <a:gd name="T80" fmla="*/ 3 w 14"/>
                <a:gd name="T81" fmla="*/ 0 h 23"/>
                <a:gd name="T82" fmla="*/ 3 w 14"/>
                <a:gd name="T83" fmla="*/ 1 h 23"/>
                <a:gd name="T84" fmla="*/ 2 w 14"/>
                <a:gd name="T85" fmla="*/ 1 h 23"/>
                <a:gd name="T86" fmla="*/ 1 w 14"/>
                <a:gd name="T87" fmla="*/ 2 h 23"/>
                <a:gd name="T88" fmla="*/ 1 w 14"/>
                <a:gd name="T89" fmla="*/ 271 h 23"/>
                <a:gd name="T90" fmla="*/ 1 w 14"/>
                <a:gd name="T91" fmla="*/ 318 h 23"/>
                <a:gd name="T92" fmla="*/ 0 w 14"/>
                <a:gd name="T93" fmla="*/ 318 h 23"/>
                <a:gd name="T94" fmla="*/ 0 w 14"/>
                <a:gd name="T95" fmla="*/ 438 h 23"/>
                <a:gd name="T96" fmla="*/ 0 w 14"/>
                <a:gd name="T97" fmla="*/ 514 h 23"/>
                <a:gd name="T98" fmla="*/ 0 w 14"/>
                <a:gd name="T99" fmla="*/ 603 h 23"/>
                <a:gd name="T100" fmla="*/ 0 w 14"/>
                <a:gd name="T101" fmla="*/ 708 h 23"/>
                <a:gd name="T102" fmla="*/ 0 w 14"/>
                <a:gd name="T103" fmla="*/ 750 h 23"/>
                <a:gd name="T104" fmla="*/ 0 w 14"/>
                <a:gd name="T105" fmla="*/ 831 h 23"/>
                <a:gd name="T106" fmla="*/ 0 w 14"/>
                <a:gd name="T107" fmla="*/ 976 h 23"/>
                <a:gd name="T108" fmla="*/ 0 w 14"/>
                <a:gd name="T109" fmla="*/ 1146 h 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"/>
                <a:gd name="T166" fmla="*/ 0 h 23"/>
                <a:gd name="T167" fmla="*/ 14 w 14"/>
                <a:gd name="T168" fmla="*/ 23 h 2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" h="23">
                  <a:moveTo>
                    <a:pt x="0" y="15"/>
                  </a:moveTo>
                  <a:lnTo>
                    <a:pt x="0" y="16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5" y="22"/>
                  </a:lnTo>
                  <a:lnTo>
                    <a:pt x="6" y="23"/>
                  </a:lnTo>
                  <a:lnTo>
                    <a:pt x="7" y="23"/>
                  </a:lnTo>
                  <a:lnTo>
                    <a:pt x="8" y="23"/>
                  </a:lnTo>
                  <a:lnTo>
                    <a:pt x="9" y="23"/>
                  </a:lnTo>
                  <a:lnTo>
                    <a:pt x="11" y="23"/>
                  </a:lnTo>
                  <a:lnTo>
                    <a:pt x="11" y="22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12" y="19"/>
                  </a:lnTo>
                  <a:lnTo>
                    <a:pt x="13" y="19"/>
                  </a:lnTo>
                  <a:lnTo>
                    <a:pt x="13" y="17"/>
                  </a:lnTo>
                  <a:lnTo>
                    <a:pt x="13" y="16"/>
                  </a:lnTo>
                  <a:lnTo>
                    <a:pt x="13" y="15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4" y="9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1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BDBDBD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2" name="Freeform 63">
              <a:extLst>
                <a:ext uri="{FF2B5EF4-FFF2-40B4-BE49-F238E27FC236}">
                  <a16:creationId xmlns:a16="http://schemas.microsoft.com/office/drawing/2014/main" id="{72C8202C-C261-B3D8-C218-87FEB8D4C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" y="1164"/>
              <a:ext cx="57" cy="450"/>
            </a:xfrm>
            <a:custGeom>
              <a:avLst/>
              <a:gdLst>
                <a:gd name="T0" fmla="*/ 0 w 57"/>
                <a:gd name="T1" fmla="*/ 18 h 450"/>
                <a:gd name="T2" fmla="*/ 0 w 57"/>
                <a:gd name="T3" fmla="*/ 450 h 450"/>
                <a:gd name="T4" fmla="*/ 57 w 57"/>
                <a:gd name="T5" fmla="*/ 429 h 450"/>
                <a:gd name="T6" fmla="*/ 57 w 57"/>
                <a:gd name="T7" fmla="*/ 0 h 450"/>
                <a:gd name="T8" fmla="*/ 0 w 57"/>
                <a:gd name="T9" fmla="*/ 18 h 4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450"/>
                <a:gd name="T17" fmla="*/ 57 w 57"/>
                <a:gd name="T18" fmla="*/ 450 h 4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450">
                  <a:moveTo>
                    <a:pt x="0" y="18"/>
                  </a:moveTo>
                  <a:lnTo>
                    <a:pt x="0" y="450"/>
                  </a:lnTo>
                  <a:lnTo>
                    <a:pt x="57" y="429"/>
                  </a:lnTo>
                  <a:lnTo>
                    <a:pt x="57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B0D8F7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3" name="Freeform 64">
              <a:extLst>
                <a:ext uri="{FF2B5EF4-FFF2-40B4-BE49-F238E27FC236}">
                  <a16:creationId xmlns:a16="http://schemas.microsoft.com/office/drawing/2014/main" id="{C7668892-43C7-774B-1607-6E3E0A883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" y="1704"/>
              <a:ext cx="54" cy="306"/>
            </a:xfrm>
            <a:custGeom>
              <a:avLst/>
              <a:gdLst>
                <a:gd name="T0" fmla="*/ 0 w 54"/>
                <a:gd name="T1" fmla="*/ 29 h 306"/>
                <a:gd name="T2" fmla="*/ 0 w 54"/>
                <a:gd name="T3" fmla="*/ 306 h 306"/>
                <a:gd name="T4" fmla="*/ 54 w 54"/>
                <a:gd name="T5" fmla="*/ 264 h 306"/>
                <a:gd name="T6" fmla="*/ 54 w 54"/>
                <a:gd name="T7" fmla="*/ 0 h 306"/>
                <a:gd name="T8" fmla="*/ 0 w 54"/>
                <a:gd name="T9" fmla="*/ 29 h 3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306"/>
                <a:gd name="T17" fmla="*/ 54 w 54"/>
                <a:gd name="T18" fmla="*/ 306 h 3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306">
                  <a:moveTo>
                    <a:pt x="0" y="29"/>
                  </a:moveTo>
                  <a:lnTo>
                    <a:pt x="0" y="306"/>
                  </a:lnTo>
                  <a:lnTo>
                    <a:pt x="54" y="264"/>
                  </a:lnTo>
                  <a:lnTo>
                    <a:pt x="54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B0D8F7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4" name="Freeform 65">
              <a:extLst>
                <a:ext uri="{FF2B5EF4-FFF2-40B4-BE49-F238E27FC236}">
                  <a16:creationId xmlns:a16="http://schemas.microsoft.com/office/drawing/2014/main" id="{A38425CD-6634-285C-F44B-FC4E3D98F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" y="1656"/>
              <a:ext cx="48" cy="294"/>
            </a:xfrm>
            <a:custGeom>
              <a:avLst/>
              <a:gdLst>
                <a:gd name="T0" fmla="*/ 0 w 48"/>
                <a:gd name="T1" fmla="*/ 27 h 294"/>
                <a:gd name="T2" fmla="*/ 0 w 48"/>
                <a:gd name="T3" fmla="*/ 294 h 294"/>
                <a:gd name="T4" fmla="*/ 48 w 48"/>
                <a:gd name="T5" fmla="*/ 258 h 294"/>
                <a:gd name="T6" fmla="*/ 48 w 48"/>
                <a:gd name="T7" fmla="*/ 0 h 294"/>
                <a:gd name="T8" fmla="*/ 0 w 48"/>
                <a:gd name="T9" fmla="*/ 27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294"/>
                <a:gd name="T17" fmla="*/ 48 w 48"/>
                <a:gd name="T18" fmla="*/ 294 h 2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294">
                  <a:moveTo>
                    <a:pt x="0" y="27"/>
                  </a:moveTo>
                  <a:lnTo>
                    <a:pt x="0" y="294"/>
                  </a:lnTo>
                  <a:lnTo>
                    <a:pt x="48" y="258"/>
                  </a:lnTo>
                  <a:lnTo>
                    <a:pt x="48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B0D8F7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92" name="Freeform 66">
            <a:extLst>
              <a:ext uri="{FF2B5EF4-FFF2-40B4-BE49-F238E27FC236}">
                <a16:creationId xmlns:a16="http://schemas.microsoft.com/office/drawing/2014/main" id="{C4B5B7B0-217D-6DB0-B73E-2AD7E150C006}"/>
              </a:ext>
            </a:extLst>
          </p:cNvPr>
          <p:cNvSpPr>
            <a:spLocks/>
          </p:cNvSpPr>
          <p:nvPr/>
        </p:nvSpPr>
        <p:spPr bwMode="auto">
          <a:xfrm>
            <a:off x="3529013" y="3167858"/>
            <a:ext cx="911225" cy="1208087"/>
          </a:xfrm>
          <a:custGeom>
            <a:avLst/>
            <a:gdLst>
              <a:gd name="T0" fmla="*/ 0 w 556"/>
              <a:gd name="T1" fmla="*/ 0 h 520"/>
              <a:gd name="T2" fmla="*/ 2147483646 w 556"/>
              <a:gd name="T3" fmla="*/ 0 h 520"/>
              <a:gd name="T4" fmla="*/ 2147483646 w 556"/>
              <a:gd name="T5" fmla="*/ 2147483646 h 520"/>
              <a:gd name="T6" fmla="*/ 0 w 556"/>
              <a:gd name="T7" fmla="*/ 2147483646 h 520"/>
              <a:gd name="T8" fmla="*/ 0 w 556"/>
              <a:gd name="T9" fmla="*/ 0 h 5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6"/>
              <a:gd name="T16" fmla="*/ 0 h 520"/>
              <a:gd name="T17" fmla="*/ 556 w 556"/>
              <a:gd name="T18" fmla="*/ 520 h 5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6" h="520">
                <a:moveTo>
                  <a:pt x="0" y="0"/>
                </a:moveTo>
                <a:lnTo>
                  <a:pt x="556" y="0"/>
                </a:lnTo>
                <a:lnTo>
                  <a:pt x="556" y="520"/>
                </a:lnTo>
                <a:lnTo>
                  <a:pt x="0" y="520"/>
                </a:lnTo>
                <a:lnTo>
                  <a:pt x="0" y="0"/>
                </a:lnTo>
                <a:close/>
              </a:path>
            </a:pathLst>
          </a:custGeom>
          <a:solidFill>
            <a:srgbClr val="D1E8FA"/>
          </a:solidFill>
          <a:ln w="0">
            <a:solidFill>
              <a:srgbClr val="D1E8F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3" name="Text Box 67">
            <a:extLst>
              <a:ext uri="{FF2B5EF4-FFF2-40B4-BE49-F238E27FC236}">
                <a16:creationId xmlns:a16="http://schemas.microsoft.com/office/drawing/2014/main" id="{32F3A71C-FAA4-918D-0897-E342212E8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724400"/>
            <a:ext cx="3810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/>
              <a:t>Doors- copy and paste these to make a door wall.</a:t>
            </a:r>
          </a:p>
        </p:txBody>
      </p:sp>
      <p:sp>
        <p:nvSpPr>
          <p:cNvPr id="28694" name="Text Box 68">
            <a:extLst>
              <a:ext uri="{FF2B5EF4-FFF2-40B4-BE49-F238E27FC236}">
                <a16:creationId xmlns:a16="http://schemas.microsoft.com/office/drawing/2014/main" id="{38271E12-7867-C1C6-7F40-09EB1C5B2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429000"/>
            <a:ext cx="1676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000" b="1"/>
              <a:t>Copy and paste, resize or edit points of this panel to cover or change a see thru doorway.</a:t>
            </a:r>
          </a:p>
        </p:txBody>
      </p:sp>
      <p:sp>
        <p:nvSpPr>
          <p:cNvPr id="28695" name="Line 69">
            <a:extLst>
              <a:ext uri="{FF2B5EF4-FFF2-40B4-BE49-F238E27FC236}">
                <a16:creationId xmlns:a16="http://schemas.microsoft.com/office/drawing/2014/main" id="{AA5AD190-6544-C599-7BFC-B1BDA4B091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3733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697" name="Group 76">
            <a:extLst>
              <a:ext uri="{FF2B5EF4-FFF2-40B4-BE49-F238E27FC236}">
                <a16:creationId xmlns:a16="http://schemas.microsoft.com/office/drawing/2014/main" id="{A343699C-AB6D-A94D-D07B-F24953414056}"/>
              </a:ext>
            </a:extLst>
          </p:cNvPr>
          <p:cNvGrpSpPr>
            <a:grpSpLocks/>
          </p:cNvGrpSpPr>
          <p:nvPr/>
        </p:nvGrpSpPr>
        <p:grpSpPr bwMode="auto">
          <a:xfrm>
            <a:off x="5940969" y="5440363"/>
            <a:ext cx="944563" cy="1343025"/>
            <a:chOff x="2496152" y="5484658"/>
            <a:chExt cx="1981202" cy="1909596"/>
          </a:xfrm>
        </p:grpSpPr>
        <p:grpSp>
          <p:nvGrpSpPr>
            <p:cNvPr id="28701" name="Group 77">
              <a:extLst>
                <a:ext uri="{FF2B5EF4-FFF2-40B4-BE49-F238E27FC236}">
                  <a16:creationId xmlns:a16="http://schemas.microsoft.com/office/drawing/2014/main" id="{C37F9AF9-9F3C-4306-CE2F-4E5E567D50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6152" y="5484658"/>
              <a:ext cx="1981202" cy="1886480"/>
              <a:chOff x="2514598" y="6286500"/>
              <a:chExt cx="1981202" cy="1886480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9386EFE6-4569-9F4A-A71A-2C55F2B5F8B8}"/>
                  </a:ext>
                </a:extLst>
              </p:cNvPr>
              <p:cNvSpPr/>
              <p:nvPr/>
            </p:nvSpPr>
            <p:spPr>
              <a:xfrm>
                <a:off x="2514598" y="7162296"/>
                <a:ext cx="1751448" cy="83968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/>
              </a:p>
            </p:txBody>
          </p:sp>
          <p:sp>
            <p:nvSpPr>
              <p:cNvPr id="81" name="Flowchart: Data 80">
                <a:extLst>
                  <a:ext uri="{FF2B5EF4-FFF2-40B4-BE49-F238E27FC236}">
                    <a16:creationId xmlns:a16="http://schemas.microsoft.com/office/drawing/2014/main" id="{8A90B68C-BB7E-DB73-99AA-2C310E16277B}"/>
                  </a:ext>
                </a:extLst>
              </p:cNvPr>
              <p:cNvSpPr/>
              <p:nvPr/>
            </p:nvSpPr>
            <p:spPr>
              <a:xfrm rot="5400000">
                <a:off x="3875309" y="7544005"/>
                <a:ext cx="1011228" cy="229754"/>
              </a:xfrm>
              <a:prstGeom prst="flowChartInputOutpu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82" name="Flowchart: Data 81">
                <a:extLst>
                  <a:ext uri="{FF2B5EF4-FFF2-40B4-BE49-F238E27FC236}">
                    <a16:creationId xmlns:a16="http://schemas.microsoft.com/office/drawing/2014/main" id="{E68DD96A-DDA7-59F0-0BEB-8A67EDED4771}"/>
                  </a:ext>
                </a:extLst>
              </p:cNvPr>
              <p:cNvSpPr/>
              <p:nvPr/>
            </p:nvSpPr>
            <p:spPr>
              <a:xfrm rot="5400000">
                <a:off x="2103882" y="7573012"/>
                <a:ext cx="1011228" cy="189797"/>
              </a:xfrm>
              <a:prstGeom prst="flowChartInputOutpu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B715F667-0F4F-D452-E8D4-DBC2BCFE8C1D}"/>
                  </a:ext>
                </a:extLst>
              </p:cNvPr>
              <p:cNvCxnSpPr/>
              <p:nvPr/>
            </p:nvCxnSpPr>
            <p:spPr>
              <a:xfrm flipH="1">
                <a:off x="2514598" y="6286500"/>
                <a:ext cx="0" cy="1715477"/>
              </a:xfrm>
              <a:prstGeom prst="line">
                <a:avLst/>
              </a:prstGeom>
              <a:ln w="3492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5A29D488-5D0F-F191-0A91-771E7B3CE244}"/>
                  </a:ext>
                </a:extLst>
              </p:cNvPr>
              <p:cNvCxnSpPr/>
              <p:nvPr/>
            </p:nvCxnSpPr>
            <p:spPr>
              <a:xfrm>
                <a:off x="4266046" y="6300043"/>
                <a:ext cx="0" cy="1701934"/>
              </a:xfrm>
              <a:prstGeom prst="line">
                <a:avLst/>
              </a:prstGeom>
              <a:ln w="3492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BCA3F13C-7E6E-2A18-0FE5-45E4F662C840}"/>
                  </a:ext>
                </a:extLst>
              </p:cNvPr>
              <p:cNvCxnSpPr/>
              <p:nvPr/>
            </p:nvCxnSpPr>
            <p:spPr>
              <a:xfrm>
                <a:off x="2514598" y="6286500"/>
                <a:ext cx="1751448" cy="0"/>
              </a:xfrm>
              <a:prstGeom prst="line">
                <a:avLst/>
              </a:prstGeom>
              <a:ln w="3492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E6EE47E6-E1D6-4EA3-6B6E-C4B55A2944B7}"/>
                  </a:ext>
                </a:extLst>
              </p:cNvPr>
              <p:cNvCxnSpPr/>
              <p:nvPr/>
            </p:nvCxnSpPr>
            <p:spPr>
              <a:xfrm>
                <a:off x="2704395" y="6439990"/>
                <a:ext cx="0" cy="1724506"/>
              </a:xfrm>
              <a:prstGeom prst="line">
                <a:avLst/>
              </a:prstGeom>
              <a:ln w="3492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12B96301-E397-EB0E-719C-417150BE4B4F}"/>
                  </a:ext>
                </a:extLst>
              </p:cNvPr>
              <p:cNvCxnSpPr/>
              <p:nvPr/>
            </p:nvCxnSpPr>
            <p:spPr>
              <a:xfrm>
                <a:off x="4495800" y="6439990"/>
                <a:ext cx="0" cy="1724506"/>
              </a:xfrm>
              <a:prstGeom prst="line">
                <a:avLst/>
              </a:prstGeom>
              <a:ln w="3492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CF8CA5BF-70CF-0A07-38EA-9CDBA8214D89}"/>
                  </a:ext>
                </a:extLst>
              </p:cNvPr>
              <p:cNvCxnSpPr/>
              <p:nvPr/>
            </p:nvCxnSpPr>
            <p:spPr>
              <a:xfrm>
                <a:off x="2514598" y="6286500"/>
                <a:ext cx="189797" cy="153490"/>
              </a:xfrm>
              <a:prstGeom prst="line">
                <a:avLst/>
              </a:prstGeom>
              <a:ln w="3492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E43F9DD3-11CC-9EB2-6BD6-311333B13876}"/>
                  </a:ext>
                </a:extLst>
              </p:cNvPr>
              <p:cNvCxnSpPr/>
              <p:nvPr/>
            </p:nvCxnSpPr>
            <p:spPr>
              <a:xfrm>
                <a:off x="4266046" y="6300043"/>
                <a:ext cx="229754" cy="139947"/>
              </a:xfrm>
              <a:prstGeom prst="line">
                <a:avLst/>
              </a:prstGeom>
              <a:ln w="3492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58E3625C-0139-1B4C-EE0D-7EFC72DE0CDF}"/>
                </a:ext>
              </a:extLst>
            </p:cNvPr>
            <p:cNvCxnSpPr/>
            <p:nvPr/>
          </p:nvCxnSpPr>
          <p:spPr>
            <a:xfrm>
              <a:off x="2685949" y="7394254"/>
              <a:ext cx="1778086" cy="0"/>
            </a:xfrm>
            <a:prstGeom prst="line">
              <a:avLst/>
            </a:prstGeom>
            <a:ln w="349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698" name="Freeform 10">
            <a:extLst>
              <a:ext uri="{FF2B5EF4-FFF2-40B4-BE49-F238E27FC236}">
                <a16:creationId xmlns:a16="http://schemas.microsoft.com/office/drawing/2014/main" id="{6D49628A-804E-EAE9-8918-E7C53C10BFDC}"/>
              </a:ext>
            </a:extLst>
          </p:cNvPr>
          <p:cNvSpPr>
            <a:spLocks noEditPoints="1"/>
          </p:cNvSpPr>
          <p:nvPr/>
        </p:nvSpPr>
        <p:spPr bwMode="auto">
          <a:xfrm>
            <a:off x="1739900" y="1524000"/>
            <a:ext cx="1004888" cy="1754188"/>
          </a:xfrm>
          <a:custGeom>
            <a:avLst/>
            <a:gdLst>
              <a:gd name="T0" fmla="*/ 0 w 575"/>
              <a:gd name="T1" fmla="*/ 0 h 1005"/>
              <a:gd name="T2" fmla="*/ 2147483646 w 575"/>
              <a:gd name="T3" fmla="*/ 0 h 1005"/>
              <a:gd name="T4" fmla="*/ 2147483646 w 575"/>
              <a:gd name="T5" fmla="*/ 2147483646 h 1005"/>
              <a:gd name="T6" fmla="*/ 0 w 575"/>
              <a:gd name="T7" fmla="*/ 2147483646 h 1005"/>
              <a:gd name="T8" fmla="*/ 0 w 575"/>
              <a:gd name="T9" fmla="*/ 0 h 1005"/>
              <a:gd name="T10" fmla="*/ 2147483646 w 575"/>
              <a:gd name="T11" fmla="*/ 2147483646 h 1005"/>
              <a:gd name="T12" fmla="*/ 2147483646 w 575"/>
              <a:gd name="T13" fmla="*/ 2147483646 h 1005"/>
              <a:gd name="T14" fmla="*/ 2147483646 w 575"/>
              <a:gd name="T15" fmla="*/ 2147483646 h 1005"/>
              <a:gd name="T16" fmla="*/ 2147483646 w 575"/>
              <a:gd name="T17" fmla="*/ 2147483646 h 1005"/>
              <a:gd name="T18" fmla="*/ 2147483646 w 575"/>
              <a:gd name="T19" fmla="*/ 2147483646 h 100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75"/>
              <a:gd name="T31" fmla="*/ 0 h 1005"/>
              <a:gd name="T32" fmla="*/ 575 w 575"/>
              <a:gd name="T33" fmla="*/ 1005 h 100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75" h="1005">
                <a:moveTo>
                  <a:pt x="0" y="0"/>
                </a:moveTo>
                <a:lnTo>
                  <a:pt x="575" y="0"/>
                </a:lnTo>
                <a:lnTo>
                  <a:pt x="575" y="1005"/>
                </a:lnTo>
                <a:lnTo>
                  <a:pt x="0" y="1005"/>
                </a:lnTo>
                <a:lnTo>
                  <a:pt x="0" y="0"/>
                </a:lnTo>
                <a:close/>
                <a:moveTo>
                  <a:pt x="116" y="154"/>
                </a:moveTo>
                <a:lnTo>
                  <a:pt x="453" y="154"/>
                </a:lnTo>
                <a:lnTo>
                  <a:pt x="453" y="992"/>
                </a:lnTo>
                <a:lnTo>
                  <a:pt x="116" y="992"/>
                </a:lnTo>
                <a:lnTo>
                  <a:pt x="116" y="154"/>
                </a:lnTo>
                <a:close/>
              </a:path>
            </a:pathLst>
          </a:custGeom>
          <a:solidFill>
            <a:srgbClr val="D1E8FA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9" name="Freeform 30">
            <a:extLst>
              <a:ext uri="{FF2B5EF4-FFF2-40B4-BE49-F238E27FC236}">
                <a16:creationId xmlns:a16="http://schemas.microsoft.com/office/drawing/2014/main" id="{9DF0AC08-7B58-120D-8179-5132A8636BA9}"/>
              </a:ext>
            </a:extLst>
          </p:cNvPr>
          <p:cNvSpPr>
            <a:spLocks noEditPoints="1"/>
          </p:cNvSpPr>
          <p:nvPr/>
        </p:nvSpPr>
        <p:spPr bwMode="auto">
          <a:xfrm>
            <a:off x="906463" y="7037387"/>
            <a:ext cx="1816100" cy="2284413"/>
          </a:xfrm>
          <a:custGeom>
            <a:avLst/>
            <a:gdLst>
              <a:gd name="T0" fmla="*/ 0 w 228"/>
              <a:gd name="T1" fmla="*/ 2147483646 h 1222"/>
              <a:gd name="T2" fmla="*/ 0 w 228"/>
              <a:gd name="T3" fmla="*/ 2147483646 h 1222"/>
              <a:gd name="T4" fmla="*/ 2147483646 w 228"/>
              <a:gd name="T5" fmla="*/ 2147483646 h 1222"/>
              <a:gd name="T6" fmla="*/ 2147483646 w 228"/>
              <a:gd name="T7" fmla="*/ 0 h 1222"/>
              <a:gd name="T8" fmla="*/ 0 w 228"/>
              <a:gd name="T9" fmla="*/ 2147483646 h 1222"/>
              <a:gd name="T10" fmla="*/ 2147483646 w 228"/>
              <a:gd name="T11" fmla="*/ 2147483646 h 1222"/>
              <a:gd name="T12" fmla="*/ 2147483646 w 228"/>
              <a:gd name="T13" fmla="*/ 2147483646 h 1222"/>
              <a:gd name="T14" fmla="*/ 2147483646 w 228"/>
              <a:gd name="T15" fmla="*/ 2147483646 h 1222"/>
              <a:gd name="T16" fmla="*/ 2147483646 w 228"/>
              <a:gd name="T17" fmla="*/ 2147483646 h 1222"/>
              <a:gd name="T18" fmla="*/ 2147483646 w 228"/>
              <a:gd name="T19" fmla="*/ 2147483646 h 12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28"/>
              <a:gd name="T31" fmla="*/ 0 h 1222"/>
              <a:gd name="T32" fmla="*/ 228 w 228"/>
              <a:gd name="T33" fmla="*/ 1222 h 122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28" h="1222">
                <a:moveTo>
                  <a:pt x="0" y="120"/>
                </a:moveTo>
                <a:lnTo>
                  <a:pt x="0" y="1222"/>
                </a:lnTo>
                <a:lnTo>
                  <a:pt x="228" y="1006"/>
                </a:lnTo>
                <a:lnTo>
                  <a:pt x="228" y="0"/>
                </a:lnTo>
                <a:lnTo>
                  <a:pt x="0" y="120"/>
                </a:lnTo>
                <a:close/>
                <a:moveTo>
                  <a:pt x="52" y="251"/>
                </a:moveTo>
                <a:lnTo>
                  <a:pt x="52" y="1164"/>
                </a:lnTo>
                <a:lnTo>
                  <a:pt x="185" y="1039"/>
                </a:lnTo>
                <a:lnTo>
                  <a:pt x="186" y="175"/>
                </a:lnTo>
                <a:lnTo>
                  <a:pt x="52" y="251"/>
                </a:lnTo>
                <a:close/>
              </a:path>
            </a:pathLst>
          </a:custGeom>
          <a:solidFill>
            <a:srgbClr val="D1E8FA"/>
          </a:solidFill>
          <a:ln w="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C8C81D3-2D4F-2178-C704-ECD8BFBACAE6}"/>
              </a:ext>
            </a:extLst>
          </p:cNvPr>
          <p:cNvCxnSpPr/>
          <p:nvPr/>
        </p:nvCxnSpPr>
        <p:spPr>
          <a:xfrm>
            <a:off x="3491245" y="7467600"/>
            <a:ext cx="2230105" cy="0"/>
          </a:xfrm>
          <a:prstGeom prst="line">
            <a:avLst/>
          </a:prstGeom>
          <a:ln w="60325">
            <a:solidFill>
              <a:srgbClr val="D1E8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7405134-80C0-8A75-23C2-EADEBE683964}"/>
              </a:ext>
            </a:extLst>
          </p:cNvPr>
          <p:cNvCxnSpPr/>
          <p:nvPr/>
        </p:nvCxnSpPr>
        <p:spPr>
          <a:xfrm>
            <a:off x="3643645" y="7620000"/>
            <a:ext cx="2230105" cy="0"/>
          </a:xfrm>
          <a:prstGeom prst="line">
            <a:avLst/>
          </a:prstGeom>
          <a:ln w="60325">
            <a:solidFill>
              <a:srgbClr val="D1E8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65B12A0-86EF-C5C0-F009-3B846F223F56}"/>
              </a:ext>
            </a:extLst>
          </p:cNvPr>
          <p:cNvCxnSpPr/>
          <p:nvPr/>
        </p:nvCxnSpPr>
        <p:spPr>
          <a:xfrm>
            <a:off x="3796045" y="7772400"/>
            <a:ext cx="2230105" cy="0"/>
          </a:xfrm>
          <a:prstGeom prst="line">
            <a:avLst/>
          </a:prstGeom>
          <a:ln w="60325">
            <a:solidFill>
              <a:srgbClr val="D1E8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B0261C7-A5DF-9294-C1BF-E844B132A297}"/>
              </a:ext>
            </a:extLst>
          </p:cNvPr>
          <p:cNvCxnSpPr/>
          <p:nvPr/>
        </p:nvCxnSpPr>
        <p:spPr>
          <a:xfrm>
            <a:off x="3948445" y="7924800"/>
            <a:ext cx="2230105" cy="0"/>
          </a:xfrm>
          <a:prstGeom prst="line">
            <a:avLst/>
          </a:prstGeom>
          <a:ln w="60325">
            <a:solidFill>
              <a:srgbClr val="D1E8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6600994-7095-3CDB-772C-A73ED8F64D34}"/>
              </a:ext>
            </a:extLst>
          </p:cNvPr>
          <p:cNvCxnSpPr/>
          <p:nvPr/>
        </p:nvCxnSpPr>
        <p:spPr>
          <a:xfrm>
            <a:off x="4100845" y="8077200"/>
            <a:ext cx="2230105" cy="0"/>
          </a:xfrm>
          <a:prstGeom prst="line">
            <a:avLst/>
          </a:prstGeom>
          <a:ln w="60325">
            <a:solidFill>
              <a:srgbClr val="D1E8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136">
            <a:extLst>
              <a:ext uri="{FF2B5EF4-FFF2-40B4-BE49-F238E27FC236}">
                <a16:creationId xmlns:a16="http://schemas.microsoft.com/office/drawing/2014/main" id="{5B36EDAA-742F-AB18-4FF9-B7E9D8E56C57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352800"/>
            <a:ext cx="2270125" cy="2514600"/>
            <a:chOff x="1686" y="2130"/>
            <a:chExt cx="1430" cy="1584"/>
          </a:xfrm>
        </p:grpSpPr>
        <p:sp>
          <p:nvSpPr>
            <p:cNvPr id="30848" name="AutoShape 98">
              <a:extLst>
                <a:ext uri="{FF2B5EF4-FFF2-40B4-BE49-F238E27FC236}">
                  <a16:creationId xmlns:a16="http://schemas.microsoft.com/office/drawing/2014/main" id="{8699CCD8-21DF-7BBE-6C91-F49D524D7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1" y="2337"/>
              <a:ext cx="56" cy="222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849" name="AutoShape 99">
              <a:extLst>
                <a:ext uri="{FF2B5EF4-FFF2-40B4-BE49-F238E27FC236}">
                  <a16:creationId xmlns:a16="http://schemas.microsoft.com/office/drawing/2014/main" id="{78F28F62-7767-8755-1903-E67B006A1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0" y="3354"/>
              <a:ext cx="56" cy="222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850" name="AutoShape 100">
              <a:extLst>
                <a:ext uri="{FF2B5EF4-FFF2-40B4-BE49-F238E27FC236}">
                  <a16:creationId xmlns:a16="http://schemas.microsoft.com/office/drawing/2014/main" id="{0D8BA7A2-28D6-EBDD-AE60-CEA05B4E48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2" y="3357"/>
              <a:ext cx="56" cy="222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851" name="AutoShape 101">
              <a:extLst>
                <a:ext uri="{FF2B5EF4-FFF2-40B4-BE49-F238E27FC236}">
                  <a16:creationId xmlns:a16="http://schemas.microsoft.com/office/drawing/2014/main" id="{152AA38D-090D-9BE2-DD93-8DF7C6DAED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7" y="2340"/>
              <a:ext cx="56" cy="222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852" name="AutoShape 102">
              <a:extLst>
                <a:ext uri="{FF2B5EF4-FFF2-40B4-BE49-F238E27FC236}">
                  <a16:creationId xmlns:a16="http://schemas.microsoft.com/office/drawing/2014/main" id="{F2D8683D-00F2-7461-219B-C3FB6C45C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1" y="2130"/>
              <a:ext cx="720" cy="1584"/>
            </a:xfrm>
            <a:prstGeom prst="roundRect">
              <a:avLst>
                <a:gd name="adj" fmla="val 13611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853" name="AutoShape 103">
              <a:extLst>
                <a:ext uri="{FF2B5EF4-FFF2-40B4-BE49-F238E27FC236}">
                  <a16:creationId xmlns:a16="http://schemas.microsoft.com/office/drawing/2014/main" id="{471EDDED-CC97-B790-E67D-1ECBC565E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1" y="2934"/>
              <a:ext cx="720" cy="418"/>
            </a:xfrm>
            <a:prstGeom prst="roundRect">
              <a:avLst>
                <a:gd name="adj" fmla="val 9167"/>
              </a:avLst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854" name="AutoShape 104">
              <a:extLst>
                <a:ext uri="{FF2B5EF4-FFF2-40B4-BE49-F238E27FC236}">
                  <a16:creationId xmlns:a16="http://schemas.microsoft.com/office/drawing/2014/main" id="{E95A43CD-9FB9-B838-AA8C-51092E3108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069" y="3186"/>
              <a:ext cx="666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757 w 21600"/>
                <a:gd name="T13" fmla="*/ 2700 h 21600"/>
                <a:gd name="T14" fmla="*/ 18843 w 21600"/>
                <a:gd name="T15" fmla="*/ 189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903" y="21600"/>
                  </a:lnTo>
                  <a:lnTo>
                    <a:pt x="19697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855" name="Group 108">
              <a:extLst>
                <a:ext uri="{FF2B5EF4-FFF2-40B4-BE49-F238E27FC236}">
                  <a16:creationId xmlns:a16="http://schemas.microsoft.com/office/drawing/2014/main" id="{D78E2C54-9849-DE13-C168-7A8FC960EEDF}"/>
                </a:ext>
              </a:extLst>
            </p:cNvPr>
            <p:cNvGrpSpPr>
              <a:grpSpLocks/>
            </p:cNvGrpSpPr>
            <p:nvPr/>
          </p:nvGrpSpPr>
          <p:grpSpPr bwMode="auto">
            <a:xfrm rot="2748748">
              <a:off x="2846" y="3012"/>
              <a:ext cx="157" cy="382"/>
              <a:chOff x="2672" y="1170"/>
              <a:chExt cx="157" cy="382"/>
            </a:xfrm>
          </p:grpSpPr>
          <p:grpSp>
            <p:nvGrpSpPr>
              <p:cNvPr id="30877" name="Group 109">
                <a:extLst>
                  <a:ext uri="{FF2B5EF4-FFF2-40B4-BE49-F238E27FC236}">
                    <a16:creationId xmlns:a16="http://schemas.microsoft.com/office/drawing/2014/main" id="{5D480C68-C407-A90B-C710-BAF76B7E95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72" y="1170"/>
                <a:ext cx="157" cy="382"/>
                <a:chOff x="2672" y="1170"/>
                <a:chExt cx="157" cy="382"/>
              </a:xfrm>
            </p:grpSpPr>
            <p:sp>
              <p:nvSpPr>
                <p:cNvPr id="30881" name="Rectangle 110">
                  <a:extLst>
                    <a:ext uri="{FF2B5EF4-FFF2-40B4-BE49-F238E27FC236}">
                      <a16:creationId xmlns:a16="http://schemas.microsoft.com/office/drawing/2014/main" id="{C5361A3F-7518-F39F-77FC-53BA2606F3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342527" flipH="1">
                  <a:off x="2747" y="1170"/>
                  <a:ext cx="82" cy="233"/>
                </a:xfrm>
                <a:prstGeom prst="rect">
                  <a:avLst/>
                </a:prstGeom>
                <a:solidFill>
                  <a:srgbClr val="C0C0C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882" name="AutoShape 111">
                  <a:extLst>
                    <a:ext uri="{FF2B5EF4-FFF2-40B4-BE49-F238E27FC236}">
                      <a16:creationId xmlns:a16="http://schemas.microsoft.com/office/drawing/2014/main" id="{CF07C6E6-F066-2553-7247-0BA317FACB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9465948">
                  <a:off x="2672" y="1388"/>
                  <a:ext cx="82" cy="164"/>
                </a:xfrm>
                <a:prstGeom prst="rtTriangle">
                  <a:avLst/>
                </a:prstGeom>
                <a:solidFill>
                  <a:srgbClr val="C0C0C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878" name="Group 112">
                <a:extLst>
                  <a:ext uri="{FF2B5EF4-FFF2-40B4-BE49-F238E27FC236}">
                    <a16:creationId xmlns:a16="http://schemas.microsoft.com/office/drawing/2014/main" id="{B3BACC29-39F2-AD18-0E07-375F996968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280885" flipH="1">
                <a:off x="2737" y="1179"/>
                <a:ext cx="50" cy="324"/>
                <a:chOff x="1216" y="2856"/>
                <a:chExt cx="50" cy="324"/>
              </a:xfrm>
            </p:grpSpPr>
            <p:sp>
              <p:nvSpPr>
                <p:cNvPr id="30879" name="Rectangle 113">
                  <a:extLst>
                    <a:ext uri="{FF2B5EF4-FFF2-40B4-BE49-F238E27FC236}">
                      <a16:creationId xmlns:a16="http://schemas.microsoft.com/office/drawing/2014/main" id="{135BBC15-2A27-BF38-7B27-C004840FDE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16" y="2856"/>
                  <a:ext cx="50" cy="202"/>
                </a:xfrm>
                <a:prstGeom prst="rect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880" name="AutoShape 114">
                  <a:extLst>
                    <a:ext uri="{FF2B5EF4-FFF2-40B4-BE49-F238E27FC236}">
                      <a16:creationId xmlns:a16="http://schemas.microsoft.com/office/drawing/2014/main" id="{7929B9C9-32CF-9389-6830-80062B950B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1216" y="3062"/>
                  <a:ext cx="50" cy="118"/>
                </a:xfrm>
                <a:prstGeom prst="rtTriangl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0856" name="Group 115">
              <a:extLst>
                <a:ext uri="{FF2B5EF4-FFF2-40B4-BE49-F238E27FC236}">
                  <a16:creationId xmlns:a16="http://schemas.microsoft.com/office/drawing/2014/main" id="{A1126B00-C617-0156-42A6-F4172CD12C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9" y="2148"/>
              <a:ext cx="684" cy="768"/>
              <a:chOff x="1218" y="2034"/>
              <a:chExt cx="684" cy="768"/>
            </a:xfrm>
          </p:grpSpPr>
          <p:sp>
            <p:nvSpPr>
              <p:cNvPr id="30870" name="AutoShape 116">
                <a:extLst>
                  <a:ext uri="{FF2B5EF4-FFF2-40B4-BE49-F238E27FC236}">
                    <a16:creationId xmlns:a16="http://schemas.microsoft.com/office/drawing/2014/main" id="{1414806D-0D07-2558-23B4-C993CCE2D5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8" y="2034"/>
                <a:ext cx="684" cy="768"/>
              </a:xfrm>
              <a:prstGeom prst="roundRect">
                <a:avLst>
                  <a:gd name="adj" fmla="val 12282"/>
                </a:avLst>
              </a:prstGeom>
              <a:solidFill>
                <a:srgbClr val="80808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1"/>
              </a:p>
            </p:txBody>
          </p:sp>
          <p:sp>
            <p:nvSpPr>
              <p:cNvPr id="30871" name="Rectangle 117">
                <a:extLst>
                  <a:ext uri="{FF2B5EF4-FFF2-40B4-BE49-F238E27FC236}">
                    <a16:creationId xmlns:a16="http://schemas.microsoft.com/office/drawing/2014/main" id="{60C63EA3-AE82-CF34-4632-BE5DC61576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2" y="2038"/>
                <a:ext cx="56" cy="760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872" name="Rectangle 118">
                <a:extLst>
                  <a:ext uri="{FF2B5EF4-FFF2-40B4-BE49-F238E27FC236}">
                    <a16:creationId xmlns:a16="http://schemas.microsoft.com/office/drawing/2014/main" id="{083F593C-BA72-D450-5F9A-43C14C0E70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6" y="2036"/>
                <a:ext cx="56" cy="760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873" name="Rectangle 119">
                <a:extLst>
                  <a:ext uri="{FF2B5EF4-FFF2-40B4-BE49-F238E27FC236}">
                    <a16:creationId xmlns:a16="http://schemas.microsoft.com/office/drawing/2014/main" id="{844EE9D5-1CB7-10A1-F9D6-80102002C5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6" y="2038"/>
                <a:ext cx="56" cy="760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874" name="Rectangle 120">
                <a:extLst>
                  <a:ext uri="{FF2B5EF4-FFF2-40B4-BE49-F238E27FC236}">
                    <a16:creationId xmlns:a16="http://schemas.microsoft.com/office/drawing/2014/main" id="{71688A95-A684-C4E7-0479-D894631024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8" y="2038"/>
                <a:ext cx="56" cy="760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875" name="Rectangle 121">
                <a:extLst>
                  <a:ext uri="{FF2B5EF4-FFF2-40B4-BE49-F238E27FC236}">
                    <a16:creationId xmlns:a16="http://schemas.microsoft.com/office/drawing/2014/main" id="{82B453A1-88CE-AA28-1AF6-E98A0F82C7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8" y="2038"/>
                <a:ext cx="56" cy="760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876" name="Rectangle 122">
                <a:extLst>
                  <a:ext uri="{FF2B5EF4-FFF2-40B4-BE49-F238E27FC236}">
                    <a16:creationId xmlns:a16="http://schemas.microsoft.com/office/drawing/2014/main" id="{2BCD6700-0F13-BF2A-5E00-322EE4F842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0" y="2038"/>
                <a:ext cx="56" cy="760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0857" name="Group 123">
              <a:extLst>
                <a:ext uri="{FF2B5EF4-FFF2-40B4-BE49-F238E27FC236}">
                  <a16:creationId xmlns:a16="http://schemas.microsoft.com/office/drawing/2014/main" id="{6E624F48-4446-5DAC-4DAD-AAAC904949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94" y="2974"/>
              <a:ext cx="66" cy="352"/>
              <a:chOff x="2514" y="1140"/>
              <a:chExt cx="66" cy="352"/>
            </a:xfrm>
          </p:grpSpPr>
          <p:sp>
            <p:nvSpPr>
              <p:cNvPr id="30868" name="Rectangle 124">
                <a:extLst>
                  <a:ext uri="{FF2B5EF4-FFF2-40B4-BE49-F238E27FC236}">
                    <a16:creationId xmlns:a16="http://schemas.microsoft.com/office/drawing/2014/main" id="{A2E496B8-A888-9E20-66AD-2A623FF87B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514" y="1140"/>
                <a:ext cx="66" cy="20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869" name="AutoShape 125">
                <a:extLst>
                  <a:ext uri="{FF2B5EF4-FFF2-40B4-BE49-F238E27FC236}">
                    <a16:creationId xmlns:a16="http://schemas.microsoft.com/office/drawing/2014/main" id="{48F3270E-7E49-2CCD-CF6D-22726CC415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2514" y="1350"/>
                <a:ext cx="66" cy="142"/>
              </a:xfrm>
              <a:prstGeom prst="rtTriangl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0858" name="Group 126">
              <a:extLst>
                <a:ext uri="{FF2B5EF4-FFF2-40B4-BE49-F238E27FC236}">
                  <a16:creationId xmlns:a16="http://schemas.microsoft.com/office/drawing/2014/main" id="{D3301F10-B98A-A980-A00D-09525B0DCEC7}"/>
                </a:ext>
              </a:extLst>
            </p:cNvPr>
            <p:cNvGrpSpPr>
              <a:grpSpLocks/>
            </p:cNvGrpSpPr>
            <p:nvPr/>
          </p:nvGrpSpPr>
          <p:grpSpPr bwMode="auto">
            <a:xfrm rot="8057849" flipV="1">
              <a:off x="1787" y="3019"/>
              <a:ext cx="159" cy="383"/>
              <a:chOff x="2672" y="1170"/>
              <a:chExt cx="157" cy="382"/>
            </a:xfrm>
          </p:grpSpPr>
          <p:grpSp>
            <p:nvGrpSpPr>
              <p:cNvPr id="30862" name="Group 127">
                <a:extLst>
                  <a:ext uri="{FF2B5EF4-FFF2-40B4-BE49-F238E27FC236}">
                    <a16:creationId xmlns:a16="http://schemas.microsoft.com/office/drawing/2014/main" id="{37C18521-6A4D-28A9-48F5-8BD1D6BEA2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72" y="1170"/>
                <a:ext cx="157" cy="382"/>
                <a:chOff x="2672" y="1170"/>
                <a:chExt cx="157" cy="382"/>
              </a:xfrm>
            </p:grpSpPr>
            <p:sp>
              <p:nvSpPr>
                <p:cNvPr id="30866" name="Rectangle 128">
                  <a:extLst>
                    <a:ext uri="{FF2B5EF4-FFF2-40B4-BE49-F238E27FC236}">
                      <a16:creationId xmlns:a16="http://schemas.microsoft.com/office/drawing/2014/main" id="{89649D5A-BE16-19BB-3043-3C65A6798C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342527" flipH="1">
                  <a:off x="2747" y="1170"/>
                  <a:ext cx="82" cy="233"/>
                </a:xfrm>
                <a:prstGeom prst="rect">
                  <a:avLst/>
                </a:prstGeom>
                <a:solidFill>
                  <a:srgbClr val="C0C0C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867" name="AutoShape 129">
                  <a:extLst>
                    <a:ext uri="{FF2B5EF4-FFF2-40B4-BE49-F238E27FC236}">
                      <a16:creationId xmlns:a16="http://schemas.microsoft.com/office/drawing/2014/main" id="{881F281C-1DC4-B668-6069-859212AF12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9465948">
                  <a:off x="2672" y="1388"/>
                  <a:ext cx="82" cy="164"/>
                </a:xfrm>
                <a:prstGeom prst="rtTriangle">
                  <a:avLst/>
                </a:prstGeom>
                <a:solidFill>
                  <a:srgbClr val="C0C0C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863" name="Group 130">
                <a:extLst>
                  <a:ext uri="{FF2B5EF4-FFF2-40B4-BE49-F238E27FC236}">
                    <a16:creationId xmlns:a16="http://schemas.microsoft.com/office/drawing/2014/main" id="{0AD09C42-DE53-2AF6-141F-5D70C8396F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280885" flipH="1">
                <a:off x="2737" y="1179"/>
                <a:ext cx="50" cy="324"/>
                <a:chOff x="1216" y="2856"/>
                <a:chExt cx="50" cy="324"/>
              </a:xfrm>
            </p:grpSpPr>
            <p:sp>
              <p:nvSpPr>
                <p:cNvPr id="30864" name="Rectangle 131">
                  <a:extLst>
                    <a:ext uri="{FF2B5EF4-FFF2-40B4-BE49-F238E27FC236}">
                      <a16:creationId xmlns:a16="http://schemas.microsoft.com/office/drawing/2014/main" id="{4CDDA5EC-318E-4472-4A07-AE234FB690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16" y="2856"/>
                  <a:ext cx="50" cy="202"/>
                </a:xfrm>
                <a:prstGeom prst="rect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865" name="AutoShape 132">
                  <a:extLst>
                    <a:ext uri="{FF2B5EF4-FFF2-40B4-BE49-F238E27FC236}">
                      <a16:creationId xmlns:a16="http://schemas.microsoft.com/office/drawing/2014/main" id="{68102381-076A-012E-F999-6AF3A78DEF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1216" y="3062"/>
                  <a:ext cx="50" cy="118"/>
                </a:xfrm>
                <a:prstGeom prst="rtTriangl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0859" name="Group 133">
              <a:extLst>
                <a:ext uri="{FF2B5EF4-FFF2-40B4-BE49-F238E27FC236}">
                  <a16:creationId xmlns:a16="http://schemas.microsoft.com/office/drawing/2014/main" id="{1295EBC1-CA8F-77EB-64E3-B4634C7D6B7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043" y="2968"/>
              <a:ext cx="72" cy="352"/>
              <a:chOff x="2514" y="1140"/>
              <a:chExt cx="66" cy="352"/>
            </a:xfrm>
          </p:grpSpPr>
          <p:sp>
            <p:nvSpPr>
              <p:cNvPr id="30860" name="Rectangle 134">
                <a:extLst>
                  <a:ext uri="{FF2B5EF4-FFF2-40B4-BE49-F238E27FC236}">
                    <a16:creationId xmlns:a16="http://schemas.microsoft.com/office/drawing/2014/main" id="{A77811D4-068B-7F50-C5C4-26A5944CBC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514" y="1140"/>
                <a:ext cx="66" cy="20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861" name="AutoShape 135">
                <a:extLst>
                  <a:ext uri="{FF2B5EF4-FFF2-40B4-BE49-F238E27FC236}">
                    <a16:creationId xmlns:a16="http://schemas.microsoft.com/office/drawing/2014/main" id="{DD80FD77-E1F8-72B2-1688-376811213F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2514" y="1350"/>
                <a:ext cx="66" cy="142"/>
              </a:xfrm>
              <a:prstGeom prst="rtTriangl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30723" name="Group 68">
            <a:extLst>
              <a:ext uri="{FF2B5EF4-FFF2-40B4-BE49-F238E27FC236}">
                <a16:creationId xmlns:a16="http://schemas.microsoft.com/office/drawing/2014/main" id="{D067815C-42EE-2141-21C1-DBCA50922EE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46100" y="585788"/>
            <a:ext cx="1746250" cy="2514600"/>
            <a:chOff x="1837" y="294"/>
            <a:chExt cx="1099" cy="1584"/>
          </a:xfrm>
        </p:grpSpPr>
        <p:sp>
          <p:nvSpPr>
            <p:cNvPr id="30820" name="AutoShape 69">
              <a:extLst>
                <a:ext uri="{FF2B5EF4-FFF2-40B4-BE49-F238E27FC236}">
                  <a16:creationId xmlns:a16="http://schemas.microsoft.com/office/drawing/2014/main" id="{8F3DEEB6-D59F-B08B-47E4-50A076B17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1" y="501"/>
              <a:ext cx="56" cy="222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821" name="AutoShape 70">
              <a:extLst>
                <a:ext uri="{FF2B5EF4-FFF2-40B4-BE49-F238E27FC236}">
                  <a16:creationId xmlns:a16="http://schemas.microsoft.com/office/drawing/2014/main" id="{8ABFA21E-E228-8DE0-D9CA-8398419DE9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518"/>
              <a:ext cx="56" cy="222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822" name="AutoShape 71">
              <a:extLst>
                <a:ext uri="{FF2B5EF4-FFF2-40B4-BE49-F238E27FC236}">
                  <a16:creationId xmlns:a16="http://schemas.microsoft.com/office/drawing/2014/main" id="{017BD5E6-EF01-D00E-3CCA-5030607B6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2" y="1521"/>
              <a:ext cx="56" cy="222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823" name="AutoShape 72">
              <a:extLst>
                <a:ext uri="{FF2B5EF4-FFF2-40B4-BE49-F238E27FC236}">
                  <a16:creationId xmlns:a16="http://schemas.microsoft.com/office/drawing/2014/main" id="{AD7B1EE1-6B79-FD82-9257-D963BA1F2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" y="504"/>
              <a:ext cx="56" cy="222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824" name="AutoShape 73">
              <a:extLst>
                <a:ext uri="{FF2B5EF4-FFF2-40B4-BE49-F238E27FC236}">
                  <a16:creationId xmlns:a16="http://schemas.microsoft.com/office/drawing/2014/main" id="{738D5EC8-4248-9F35-2BE1-8E0C1C0E5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1" y="294"/>
              <a:ext cx="720" cy="1584"/>
            </a:xfrm>
            <a:prstGeom prst="roundRect">
              <a:avLst>
                <a:gd name="adj" fmla="val 13611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825" name="AutoShape 74">
              <a:extLst>
                <a:ext uri="{FF2B5EF4-FFF2-40B4-BE49-F238E27FC236}">
                  <a16:creationId xmlns:a16="http://schemas.microsoft.com/office/drawing/2014/main" id="{BE51471B-51E7-53F7-755F-45BB74DCE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1" y="1098"/>
              <a:ext cx="720" cy="418"/>
            </a:xfrm>
            <a:prstGeom prst="roundRect">
              <a:avLst>
                <a:gd name="adj" fmla="val 9167"/>
              </a:avLst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826" name="AutoShape 75">
              <a:extLst>
                <a:ext uri="{FF2B5EF4-FFF2-40B4-BE49-F238E27FC236}">
                  <a16:creationId xmlns:a16="http://schemas.microsoft.com/office/drawing/2014/main" id="{0F95DD73-0953-6CF4-155C-C23B77FD20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889" y="1350"/>
              <a:ext cx="666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757 w 21600"/>
                <a:gd name="T13" fmla="*/ 2700 h 21600"/>
                <a:gd name="T14" fmla="*/ 18843 w 21600"/>
                <a:gd name="T15" fmla="*/ 189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903" y="21600"/>
                  </a:lnTo>
                  <a:lnTo>
                    <a:pt x="19697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827" name="Group 76">
              <a:extLst>
                <a:ext uri="{FF2B5EF4-FFF2-40B4-BE49-F238E27FC236}">
                  <a16:creationId xmlns:a16="http://schemas.microsoft.com/office/drawing/2014/main" id="{047F8AD3-E3CC-E1F8-F9CE-44303616C1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9" y="1140"/>
              <a:ext cx="50" cy="324"/>
              <a:chOff x="1216" y="2856"/>
              <a:chExt cx="50" cy="324"/>
            </a:xfrm>
          </p:grpSpPr>
          <p:sp>
            <p:nvSpPr>
              <p:cNvPr id="30846" name="Rectangle 77">
                <a:extLst>
                  <a:ext uri="{FF2B5EF4-FFF2-40B4-BE49-F238E27FC236}">
                    <a16:creationId xmlns:a16="http://schemas.microsoft.com/office/drawing/2014/main" id="{4C42415B-472D-5E03-6974-FD233E3CC6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6" y="2856"/>
                <a:ext cx="50" cy="202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847" name="AutoShape 78">
                <a:extLst>
                  <a:ext uri="{FF2B5EF4-FFF2-40B4-BE49-F238E27FC236}">
                    <a16:creationId xmlns:a16="http://schemas.microsoft.com/office/drawing/2014/main" id="{B7395A0F-9E19-A1DA-62C2-E32590C6AF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1216" y="3062"/>
                <a:ext cx="50" cy="118"/>
              </a:xfrm>
              <a:prstGeom prst="rtTriangl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0828" name="Group 79">
              <a:extLst>
                <a:ext uri="{FF2B5EF4-FFF2-40B4-BE49-F238E27FC236}">
                  <a16:creationId xmlns:a16="http://schemas.microsoft.com/office/drawing/2014/main" id="{6C9CC5CF-20FD-1375-41C2-D1E0B3449A29}"/>
                </a:ext>
              </a:extLst>
            </p:cNvPr>
            <p:cNvGrpSpPr>
              <a:grpSpLocks/>
            </p:cNvGrpSpPr>
            <p:nvPr/>
          </p:nvGrpSpPr>
          <p:grpSpPr bwMode="auto">
            <a:xfrm rot="2748748">
              <a:off x="2666" y="1176"/>
              <a:ext cx="157" cy="382"/>
              <a:chOff x="2672" y="1170"/>
              <a:chExt cx="157" cy="382"/>
            </a:xfrm>
          </p:grpSpPr>
          <p:grpSp>
            <p:nvGrpSpPr>
              <p:cNvPr id="30840" name="Group 80">
                <a:extLst>
                  <a:ext uri="{FF2B5EF4-FFF2-40B4-BE49-F238E27FC236}">
                    <a16:creationId xmlns:a16="http://schemas.microsoft.com/office/drawing/2014/main" id="{70627802-F7FE-0EA9-27E8-AE4134B2C4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72" y="1170"/>
                <a:ext cx="157" cy="382"/>
                <a:chOff x="2672" y="1170"/>
                <a:chExt cx="157" cy="382"/>
              </a:xfrm>
            </p:grpSpPr>
            <p:sp>
              <p:nvSpPr>
                <p:cNvPr id="30844" name="Rectangle 81">
                  <a:extLst>
                    <a:ext uri="{FF2B5EF4-FFF2-40B4-BE49-F238E27FC236}">
                      <a16:creationId xmlns:a16="http://schemas.microsoft.com/office/drawing/2014/main" id="{596781D5-DD66-D6CD-F56D-7C3A0A2107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342527" flipH="1">
                  <a:off x="2747" y="1170"/>
                  <a:ext cx="82" cy="233"/>
                </a:xfrm>
                <a:prstGeom prst="rect">
                  <a:avLst/>
                </a:prstGeom>
                <a:solidFill>
                  <a:srgbClr val="C0C0C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845" name="AutoShape 82">
                  <a:extLst>
                    <a:ext uri="{FF2B5EF4-FFF2-40B4-BE49-F238E27FC236}">
                      <a16:creationId xmlns:a16="http://schemas.microsoft.com/office/drawing/2014/main" id="{CEA034A5-65DE-6761-EBA2-37E453F152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9465948">
                  <a:off x="2672" y="1388"/>
                  <a:ext cx="82" cy="164"/>
                </a:xfrm>
                <a:prstGeom prst="rtTriangle">
                  <a:avLst/>
                </a:prstGeom>
                <a:solidFill>
                  <a:srgbClr val="C0C0C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841" name="Group 83">
                <a:extLst>
                  <a:ext uri="{FF2B5EF4-FFF2-40B4-BE49-F238E27FC236}">
                    <a16:creationId xmlns:a16="http://schemas.microsoft.com/office/drawing/2014/main" id="{72D8F913-B3B4-9448-6B4C-6BC768427D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280885" flipH="1">
                <a:off x="2737" y="1179"/>
                <a:ext cx="50" cy="324"/>
                <a:chOff x="1216" y="2856"/>
                <a:chExt cx="50" cy="324"/>
              </a:xfrm>
            </p:grpSpPr>
            <p:sp>
              <p:nvSpPr>
                <p:cNvPr id="30842" name="Rectangle 84">
                  <a:extLst>
                    <a:ext uri="{FF2B5EF4-FFF2-40B4-BE49-F238E27FC236}">
                      <a16:creationId xmlns:a16="http://schemas.microsoft.com/office/drawing/2014/main" id="{E19658F1-56B3-6023-A513-A944C90ABF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16" y="2856"/>
                  <a:ext cx="50" cy="202"/>
                </a:xfrm>
                <a:prstGeom prst="rect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843" name="AutoShape 85">
                  <a:extLst>
                    <a:ext uri="{FF2B5EF4-FFF2-40B4-BE49-F238E27FC236}">
                      <a16:creationId xmlns:a16="http://schemas.microsoft.com/office/drawing/2014/main" id="{7F71E2A5-E1C6-3842-9ED2-1930D359AB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1216" y="3062"/>
                  <a:ext cx="50" cy="118"/>
                </a:xfrm>
                <a:prstGeom prst="rtTriangl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0829" name="Group 86">
              <a:extLst>
                <a:ext uri="{FF2B5EF4-FFF2-40B4-BE49-F238E27FC236}">
                  <a16:creationId xmlns:a16="http://schemas.microsoft.com/office/drawing/2014/main" id="{A1461325-03D4-5A03-EF94-0EDCB21718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9" y="312"/>
              <a:ext cx="684" cy="768"/>
              <a:chOff x="1218" y="2034"/>
              <a:chExt cx="684" cy="768"/>
            </a:xfrm>
          </p:grpSpPr>
          <p:sp>
            <p:nvSpPr>
              <p:cNvPr id="30833" name="AutoShape 87">
                <a:extLst>
                  <a:ext uri="{FF2B5EF4-FFF2-40B4-BE49-F238E27FC236}">
                    <a16:creationId xmlns:a16="http://schemas.microsoft.com/office/drawing/2014/main" id="{2A024F90-56A7-65D6-836B-CC16B9166D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8" y="2034"/>
                <a:ext cx="684" cy="768"/>
              </a:xfrm>
              <a:prstGeom prst="roundRect">
                <a:avLst>
                  <a:gd name="adj" fmla="val 12282"/>
                </a:avLst>
              </a:prstGeom>
              <a:solidFill>
                <a:srgbClr val="80808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1"/>
              </a:p>
            </p:txBody>
          </p:sp>
          <p:sp>
            <p:nvSpPr>
              <p:cNvPr id="30834" name="Rectangle 88">
                <a:extLst>
                  <a:ext uri="{FF2B5EF4-FFF2-40B4-BE49-F238E27FC236}">
                    <a16:creationId xmlns:a16="http://schemas.microsoft.com/office/drawing/2014/main" id="{131BBFF6-0A5A-691C-0032-FACF3013CB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2" y="2038"/>
                <a:ext cx="56" cy="760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835" name="Rectangle 89">
                <a:extLst>
                  <a:ext uri="{FF2B5EF4-FFF2-40B4-BE49-F238E27FC236}">
                    <a16:creationId xmlns:a16="http://schemas.microsoft.com/office/drawing/2014/main" id="{A90164C4-522D-FD2B-F983-762B7628CB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6" y="2036"/>
                <a:ext cx="56" cy="760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836" name="Rectangle 90">
                <a:extLst>
                  <a:ext uri="{FF2B5EF4-FFF2-40B4-BE49-F238E27FC236}">
                    <a16:creationId xmlns:a16="http://schemas.microsoft.com/office/drawing/2014/main" id="{2E3C26C1-0A92-DEE4-A695-E5F32CDB31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6" y="2038"/>
                <a:ext cx="56" cy="760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837" name="Rectangle 91">
                <a:extLst>
                  <a:ext uri="{FF2B5EF4-FFF2-40B4-BE49-F238E27FC236}">
                    <a16:creationId xmlns:a16="http://schemas.microsoft.com/office/drawing/2014/main" id="{3CA3398E-BCA5-F38A-06C8-824320D018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8" y="2038"/>
                <a:ext cx="56" cy="760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838" name="Rectangle 92">
                <a:extLst>
                  <a:ext uri="{FF2B5EF4-FFF2-40B4-BE49-F238E27FC236}">
                    <a16:creationId xmlns:a16="http://schemas.microsoft.com/office/drawing/2014/main" id="{D8F09C32-77B8-7902-8319-A6EB2A8D55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8" y="2038"/>
                <a:ext cx="56" cy="760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839" name="Rectangle 93">
                <a:extLst>
                  <a:ext uri="{FF2B5EF4-FFF2-40B4-BE49-F238E27FC236}">
                    <a16:creationId xmlns:a16="http://schemas.microsoft.com/office/drawing/2014/main" id="{B3A936E3-AB2F-C509-CCD0-12993A20B2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0" y="2038"/>
                <a:ext cx="56" cy="760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0830" name="Group 94">
              <a:extLst>
                <a:ext uri="{FF2B5EF4-FFF2-40B4-BE49-F238E27FC236}">
                  <a16:creationId xmlns:a16="http://schemas.microsoft.com/office/drawing/2014/main" id="{7A811C20-5A15-634E-5B23-2776B785A0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4" y="1138"/>
              <a:ext cx="66" cy="352"/>
              <a:chOff x="2514" y="1140"/>
              <a:chExt cx="66" cy="352"/>
            </a:xfrm>
          </p:grpSpPr>
          <p:sp>
            <p:nvSpPr>
              <p:cNvPr id="30831" name="Rectangle 95">
                <a:extLst>
                  <a:ext uri="{FF2B5EF4-FFF2-40B4-BE49-F238E27FC236}">
                    <a16:creationId xmlns:a16="http://schemas.microsoft.com/office/drawing/2014/main" id="{A820A01E-7283-0636-7153-E906D4254A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514" y="1140"/>
                <a:ext cx="66" cy="20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832" name="AutoShape 96">
                <a:extLst>
                  <a:ext uri="{FF2B5EF4-FFF2-40B4-BE49-F238E27FC236}">
                    <a16:creationId xmlns:a16="http://schemas.microsoft.com/office/drawing/2014/main" id="{2717DE65-1328-7F28-F148-601A6F0D0E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2514" y="1350"/>
                <a:ext cx="66" cy="142"/>
              </a:xfrm>
              <a:prstGeom prst="rtTriangl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30724" name="Group 34">
            <a:extLst>
              <a:ext uri="{FF2B5EF4-FFF2-40B4-BE49-F238E27FC236}">
                <a16:creationId xmlns:a16="http://schemas.microsoft.com/office/drawing/2014/main" id="{D242FDA3-DB71-4EE6-793F-EFF85CCF3BC2}"/>
              </a:ext>
            </a:extLst>
          </p:cNvPr>
          <p:cNvGrpSpPr>
            <a:grpSpLocks/>
          </p:cNvGrpSpPr>
          <p:nvPr/>
        </p:nvGrpSpPr>
        <p:grpSpPr bwMode="auto">
          <a:xfrm>
            <a:off x="3197225" y="571500"/>
            <a:ext cx="1222375" cy="2514600"/>
            <a:chOff x="1176" y="2016"/>
            <a:chExt cx="770" cy="1584"/>
          </a:xfrm>
        </p:grpSpPr>
        <p:sp>
          <p:nvSpPr>
            <p:cNvPr id="30798" name="AutoShape 30">
              <a:extLst>
                <a:ext uri="{FF2B5EF4-FFF2-40B4-BE49-F238E27FC236}">
                  <a16:creationId xmlns:a16="http://schemas.microsoft.com/office/drawing/2014/main" id="{3565CF19-F600-1BCB-C282-E6DB81CD8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0" y="2223"/>
              <a:ext cx="56" cy="222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799" name="AutoShape 27">
              <a:extLst>
                <a:ext uri="{FF2B5EF4-FFF2-40B4-BE49-F238E27FC236}">
                  <a16:creationId xmlns:a16="http://schemas.microsoft.com/office/drawing/2014/main" id="{52D54685-42A4-5A99-7CA6-D5097CB43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" y="3240"/>
              <a:ext cx="56" cy="222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800" name="AutoShape 28">
              <a:extLst>
                <a:ext uri="{FF2B5EF4-FFF2-40B4-BE49-F238E27FC236}">
                  <a16:creationId xmlns:a16="http://schemas.microsoft.com/office/drawing/2014/main" id="{B0E68CA0-6726-6792-DFFE-48F86959B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1" y="3243"/>
              <a:ext cx="56" cy="222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801" name="AutoShape 29">
              <a:extLst>
                <a:ext uri="{FF2B5EF4-FFF2-40B4-BE49-F238E27FC236}">
                  <a16:creationId xmlns:a16="http://schemas.microsoft.com/office/drawing/2014/main" id="{70016133-E521-76FA-9E61-444EA3E64D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" y="2226"/>
              <a:ext cx="56" cy="222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802" name="AutoShape 2">
              <a:extLst>
                <a:ext uri="{FF2B5EF4-FFF2-40B4-BE49-F238E27FC236}">
                  <a16:creationId xmlns:a16="http://schemas.microsoft.com/office/drawing/2014/main" id="{EACFC5B9-0A81-986D-749A-C1073A50F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016"/>
              <a:ext cx="720" cy="1584"/>
            </a:xfrm>
            <a:prstGeom prst="roundRect">
              <a:avLst>
                <a:gd name="adj" fmla="val 13611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30803" name="Group 18">
              <a:extLst>
                <a:ext uri="{FF2B5EF4-FFF2-40B4-BE49-F238E27FC236}">
                  <a16:creationId xmlns:a16="http://schemas.microsoft.com/office/drawing/2014/main" id="{604DB58B-0291-AF97-CCA1-A573CC4C15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2820"/>
              <a:ext cx="720" cy="418"/>
              <a:chOff x="1200" y="2846"/>
              <a:chExt cx="720" cy="418"/>
            </a:xfrm>
          </p:grpSpPr>
          <p:sp>
            <p:nvSpPr>
              <p:cNvPr id="30812" name="AutoShape 7">
                <a:extLst>
                  <a:ext uri="{FF2B5EF4-FFF2-40B4-BE49-F238E27FC236}">
                    <a16:creationId xmlns:a16="http://schemas.microsoft.com/office/drawing/2014/main" id="{3EC9810A-F881-9BA6-B55F-31DB2736D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2846"/>
                <a:ext cx="720" cy="418"/>
              </a:xfrm>
              <a:prstGeom prst="roundRect">
                <a:avLst>
                  <a:gd name="adj" fmla="val 9167"/>
                </a:avLst>
              </a:prstGeom>
              <a:solidFill>
                <a:srgbClr val="C0C0C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813" name="AutoShape 9">
                <a:extLst>
                  <a:ext uri="{FF2B5EF4-FFF2-40B4-BE49-F238E27FC236}">
                    <a16:creationId xmlns:a16="http://schemas.microsoft.com/office/drawing/2014/main" id="{3855EADB-CF54-0D3E-6509-DB742F9272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228" y="3098"/>
                <a:ext cx="666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757 w 21600"/>
                  <a:gd name="T13" fmla="*/ 2700 h 21600"/>
                  <a:gd name="T14" fmla="*/ 18843 w 21600"/>
                  <a:gd name="T15" fmla="*/ 189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1903" y="21600"/>
                    </a:lnTo>
                    <a:lnTo>
                      <a:pt x="1969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0814" name="Group 12">
                <a:extLst>
                  <a:ext uri="{FF2B5EF4-FFF2-40B4-BE49-F238E27FC236}">
                    <a16:creationId xmlns:a16="http://schemas.microsoft.com/office/drawing/2014/main" id="{7605AFA3-70A8-868C-4628-E6547D36C5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18" y="2888"/>
                <a:ext cx="50" cy="324"/>
                <a:chOff x="1216" y="2856"/>
                <a:chExt cx="50" cy="324"/>
              </a:xfrm>
            </p:grpSpPr>
            <p:sp>
              <p:nvSpPr>
                <p:cNvPr id="30818" name="Rectangle 10">
                  <a:extLst>
                    <a:ext uri="{FF2B5EF4-FFF2-40B4-BE49-F238E27FC236}">
                      <a16:creationId xmlns:a16="http://schemas.microsoft.com/office/drawing/2014/main" id="{6EBFCEF2-8629-B978-609F-6E47E46561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16" y="2856"/>
                  <a:ext cx="50" cy="202"/>
                </a:xfrm>
                <a:prstGeom prst="rect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819" name="AutoShape 11">
                  <a:extLst>
                    <a:ext uri="{FF2B5EF4-FFF2-40B4-BE49-F238E27FC236}">
                      <a16:creationId xmlns:a16="http://schemas.microsoft.com/office/drawing/2014/main" id="{131CE760-DF1E-0A6A-C242-C6DD146571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1216" y="3062"/>
                  <a:ext cx="50" cy="118"/>
                </a:xfrm>
                <a:prstGeom prst="rtTriangl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815" name="Group 13">
                <a:extLst>
                  <a:ext uri="{FF2B5EF4-FFF2-40B4-BE49-F238E27FC236}">
                    <a16:creationId xmlns:a16="http://schemas.microsoft.com/office/drawing/2014/main" id="{FC167CA9-B144-384F-72FF-1865FB5B29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1852" y="2886"/>
                <a:ext cx="50" cy="324"/>
                <a:chOff x="1216" y="2856"/>
                <a:chExt cx="50" cy="324"/>
              </a:xfrm>
            </p:grpSpPr>
            <p:sp>
              <p:nvSpPr>
                <p:cNvPr id="30816" name="Rectangle 14">
                  <a:extLst>
                    <a:ext uri="{FF2B5EF4-FFF2-40B4-BE49-F238E27FC236}">
                      <a16:creationId xmlns:a16="http://schemas.microsoft.com/office/drawing/2014/main" id="{CEE01A1B-DAF6-FBE2-5C81-72CE674463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16" y="2856"/>
                  <a:ext cx="50" cy="202"/>
                </a:xfrm>
                <a:prstGeom prst="rect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817" name="AutoShape 15">
                  <a:extLst>
                    <a:ext uri="{FF2B5EF4-FFF2-40B4-BE49-F238E27FC236}">
                      <a16:creationId xmlns:a16="http://schemas.microsoft.com/office/drawing/2014/main" id="{03F9333D-0557-E34D-98A2-5DEEA99F09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1216" y="3062"/>
                  <a:ext cx="50" cy="118"/>
                </a:xfrm>
                <a:prstGeom prst="rtTriangl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0804" name="Group 26">
              <a:extLst>
                <a:ext uri="{FF2B5EF4-FFF2-40B4-BE49-F238E27FC236}">
                  <a16:creationId xmlns:a16="http://schemas.microsoft.com/office/drawing/2014/main" id="{CDDF4772-C9CD-FBD9-5921-7B274A6F0B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8" y="2034"/>
              <a:ext cx="684" cy="768"/>
              <a:chOff x="1218" y="2034"/>
              <a:chExt cx="684" cy="768"/>
            </a:xfrm>
          </p:grpSpPr>
          <p:sp>
            <p:nvSpPr>
              <p:cNvPr id="30805" name="AutoShape 16">
                <a:extLst>
                  <a:ext uri="{FF2B5EF4-FFF2-40B4-BE49-F238E27FC236}">
                    <a16:creationId xmlns:a16="http://schemas.microsoft.com/office/drawing/2014/main" id="{D4C18842-5915-1131-F6B1-E42D1C1F31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8" y="2034"/>
                <a:ext cx="684" cy="768"/>
              </a:xfrm>
              <a:prstGeom prst="roundRect">
                <a:avLst>
                  <a:gd name="adj" fmla="val 12282"/>
                </a:avLst>
              </a:prstGeom>
              <a:solidFill>
                <a:srgbClr val="80808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1"/>
              </a:p>
            </p:txBody>
          </p:sp>
          <p:sp>
            <p:nvSpPr>
              <p:cNvPr id="30806" name="Rectangle 20">
                <a:extLst>
                  <a:ext uri="{FF2B5EF4-FFF2-40B4-BE49-F238E27FC236}">
                    <a16:creationId xmlns:a16="http://schemas.microsoft.com/office/drawing/2014/main" id="{65AE4C36-4299-17A4-537E-DB01E66AE8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2" y="2038"/>
                <a:ext cx="56" cy="760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807" name="Rectangle 21">
                <a:extLst>
                  <a:ext uri="{FF2B5EF4-FFF2-40B4-BE49-F238E27FC236}">
                    <a16:creationId xmlns:a16="http://schemas.microsoft.com/office/drawing/2014/main" id="{3E8834F8-C683-09EC-63EC-9E65234CF6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6" y="2036"/>
                <a:ext cx="56" cy="760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808" name="Rectangle 22">
                <a:extLst>
                  <a:ext uri="{FF2B5EF4-FFF2-40B4-BE49-F238E27FC236}">
                    <a16:creationId xmlns:a16="http://schemas.microsoft.com/office/drawing/2014/main" id="{46B3DF0A-219F-A7AA-23F4-39B8A8CB4A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6" y="2038"/>
                <a:ext cx="56" cy="760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809" name="Rectangle 23">
                <a:extLst>
                  <a:ext uri="{FF2B5EF4-FFF2-40B4-BE49-F238E27FC236}">
                    <a16:creationId xmlns:a16="http://schemas.microsoft.com/office/drawing/2014/main" id="{F3E82AEF-E75C-244A-17CC-FD6238A873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8" y="2038"/>
                <a:ext cx="56" cy="760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810" name="Rectangle 24">
                <a:extLst>
                  <a:ext uri="{FF2B5EF4-FFF2-40B4-BE49-F238E27FC236}">
                    <a16:creationId xmlns:a16="http://schemas.microsoft.com/office/drawing/2014/main" id="{BCF0C8A7-51C5-15B5-2C29-9A7CED2D8E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8" y="2038"/>
                <a:ext cx="56" cy="760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811" name="Rectangle 25">
                <a:extLst>
                  <a:ext uri="{FF2B5EF4-FFF2-40B4-BE49-F238E27FC236}">
                    <a16:creationId xmlns:a16="http://schemas.microsoft.com/office/drawing/2014/main" id="{2C2CF6E4-8918-3166-E0EA-8A460BE3C5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0" y="2038"/>
                <a:ext cx="56" cy="760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30725" name="Group 67">
            <a:extLst>
              <a:ext uri="{FF2B5EF4-FFF2-40B4-BE49-F238E27FC236}">
                <a16:creationId xmlns:a16="http://schemas.microsoft.com/office/drawing/2014/main" id="{DC82925A-EF79-B463-43E0-FB128D3BFBCA}"/>
              </a:ext>
            </a:extLst>
          </p:cNvPr>
          <p:cNvGrpSpPr>
            <a:grpSpLocks/>
          </p:cNvGrpSpPr>
          <p:nvPr/>
        </p:nvGrpSpPr>
        <p:grpSpPr bwMode="auto">
          <a:xfrm>
            <a:off x="5202238" y="666750"/>
            <a:ext cx="1744662" cy="2514600"/>
            <a:chOff x="1837" y="294"/>
            <a:chExt cx="1099" cy="1584"/>
          </a:xfrm>
        </p:grpSpPr>
        <p:sp>
          <p:nvSpPr>
            <p:cNvPr id="30770" name="AutoShape 36">
              <a:extLst>
                <a:ext uri="{FF2B5EF4-FFF2-40B4-BE49-F238E27FC236}">
                  <a16:creationId xmlns:a16="http://schemas.microsoft.com/office/drawing/2014/main" id="{FAE8EA74-01E8-5A5E-0D10-D38A3F3911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1" y="501"/>
              <a:ext cx="56" cy="222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771" name="AutoShape 37">
              <a:extLst>
                <a:ext uri="{FF2B5EF4-FFF2-40B4-BE49-F238E27FC236}">
                  <a16:creationId xmlns:a16="http://schemas.microsoft.com/office/drawing/2014/main" id="{ED5606CB-8FD7-4C63-C368-C6C1F4BE9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518"/>
              <a:ext cx="56" cy="222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772" name="AutoShape 38">
              <a:extLst>
                <a:ext uri="{FF2B5EF4-FFF2-40B4-BE49-F238E27FC236}">
                  <a16:creationId xmlns:a16="http://schemas.microsoft.com/office/drawing/2014/main" id="{3B98F86F-BD15-2AA0-20E3-559708032E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2" y="1521"/>
              <a:ext cx="56" cy="222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773" name="AutoShape 39">
              <a:extLst>
                <a:ext uri="{FF2B5EF4-FFF2-40B4-BE49-F238E27FC236}">
                  <a16:creationId xmlns:a16="http://schemas.microsoft.com/office/drawing/2014/main" id="{25DE2D8D-5F6F-13C3-BCD8-E3B3822F7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" y="504"/>
              <a:ext cx="56" cy="222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774" name="AutoShape 40">
              <a:extLst>
                <a:ext uri="{FF2B5EF4-FFF2-40B4-BE49-F238E27FC236}">
                  <a16:creationId xmlns:a16="http://schemas.microsoft.com/office/drawing/2014/main" id="{824D0DDA-2807-5F22-9477-3018A5DF3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1" y="294"/>
              <a:ext cx="720" cy="1584"/>
            </a:xfrm>
            <a:prstGeom prst="roundRect">
              <a:avLst>
                <a:gd name="adj" fmla="val 13611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775" name="AutoShape 42">
              <a:extLst>
                <a:ext uri="{FF2B5EF4-FFF2-40B4-BE49-F238E27FC236}">
                  <a16:creationId xmlns:a16="http://schemas.microsoft.com/office/drawing/2014/main" id="{C228C751-9A9E-EA37-35BF-9FF0D12E1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1" y="1098"/>
              <a:ext cx="720" cy="418"/>
            </a:xfrm>
            <a:prstGeom prst="roundRect">
              <a:avLst>
                <a:gd name="adj" fmla="val 9167"/>
              </a:avLst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776" name="AutoShape 43">
              <a:extLst>
                <a:ext uri="{FF2B5EF4-FFF2-40B4-BE49-F238E27FC236}">
                  <a16:creationId xmlns:a16="http://schemas.microsoft.com/office/drawing/2014/main" id="{E102CD29-22A3-8D86-4B0A-DA6F1D807D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889" y="1350"/>
              <a:ext cx="666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757 w 21600"/>
                <a:gd name="T13" fmla="*/ 2700 h 21600"/>
                <a:gd name="T14" fmla="*/ 18843 w 21600"/>
                <a:gd name="T15" fmla="*/ 189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903" y="21600"/>
                  </a:lnTo>
                  <a:lnTo>
                    <a:pt x="19697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777" name="Group 44">
              <a:extLst>
                <a:ext uri="{FF2B5EF4-FFF2-40B4-BE49-F238E27FC236}">
                  <a16:creationId xmlns:a16="http://schemas.microsoft.com/office/drawing/2014/main" id="{EC4F77AB-93D0-8A8E-08BE-BE3950186E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9" y="1140"/>
              <a:ext cx="50" cy="324"/>
              <a:chOff x="1216" y="2856"/>
              <a:chExt cx="50" cy="324"/>
            </a:xfrm>
          </p:grpSpPr>
          <p:sp>
            <p:nvSpPr>
              <p:cNvPr id="30796" name="Rectangle 45">
                <a:extLst>
                  <a:ext uri="{FF2B5EF4-FFF2-40B4-BE49-F238E27FC236}">
                    <a16:creationId xmlns:a16="http://schemas.microsoft.com/office/drawing/2014/main" id="{FD8F51DD-D71A-3DD6-BA30-B2EBFEF826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6" y="2856"/>
                <a:ext cx="50" cy="202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797" name="AutoShape 46">
                <a:extLst>
                  <a:ext uri="{FF2B5EF4-FFF2-40B4-BE49-F238E27FC236}">
                    <a16:creationId xmlns:a16="http://schemas.microsoft.com/office/drawing/2014/main" id="{7CC8098F-0D50-4F82-3FF7-1F1434D03B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1216" y="3062"/>
                <a:ext cx="50" cy="118"/>
              </a:xfrm>
              <a:prstGeom prst="rtTriangl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0778" name="Group 66">
              <a:extLst>
                <a:ext uri="{FF2B5EF4-FFF2-40B4-BE49-F238E27FC236}">
                  <a16:creationId xmlns:a16="http://schemas.microsoft.com/office/drawing/2014/main" id="{556A4CDF-0A07-C41A-A7D5-3AAF1E575356}"/>
                </a:ext>
              </a:extLst>
            </p:cNvPr>
            <p:cNvGrpSpPr>
              <a:grpSpLocks/>
            </p:cNvGrpSpPr>
            <p:nvPr/>
          </p:nvGrpSpPr>
          <p:grpSpPr bwMode="auto">
            <a:xfrm rot="2748748">
              <a:off x="2666" y="1176"/>
              <a:ext cx="157" cy="382"/>
              <a:chOff x="2672" y="1170"/>
              <a:chExt cx="157" cy="382"/>
            </a:xfrm>
          </p:grpSpPr>
          <p:grpSp>
            <p:nvGrpSpPr>
              <p:cNvPr id="30790" name="Group 65">
                <a:extLst>
                  <a:ext uri="{FF2B5EF4-FFF2-40B4-BE49-F238E27FC236}">
                    <a16:creationId xmlns:a16="http://schemas.microsoft.com/office/drawing/2014/main" id="{15CD7380-B972-4ED8-2C83-ECE0EAEC43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72" y="1170"/>
                <a:ext cx="157" cy="382"/>
                <a:chOff x="2672" y="1170"/>
                <a:chExt cx="157" cy="382"/>
              </a:xfrm>
            </p:grpSpPr>
            <p:sp>
              <p:nvSpPr>
                <p:cNvPr id="30794" name="Rectangle 63">
                  <a:extLst>
                    <a:ext uri="{FF2B5EF4-FFF2-40B4-BE49-F238E27FC236}">
                      <a16:creationId xmlns:a16="http://schemas.microsoft.com/office/drawing/2014/main" id="{96EEDEF1-8733-DBC0-0B16-BA1EA700EB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342527" flipH="1">
                  <a:off x="2747" y="1170"/>
                  <a:ext cx="82" cy="233"/>
                </a:xfrm>
                <a:prstGeom prst="rect">
                  <a:avLst/>
                </a:prstGeom>
                <a:solidFill>
                  <a:srgbClr val="C0C0C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795" name="AutoShape 64">
                  <a:extLst>
                    <a:ext uri="{FF2B5EF4-FFF2-40B4-BE49-F238E27FC236}">
                      <a16:creationId xmlns:a16="http://schemas.microsoft.com/office/drawing/2014/main" id="{85CC996A-AE82-1496-55EB-E81953056E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9465948">
                  <a:off x="2672" y="1388"/>
                  <a:ext cx="82" cy="164"/>
                </a:xfrm>
                <a:prstGeom prst="rtTriangle">
                  <a:avLst/>
                </a:prstGeom>
                <a:solidFill>
                  <a:srgbClr val="C0C0C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791" name="Group 47">
                <a:extLst>
                  <a:ext uri="{FF2B5EF4-FFF2-40B4-BE49-F238E27FC236}">
                    <a16:creationId xmlns:a16="http://schemas.microsoft.com/office/drawing/2014/main" id="{7BD887CA-8DD8-CA14-4823-7B52FDF986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280885" flipH="1">
                <a:off x="2737" y="1179"/>
                <a:ext cx="50" cy="324"/>
                <a:chOff x="1216" y="2856"/>
                <a:chExt cx="50" cy="324"/>
              </a:xfrm>
            </p:grpSpPr>
            <p:sp>
              <p:nvSpPr>
                <p:cNvPr id="30792" name="Rectangle 48">
                  <a:extLst>
                    <a:ext uri="{FF2B5EF4-FFF2-40B4-BE49-F238E27FC236}">
                      <a16:creationId xmlns:a16="http://schemas.microsoft.com/office/drawing/2014/main" id="{8E4EB0FC-7963-CD2A-53CA-65EC822A6D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16" y="2856"/>
                  <a:ext cx="50" cy="202"/>
                </a:xfrm>
                <a:prstGeom prst="rect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793" name="AutoShape 49">
                  <a:extLst>
                    <a:ext uri="{FF2B5EF4-FFF2-40B4-BE49-F238E27FC236}">
                      <a16:creationId xmlns:a16="http://schemas.microsoft.com/office/drawing/2014/main" id="{48E3FE41-9967-464D-331C-F15E52E395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1216" y="3062"/>
                  <a:ext cx="50" cy="118"/>
                </a:xfrm>
                <a:prstGeom prst="rtTriangl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0779" name="Group 50">
              <a:extLst>
                <a:ext uri="{FF2B5EF4-FFF2-40B4-BE49-F238E27FC236}">
                  <a16:creationId xmlns:a16="http://schemas.microsoft.com/office/drawing/2014/main" id="{798205B0-9E74-264F-A352-727879293E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9" y="312"/>
              <a:ext cx="684" cy="768"/>
              <a:chOff x="1218" y="2034"/>
              <a:chExt cx="684" cy="768"/>
            </a:xfrm>
          </p:grpSpPr>
          <p:sp>
            <p:nvSpPr>
              <p:cNvPr id="30783" name="AutoShape 51">
                <a:extLst>
                  <a:ext uri="{FF2B5EF4-FFF2-40B4-BE49-F238E27FC236}">
                    <a16:creationId xmlns:a16="http://schemas.microsoft.com/office/drawing/2014/main" id="{8CCB87B4-C2C9-7D09-F554-E04B4494CD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8" y="2034"/>
                <a:ext cx="684" cy="768"/>
              </a:xfrm>
              <a:prstGeom prst="roundRect">
                <a:avLst>
                  <a:gd name="adj" fmla="val 12282"/>
                </a:avLst>
              </a:prstGeom>
              <a:solidFill>
                <a:srgbClr val="80808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1"/>
              </a:p>
            </p:txBody>
          </p:sp>
          <p:sp>
            <p:nvSpPr>
              <p:cNvPr id="30784" name="Rectangle 52">
                <a:extLst>
                  <a:ext uri="{FF2B5EF4-FFF2-40B4-BE49-F238E27FC236}">
                    <a16:creationId xmlns:a16="http://schemas.microsoft.com/office/drawing/2014/main" id="{A60856AC-75FE-F1E5-89A0-64025AC3C7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2" y="2038"/>
                <a:ext cx="56" cy="760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785" name="Rectangle 53">
                <a:extLst>
                  <a:ext uri="{FF2B5EF4-FFF2-40B4-BE49-F238E27FC236}">
                    <a16:creationId xmlns:a16="http://schemas.microsoft.com/office/drawing/2014/main" id="{11E8A0CF-475D-9AE9-593B-9EB44A2408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6" y="2036"/>
                <a:ext cx="56" cy="760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786" name="Rectangle 54">
                <a:extLst>
                  <a:ext uri="{FF2B5EF4-FFF2-40B4-BE49-F238E27FC236}">
                    <a16:creationId xmlns:a16="http://schemas.microsoft.com/office/drawing/2014/main" id="{D9018A94-B334-FC37-041B-DF397EF2D8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6" y="2038"/>
                <a:ext cx="56" cy="760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787" name="Rectangle 55">
                <a:extLst>
                  <a:ext uri="{FF2B5EF4-FFF2-40B4-BE49-F238E27FC236}">
                    <a16:creationId xmlns:a16="http://schemas.microsoft.com/office/drawing/2014/main" id="{1253DB47-DEEB-83B6-5AD7-41AFF988E7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8" y="2038"/>
                <a:ext cx="56" cy="760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788" name="Rectangle 56">
                <a:extLst>
                  <a:ext uri="{FF2B5EF4-FFF2-40B4-BE49-F238E27FC236}">
                    <a16:creationId xmlns:a16="http://schemas.microsoft.com/office/drawing/2014/main" id="{9AC575C5-9E5E-D945-F078-7A3CB16076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8" y="2038"/>
                <a:ext cx="56" cy="760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789" name="Rectangle 57">
                <a:extLst>
                  <a:ext uri="{FF2B5EF4-FFF2-40B4-BE49-F238E27FC236}">
                    <a16:creationId xmlns:a16="http://schemas.microsoft.com/office/drawing/2014/main" id="{C938E8F4-A424-CCBB-2FB9-011F2CB31C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0" y="2038"/>
                <a:ext cx="56" cy="760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0780" name="Group 61">
              <a:extLst>
                <a:ext uri="{FF2B5EF4-FFF2-40B4-BE49-F238E27FC236}">
                  <a16:creationId xmlns:a16="http://schemas.microsoft.com/office/drawing/2014/main" id="{6D753EBF-D147-41FA-8B09-85DF918F7B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4" y="1138"/>
              <a:ext cx="66" cy="352"/>
              <a:chOff x="2514" y="1140"/>
              <a:chExt cx="66" cy="352"/>
            </a:xfrm>
          </p:grpSpPr>
          <p:sp>
            <p:nvSpPr>
              <p:cNvPr id="30781" name="Rectangle 59">
                <a:extLst>
                  <a:ext uri="{FF2B5EF4-FFF2-40B4-BE49-F238E27FC236}">
                    <a16:creationId xmlns:a16="http://schemas.microsoft.com/office/drawing/2014/main" id="{2204E96B-1B48-4187-FF70-EB4DDD3615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514" y="1140"/>
                <a:ext cx="66" cy="20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782" name="AutoShape 60">
                <a:extLst>
                  <a:ext uri="{FF2B5EF4-FFF2-40B4-BE49-F238E27FC236}">
                    <a16:creationId xmlns:a16="http://schemas.microsoft.com/office/drawing/2014/main" id="{AF19F8AF-2B32-22A9-FB86-9B35F50A97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2514" y="1350"/>
                <a:ext cx="66" cy="142"/>
              </a:xfrm>
              <a:prstGeom prst="rtTriangl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pic>
        <p:nvPicPr>
          <p:cNvPr id="30728" name="Picture 54" descr="C:\Documents and Settings\All Users\My Download Files\Car_-_Overhead_View.jpg">
            <a:extLst>
              <a:ext uri="{FF2B5EF4-FFF2-40B4-BE49-F238E27FC236}">
                <a16:creationId xmlns:a16="http://schemas.microsoft.com/office/drawing/2014/main" id="{2FDBC80B-BF37-E7C5-2119-332F844A2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4125913"/>
            <a:ext cx="65563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9" name="Group 6">
            <a:extLst>
              <a:ext uri="{FF2B5EF4-FFF2-40B4-BE49-F238E27FC236}">
                <a16:creationId xmlns:a16="http://schemas.microsoft.com/office/drawing/2014/main" id="{210028F9-505A-0837-77B9-8D7B4A60BB09}"/>
              </a:ext>
            </a:extLst>
          </p:cNvPr>
          <p:cNvGrpSpPr>
            <a:grpSpLocks/>
          </p:cNvGrpSpPr>
          <p:nvPr/>
        </p:nvGrpSpPr>
        <p:grpSpPr bwMode="auto">
          <a:xfrm>
            <a:off x="4052888" y="4030663"/>
            <a:ext cx="962025" cy="1714500"/>
            <a:chOff x="4052924" y="4030125"/>
            <a:chExt cx="962616" cy="1714338"/>
          </a:xfrm>
        </p:grpSpPr>
        <p:pic>
          <p:nvPicPr>
            <p:cNvPr id="30764" name="Picture 125" descr="http://images.clipartpanda.com/truck-clipart-top-view-red-sports-car-top-view-hi.png">
              <a:extLst>
                <a:ext uri="{FF2B5EF4-FFF2-40B4-BE49-F238E27FC236}">
                  <a16:creationId xmlns:a16="http://schemas.microsoft.com/office/drawing/2014/main" id="{8B60E85B-33B1-4F5D-B848-7B7F4E728C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2924" y="4030125"/>
              <a:ext cx="848857" cy="1714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AB09D62-F6FF-3126-4957-511FCD0FB87D}"/>
                </a:ext>
              </a:extLst>
            </p:cNvPr>
            <p:cNvCxnSpPr/>
            <p:nvPr/>
          </p:nvCxnSpPr>
          <p:spPr>
            <a:xfrm rot="-840000">
              <a:off x="4812215" y="4679351"/>
              <a:ext cx="203325" cy="153973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63" name="Picture 5" descr="A green and black lawnmower&#10;&#10;Description automatically generated with low confidence">
            <a:extLst>
              <a:ext uri="{FF2B5EF4-FFF2-40B4-BE49-F238E27FC236}">
                <a16:creationId xmlns:a16="http://schemas.microsoft.com/office/drawing/2014/main" id="{D8209A80-12C6-352E-D45B-5E5A7F3F2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682" y="7924800"/>
            <a:ext cx="12620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96" name="Group 69">
            <a:extLst>
              <a:ext uri="{FF2B5EF4-FFF2-40B4-BE49-F238E27FC236}">
                <a16:creationId xmlns:a16="http://schemas.microsoft.com/office/drawing/2014/main" id="{6D0B3943-F857-4C40-0859-F92BFF72AF96}"/>
              </a:ext>
            </a:extLst>
          </p:cNvPr>
          <p:cNvGrpSpPr>
            <a:grpSpLocks/>
          </p:cNvGrpSpPr>
          <p:nvPr/>
        </p:nvGrpSpPr>
        <p:grpSpPr bwMode="auto">
          <a:xfrm>
            <a:off x="4214813" y="6345523"/>
            <a:ext cx="2209800" cy="1219200"/>
            <a:chOff x="1266031" y="4257675"/>
            <a:chExt cx="1611313" cy="924719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6964E67-B3A9-C994-18DA-02A20A798C43}"/>
                </a:ext>
              </a:extLst>
            </p:cNvPr>
            <p:cNvSpPr/>
            <p:nvPr/>
          </p:nvSpPr>
          <p:spPr>
            <a:xfrm>
              <a:off x="1267189" y="4591200"/>
              <a:ext cx="1599737" cy="36121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142AE21-7BFB-5F2F-3721-54504933F954}"/>
                </a:ext>
              </a:extLst>
            </p:cNvPr>
            <p:cNvSpPr/>
            <p:nvPr/>
          </p:nvSpPr>
          <p:spPr>
            <a:xfrm>
              <a:off x="1781142" y="4257675"/>
              <a:ext cx="581091" cy="333525"/>
            </a:xfrm>
            <a:prstGeom prst="rect">
              <a:avLst/>
            </a:prstGeom>
            <a:solidFill>
              <a:schemeClr val="bg2">
                <a:alpha val="3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1D410BBB-2600-6CDB-B920-8E29D56AE934}"/>
                </a:ext>
              </a:extLst>
            </p:cNvPr>
            <p:cNvSpPr/>
            <p:nvPr/>
          </p:nvSpPr>
          <p:spPr>
            <a:xfrm>
              <a:off x="1380629" y="4876562"/>
              <a:ext cx="314854" cy="286567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3663296-C51D-342E-1CCA-955F65C7F3B6}"/>
                </a:ext>
              </a:extLst>
            </p:cNvPr>
            <p:cNvSpPr/>
            <p:nvPr/>
          </p:nvSpPr>
          <p:spPr>
            <a:xfrm>
              <a:off x="2438632" y="4866930"/>
              <a:ext cx="313696" cy="286567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19A10CB-C922-BF24-A321-1BF0AA85AAF8}"/>
                </a:ext>
              </a:extLst>
            </p:cNvPr>
            <p:cNvCxnSpPr/>
            <p:nvPr/>
          </p:nvCxnSpPr>
          <p:spPr>
            <a:xfrm rot="5400000">
              <a:off x="1152224" y="5067430"/>
              <a:ext cx="228772" cy="1158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70CA080-838A-2560-213D-03B9DC3E624C}"/>
                </a:ext>
              </a:extLst>
            </p:cNvPr>
            <p:cNvCxnSpPr/>
            <p:nvPr/>
          </p:nvCxnSpPr>
          <p:spPr>
            <a:xfrm rot="5400000">
              <a:off x="2772012" y="5067430"/>
              <a:ext cx="209507" cy="1157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5" descr="A green and black lawnmower&#10;&#10;Description automatically generated with low confidence">
            <a:extLst>
              <a:ext uri="{FF2B5EF4-FFF2-40B4-BE49-F238E27FC236}">
                <a16:creationId xmlns:a16="http://schemas.microsoft.com/office/drawing/2014/main" id="{D8209A80-12C6-352E-D45B-5E5A7F3F2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944" y="7970837"/>
            <a:ext cx="12620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B3132E-1120-EAE3-A7B7-F5FD238CF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7" name="Table 2">
            <a:extLst>
              <a:ext uri="{FF2B5EF4-FFF2-40B4-BE49-F238E27FC236}">
                <a16:creationId xmlns:a16="http://schemas.microsoft.com/office/drawing/2014/main" id="{805B2DB1-867C-B8ED-8FEC-DFECD7A0C0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469059"/>
              </p:ext>
            </p:extLst>
          </p:nvPr>
        </p:nvGraphicFramePr>
        <p:xfrm>
          <a:off x="183039" y="1039908"/>
          <a:ext cx="6943763" cy="2710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0776">
                  <a:extLst>
                    <a:ext uri="{9D8B030D-6E8A-4147-A177-3AD203B41FA5}">
                      <a16:colId xmlns:a16="http://schemas.microsoft.com/office/drawing/2014/main" val="1851868590"/>
                    </a:ext>
                  </a:extLst>
                </a:gridCol>
                <a:gridCol w="2281105">
                  <a:extLst>
                    <a:ext uri="{9D8B030D-6E8A-4147-A177-3AD203B41FA5}">
                      <a16:colId xmlns:a16="http://schemas.microsoft.com/office/drawing/2014/main" val="3673201413"/>
                    </a:ext>
                  </a:extLst>
                </a:gridCol>
                <a:gridCol w="1006670">
                  <a:extLst>
                    <a:ext uri="{9D8B030D-6E8A-4147-A177-3AD203B41FA5}">
                      <a16:colId xmlns:a16="http://schemas.microsoft.com/office/drawing/2014/main" val="427261588"/>
                    </a:ext>
                  </a:extLst>
                </a:gridCol>
                <a:gridCol w="215210">
                  <a:extLst>
                    <a:ext uri="{9D8B030D-6E8A-4147-A177-3AD203B41FA5}">
                      <a16:colId xmlns:a16="http://schemas.microsoft.com/office/drawing/2014/main" val="1724647983"/>
                    </a:ext>
                  </a:extLst>
                </a:gridCol>
                <a:gridCol w="2250002">
                  <a:extLst>
                    <a:ext uri="{9D8B030D-6E8A-4147-A177-3AD203B41FA5}">
                      <a16:colId xmlns:a16="http://schemas.microsoft.com/office/drawing/2014/main" val="1373624036"/>
                    </a:ext>
                  </a:extLst>
                </a:gridCol>
              </a:tblGrid>
              <a:tr h="109010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tabLst>
                          <a:tab pos="3657600" algn="ctr"/>
                          <a:tab pos="7145338" algn="r"/>
                        </a:tabLs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Stage Name:</a:t>
                      </a:r>
                    </a:p>
                    <a:p>
                      <a:pPr algn="l">
                        <a:lnSpc>
                          <a:spcPts val="1400"/>
                        </a:lnSpc>
                        <a:tabLst>
                          <a:tab pos="3657600" algn="ctr"/>
                          <a:tab pos="7145338" algn="r"/>
                        </a:tabLs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Bay:</a:t>
                      </a:r>
                    </a:p>
                    <a:p>
                      <a:pPr algn="l">
                        <a:lnSpc>
                          <a:spcPts val="1400"/>
                        </a:lnSpc>
                        <a:tabLst>
                          <a:tab pos="3657600" algn="ctr"/>
                          <a:tab pos="7145338" algn="r"/>
                        </a:tabLs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Stage Designer:</a:t>
                      </a:r>
                    </a:p>
                    <a:p>
                      <a:pPr algn="l">
                        <a:lnSpc>
                          <a:spcPts val="1400"/>
                        </a:lnSpc>
                        <a:tabLst>
                          <a:tab pos="3657600" algn="ctr"/>
                          <a:tab pos="7145338" algn="r"/>
                        </a:tabLs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Muzzle safe:</a:t>
                      </a:r>
                    </a:p>
                    <a:p>
                      <a:pPr algn="l">
                        <a:lnSpc>
                          <a:spcPts val="1400"/>
                        </a:lnSpc>
                        <a:tabLst>
                          <a:tab pos="3657600" algn="ctr"/>
                          <a:tab pos="7145338" algn="r"/>
                        </a:tabLs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Start-Stop:</a:t>
                      </a:r>
                    </a:p>
                  </a:txBody>
                  <a:tcPr marL="43031" marR="43031" marT="43031" marB="4303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37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tabLst>
                          <a:tab pos="3657600" algn="ctr"/>
                          <a:tab pos="7145338" algn="r"/>
                        </a:tabLs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Warehouse Blues</a:t>
                      </a:r>
                    </a:p>
                    <a:p>
                      <a:pPr>
                        <a:lnSpc>
                          <a:spcPts val="1400"/>
                        </a:lnSpc>
                        <a:tabLst>
                          <a:tab pos="3657600" algn="ctr"/>
                          <a:tab pos="7145338" algn="r"/>
                        </a:tabLs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>
                        <a:lnSpc>
                          <a:spcPts val="1400"/>
                        </a:lnSpc>
                        <a:tabLst>
                          <a:tab pos="3657600" algn="ctr"/>
                          <a:tab pos="7145338" algn="r"/>
                        </a:tabLs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James Fort</a:t>
                      </a:r>
                    </a:p>
                    <a:p>
                      <a:pPr>
                        <a:lnSpc>
                          <a:spcPts val="1400"/>
                        </a:lnSpc>
                        <a:tabLst>
                          <a:tab pos="3657600" algn="ctr"/>
                          <a:tab pos="7145338" algn="r"/>
                        </a:tabLs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  <a:r>
                        <a:rPr lang="en-US" sz="10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ts val="1400"/>
                        </a:lnSpc>
                        <a:tabLst>
                          <a:tab pos="3657600" algn="ctr"/>
                          <a:tab pos="7145338" algn="r"/>
                        </a:tabLs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Audible/Last Shot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031" marR="43031" marT="43031" marB="4303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37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Strings:</a:t>
                      </a:r>
                    </a:p>
                    <a:p>
                      <a:pPr algn="l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Scoring:</a:t>
                      </a:r>
                    </a:p>
                    <a:p>
                      <a:pPr algn="l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Targets:</a:t>
                      </a:r>
                    </a:p>
                    <a:p>
                      <a:pPr algn="l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Round count:</a:t>
                      </a:r>
                    </a:p>
                    <a:p>
                      <a:pPr algn="l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Scored Hits:</a:t>
                      </a:r>
                    </a:p>
                    <a:p>
                      <a:pPr algn="l"/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Concealment:</a:t>
                      </a:r>
                    </a:p>
                  </a:txBody>
                  <a:tcPr marL="45720" marR="45720" marT="43031" marB="430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37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3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Unlimited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Best 2 per paper,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Steel must fall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Required</a:t>
                      </a:r>
                    </a:p>
                  </a:txBody>
                  <a:tcPr marL="45720" marR="45720" marT="43031" marB="4303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3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881416"/>
                  </a:ext>
                </a:extLst>
              </a:tr>
              <a:tr h="143435">
                <a:tc gridSpan="5">
                  <a:txBody>
                    <a:bodyPr/>
                    <a:lstStyle/>
                    <a:p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Scenario</a:t>
                      </a:r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61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51935420"/>
                  </a:ext>
                </a:extLst>
              </a:tr>
              <a:tr h="372932">
                <a:tc gridSpan="5"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Retuning From Lunch You Find That Your Warehouse Has Been Overrun By Looters And Are Threating Your Staff Take Action to Save Your Employees</a:t>
                      </a:r>
                    </a:p>
                  </a:txBody>
                  <a:tcPr marL="43031" marR="43031" marT="43031" marB="4303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52641109"/>
                  </a:ext>
                </a:extLst>
              </a:tr>
              <a:tr h="143435">
                <a:tc gridSpan="5">
                  <a:txBody>
                    <a:bodyPr/>
                    <a:lstStyle/>
                    <a:p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 Position</a:t>
                      </a:r>
                    </a:p>
                  </a:txBody>
                  <a:tcPr marL="86061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56646878"/>
                  </a:ext>
                </a:extLst>
              </a:tr>
              <a:tr h="349026">
                <a:tc gridSpan="5"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 POSITION:  Gun loaded, holstered, and concealed; standing at SP with both feet touching the Start Stick.</a:t>
                      </a:r>
                    </a:p>
                  </a:txBody>
                  <a:tcPr marL="43031" marR="43031" marT="43031" marB="4303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87818183"/>
                  </a:ext>
                </a:extLst>
              </a:tr>
              <a:tr h="143435">
                <a:tc gridSpan="3">
                  <a:txBody>
                    <a:bodyPr/>
                    <a:lstStyle/>
                    <a:p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Stage Procedure</a:t>
                      </a:r>
                    </a:p>
                  </a:txBody>
                  <a:tcPr marL="86061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</a:t>
                      </a:r>
                    </a:p>
                  </a:txBody>
                  <a:tcPr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</a:t>
                      </a:r>
                      <a:endParaRPr lang="en-US" sz="1800" dirty="0"/>
                    </a:p>
                  </a:txBody>
                  <a:tcPr marL="86061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081901"/>
                  </a:ext>
                </a:extLst>
              </a:tr>
              <a:tr h="349026">
                <a:tc gridSpan="3">
                  <a:txBody>
                    <a:bodyPr/>
                    <a:lstStyle/>
                    <a:p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 signal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031" marR="43031" marT="43031" marB="4303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43031" marR="43031" marT="43031" marB="430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800838"/>
                  </a:ext>
                </a:extLst>
              </a:tr>
            </a:tbl>
          </a:graphicData>
        </a:graphic>
      </p:graphicFrame>
      <p:sp>
        <p:nvSpPr>
          <p:cNvPr id="772" name="TextBox 771">
            <a:extLst>
              <a:ext uri="{FF2B5EF4-FFF2-40B4-BE49-F238E27FC236}">
                <a16:creationId xmlns:a16="http://schemas.microsoft.com/office/drawing/2014/main" id="{8694C4FD-B465-53E1-898B-EFEC77253CFE}"/>
              </a:ext>
            </a:extLst>
          </p:cNvPr>
          <p:cNvSpPr txBox="1"/>
          <p:nvPr/>
        </p:nvSpPr>
        <p:spPr>
          <a:xfrm>
            <a:off x="165812" y="336065"/>
            <a:ext cx="69207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Port Malabar Rifle &amp; Pistol Club – IDPA</a:t>
            </a:r>
          </a:p>
        </p:txBody>
      </p:sp>
    </p:spTree>
    <p:extLst>
      <p:ext uri="{BB962C8B-B14F-4D97-AF65-F5344CB8AC3E}">
        <p14:creationId xmlns:p14="http://schemas.microsoft.com/office/powerpoint/2010/main" val="3661743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3E86BF-4FF2-5A20-9551-A7C30ADCC512}"/>
              </a:ext>
            </a:extLst>
          </p:cNvPr>
          <p:cNvSpPr txBox="1"/>
          <p:nvPr/>
        </p:nvSpPr>
        <p:spPr>
          <a:xfrm>
            <a:off x="2819400" y="60960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MOVERS</a:t>
            </a:r>
          </a:p>
        </p:txBody>
      </p:sp>
      <p:grpSp>
        <p:nvGrpSpPr>
          <p:cNvPr id="3" name="Group 752">
            <a:extLst>
              <a:ext uri="{FF2B5EF4-FFF2-40B4-BE49-F238E27FC236}">
                <a16:creationId xmlns:a16="http://schemas.microsoft.com/office/drawing/2014/main" id="{FE64E743-2ADA-AC61-F249-E460F0362833}"/>
              </a:ext>
            </a:extLst>
          </p:cNvPr>
          <p:cNvGrpSpPr>
            <a:grpSpLocks/>
          </p:cNvGrpSpPr>
          <p:nvPr/>
        </p:nvGrpSpPr>
        <p:grpSpPr bwMode="auto">
          <a:xfrm>
            <a:off x="651610" y="2871645"/>
            <a:ext cx="520700" cy="1066800"/>
            <a:chOff x="240" y="4024"/>
            <a:chExt cx="328" cy="822"/>
          </a:xfrm>
        </p:grpSpPr>
        <p:sp>
          <p:nvSpPr>
            <p:cNvPr id="4" name="Line 753">
              <a:extLst>
                <a:ext uri="{FF2B5EF4-FFF2-40B4-BE49-F238E27FC236}">
                  <a16:creationId xmlns:a16="http://schemas.microsoft.com/office/drawing/2014/main" id="{B00A09D6-5EDD-9A4D-A95D-A8695729F3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2" y="4508"/>
              <a:ext cx="0" cy="28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Freeform 754">
              <a:extLst>
                <a:ext uri="{FF2B5EF4-FFF2-40B4-BE49-F238E27FC236}">
                  <a16:creationId xmlns:a16="http://schemas.microsoft.com/office/drawing/2014/main" id="{9BE90688-FE17-19C1-C88B-37D009CE1F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88" y="4128"/>
              <a:ext cx="84" cy="416"/>
            </a:xfrm>
            <a:custGeom>
              <a:avLst/>
              <a:gdLst>
                <a:gd name="T0" fmla="*/ 0 w 173"/>
                <a:gd name="T1" fmla="*/ 251 h 375"/>
                <a:gd name="T2" fmla="*/ 0 w 173"/>
                <a:gd name="T3" fmla="*/ 0 h 375"/>
                <a:gd name="T4" fmla="*/ 0 w 173"/>
                <a:gd name="T5" fmla="*/ 1100 h 375"/>
                <a:gd name="T6" fmla="*/ 0 w 173"/>
                <a:gd name="T7" fmla="*/ 1183 h 375"/>
                <a:gd name="T8" fmla="*/ 0 w 173"/>
                <a:gd name="T9" fmla="*/ 1455 h 375"/>
                <a:gd name="T10" fmla="*/ 0 w 173"/>
                <a:gd name="T11" fmla="*/ 4607 h 375"/>
                <a:gd name="T12" fmla="*/ 0 w 173"/>
                <a:gd name="T13" fmla="*/ 5661 h 375"/>
                <a:gd name="T14" fmla="*/ 0 w 173"/>
                <a:gd name="T15" fmla="*/ 6167 h 375"/>
                <a:gd name="T16" fmla="*/ 0 w 173"/>
                <a:gd name="T17" fmla="*/ 5253 h 375"/>
                <a:gd name="T18" fmla="*/ 0 w 173"/>
                <a:gd name="T19" fmla="*/ 2086 h 375"/>
                <a:gd name="T20" fmla="*/ 0 w 173"/>
                <a:gd name="T21" fmla="*/ 1591 h 375"/>
                <a:gd name="T22" fmla="*/ 0 w 173"/>
                <a:gd name="T23" fmla="*/ 1398 h 375"/>
                <a:gd name="T24" fmla="*/ 0 w 173"/>
                <a:gd name="T25" fmla="*/ 251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3"/>
                <a:gd name="T40" fmla="*/ 0 h 375"/>
                <a:gd name="T41" fmla="*/ 173 w 173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3" h="375">
                  <a:moveTo>
                    <a:pt x="63" y="15"/>
                  </a:moveTo>
                  <a:lnTo>
                    <a:pt x="126" y="0"/>
                  </a:lnTo>
                  <a:lnTo>
                    <a:pt x="126" y="67"/>
                  </a:lnTo>
                  <a:lnTo>
                    <a:pt x="151" y="71"/>
                  </a:lnTo>
                  <a:lnTo>
                    <a:pt x="173" y="88"/>
                  </a:lnTo>
                  <a:lnTo>
                    <a:pt x="173" y="279"/>
                  </a:lnTo>
                  <a:lnTo>
                    <a:pt x="148" y="343"/>
                  </a:lnTo>
                  <a:lnTo>
                    <a:pt x="40" y="375"/>
                  </a:lnTo>
                  <a:lnTo>
                    <a:pt x="0" y="318"/>
                  </a:lnTo>
                  <a:lnTo>
                    <a:pt x="0" y="127"/>
                  </a:lnTo>
                  <a:lnTo>
                    <a:pt x="29" y="96"/>
                  </a:lnTo>
                  <a:lnTo>
                    <a:pt x="61" y="85"/>
                  </a:lnTo>
                  <a:lnTo>
                    <a:pt x="62" y="15"/>
                  </a:lnTo>
                </a:path>
              </a:pathLst>
            </a:custGeom>
            <a:solidFill>
              <a:srgbClr val="FFD2A5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755">
              <a:extLst>
                <a:ext uri="{FF2B5EF4-FFF2-40B4-BE49-F238E27FC236}">
                  <a16:creationId xmlns:a16="http://schemas.microsoft.com/office/drawing/2014/main" id="{2EB0B36D-4E10-F03F-66D5-0BEAAF767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" y="4730"/>
              <a:ext cx="182" cy="94"/>
            </a:xfrm>
            <a:custGeom>
              <a:avLst/>
              <a:gdLst>
                <a:gd name="T0" fmla="*/ 182 w 182"/>
                <a:gd name="T1" fmla="*/ 0 h 94"/>
                <a:gd name="T2" fmla="*/ 0 w 182"/>
                <a:gd name="T3" fmla="*/ 94 h 94"/>
                <a:gd name="T4" fmla="*/ 0 60000 65536"/>
                <a:gd name="T5" fmla="*/ 0 60000 65536"/>
                <a:gd name="T6" fmla="*/ 0 w 182"/>
                <a:gd name="T7" fmla="*/ 0 h 94"/>
                <a:gd name="T8" fmla="*/ 182 w 182"/>
                <a:gd name="T9" fmla="*/ 94 h 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2" h="94">
                  <a:moveTo>
                    <a:pt x="182" y="0"/>
                  </a:moveTo>
                  <a:lnTo>
                    <a:pt x="0" y="9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56">
              <a:extLst>
                <a:ext uri="{FF2B5EF4-FFF2-40B4-BE49-F238E27FC236}">
                  <a16:creationId xmlns:a16="http://schemas.microsoft.com/office/drawing/2014/main" id="{EE223E3B-3466-C323-D095-7E12F6B71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" y="4714"/>
              <a:ext cx="160" cy="132"/>
            </a:xfrm>
            <a:custGeom>
              <a:avLst/>
              <a:gdLst>
                <a:gd name="T0" fmla="*/ 0 w 160"/>
                <a:gd name="T1" fmla="*/ 0 h 132"/>
                <a:gd name="T2" fmla="*/ 160 w 160"/>
                <a:gd name="T3" fmla="*/ 132 h 132"/>
                <a:gd name="T4" fmla="*/ 0 60000 65536"/>
                <a:gd name="T5" fmla="*/ 0 60000 65536"/>
                <a:gd name="T6" fmla="*/ 0 w 160"/>
                <a:gd name="T7" fmla="*/ 0 h 132"/>
                <a:gd name="T8" fmla="*/ 160 w 160"/>
                <a:gd name="T9" fmla="*/ 132 h 1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132">
                  <a:moveTo>
                    <a:pt x="0" y="0"/>
                  </a:moveTo>
                  <a:lnTo>
                    <a:pt x="160" y="13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57">
              <a:extLst>
                <a:ext uri="{FF2B5EF4-FFF2-40B4-BE49-F238E27FC236}">
                  <a16:creationId xmlns:a16="http://schemas.microsoft.com/office/drawing/2014/main" id="{6F0E01F3-80E6-F7C8-971B-21C7CB5106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" y="4024"/>
              <a:ext cx="328" cy="384"/>
            </a:xfrm>
            <a:custGeom>
              <a:avLst/>
              <a:gdLst>
                <a:gd name="T0" fmla="*/ 40 w 328"/>
                <a:gd name="T1" fmla="*/ 152 h 384"/>
                <a:gd name="T2" fmla="*/ 256 w 328"/>
                <a:gd name="T3" fmla="*/ 128 h 384"/>
                <a:gd name="T4" fmla="*/ 200 w 328"/>
                <a:gd name="T5" fmla="*/ 344 h 384"/>
                <a:gd name="T6" fmla="*/ 8 w 328"/>
                <a:gd name="T7" fmla="*/ 288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8"/>
                <a:gd name="T13" fmla="*/ 0 h 384"/>
                <a:gd name="T14" fmla="*/ 328 w 328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8" h="384">
                  <a:moveTo>
                    <a:pt x="40" y="152"/>
                  </a:moveTo>
                  <a:cubicBezTo>
                    <a:pt x="0" y="8"/>
                    <a:pt x="184" y="0"/>
                    <a:pt x="256" y="128"/>
                  </a:cubicBezTo>
                  <a:cubicBezTo>
                    <a:pt x="328" y="256"/>
                    <a:pt x="288" y="304"/>
                    <a:pt x="200" y="344"/>
                  </a:cubicBezTo>
                  <a:cubicBezTo>
                    <a:pt x="112" y="384"/>
                    <a:pt x="40" y="277"/>
                    <a:pt x="8" y="288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085">
            <a:extLst>
              <a:ext uri="{FF2B5EF4-FFF2-40B4-BE49-F238E27FC236}">
                <a16:creationId xmlns:a16="http://schemas.microsoft.com/office/drawing/2014/main" id="{A7A57874-F8DE-92D9-DB49-1C25064F4A9C}"/>
              </a:ext>
            </a:extLst>
          </p:cNvPr>
          <p:cNvGrpSpPr>
            <a:grpSpLocks/>
          </p:cNvGrpSpPr>
          <p:nvPr/>
        </p:nvGrpSpPr>
        <p:grpSpPr bwMode="auto">
          <a:xfrm>
            <a:off x="419264" y="537475"/>
            <a:ext cx="530225" cy="854075"/>
            <a:chOff x="1286447" y="4595780"/>
            <a:chExt cx="530225" cy="853363"/>
          </a:xfrm>
        </p:grpSpPr>
        <p:sp>
          <p:nvSpPr>
            <p:cNvPr id="10" name="Freeform 239">
              <a:extLst>
                <a:ext uri="{FF2B5EF4-FFF2-40B4-BE49-F238E27FC236}">
                  <a16:creationId xmlns:a16="http://schemas.microsoft.com/office/drawing/2014/main" id="{4882BFD9-5244-C967-FCB8-CD0EB7A72E4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346625" y="4761577"/>
              <a:ext cx="191922" cy="302335"/>
            </a:xfrm>
            <a:custGeom>
              <a:avLst/>
              <a:gdLst>
                <a:gd name="T0" fmla="*/ 0 w 246"/>
                <a:gd name="T1" fmla="*/ 2147483646 h 369"/>
                <a:gd name="T2" fmla="*/ 0 w 246"/>
                <a:gd name="T3" fmla="*/ 2147483646 h 369"/>
                <a:gd name="T4" fmla="*/ 0 w 246"/>
                <a:gd name="T5" fmla="*/ 2147483646 h 369"/>
                <a:gd name="T6" fmla="*/ 0 w 246"/>
                <a:gd name="T7" fmla="*/ 0 h 369"/>
                <a:gd name="T8" fmla="*/ 0 w 246"/>
                <a:gd name="T9" fmla="*/ 2147483646 h 3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369"/>
                <a:gd name="T17" fmla="*/ 246 w 246"/>
                <a:gd name="T18" fmla="*/ 369 h 3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369">
                  <a:moveTo>
                    <a:pt x="0" y="8"/>
                  </a:moveTo>
                  <a:lnTo>
                    <a:pt x="234" y="369"/>
                  </a:lnTo>
                  <a:lnTo>
                    <a:pt x="246" y="362"/>
                  </a:lnTo>
                  <a:lnTo>
                    <a:pt x="1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240">
              <a:extLst>
                <a:ext uri="{FF2B5EF4-FFF2-40B4-BE49-F238E27FC236}">
                  <a16:creationId xmlns:a16="http://schemas.microsoft.com/office/drawing/2014/main" id="{D68C9A13-8735-69FE-8308-F3DC0C960A7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20656" y="4875358"/>
              <a:ext cx="196801" cy="308836"/>
            </a:xfrm>
            <a:custGeom>
              <a:avLst/>
              <a:gdLst>
                <a:gd name="T0" fmla="*/ 0 w 250"/>
                <a:gd name="T1" fmla="*/ 2147483646 h 376"/>
                <a:gd name="T2" fmla="*/ 0 w 250"/>
                <a:gd name="T3" fmla="*/ 2147483646 h 376"/>
                <a:gd name="T4" fmla="*/ 0 w 250"/>
                <a:gd name="T5" fmla="*/ 2147483646 h 376"/>
                <a:gd name="T6" fmla="*/ 0 w 250"/>
                <a:gd name="T7" fmla="*/ 0 h 376"/>
                <a:gd name="T8" fmla="*/ 0 w 250"/>
                <a:gd name="T9" fmla="*/ 2147483646 h 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376"/>
                <a:gd name="T17" fmla="*/ 250 w 250"/>
                <a:gd name="T18" fmla="*/ 376 h 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376">
                  <a:moveTo>
                    <a:pt x="0" y="7"/>
                  </a:moveTo>
                  <a:lnTo>
                    <a:pt x="238" y="376"/>
                  </a:lnTo>
                  <a:lnTo>
                    <a:pt x="250" y="369"/>
                  </a:lnTo>
                  <a:lnTo>
                    <a:pt x="11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41">
              <a:extLst>
                <a:ext uri="{FF2B5EF4-FFF2-40B4-BE49-F238E27FC236}">
                  <a16:creationId xmlns:a16="http://schemas.microsoft.com/office/drawing/2014/main" id="{4819C5BF-DD11-6094-0A22-22AE69FEFDF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13311" y="4685180"/>
              <a:ext cx="322039" cy="432370"/>
            </a:xfrm>
            <a:custGeom>
              <a:avLst/>
              <a:gdLst>
                <a:gd name="T0" fmla="*/ 0 w 410"/>
                <a:gd name="T1" fmla="*/ 0 h 526"/>
                <a:gd name="T2" fmla="*/ 0 w 410"/>
                <a:gd name="T3" fmla="*/ 2147483646 h 526"/>
                <a:gd name="T4" fmla="*/ 0 w 410"/>
                <a:gd name="T5" fmla="*/ 2147483646 h 526"/>
                <a:gd name="T6" fmla="*/ 0 w 410"/>
                <a:gd name="T7" fmla="*/ 2147483646 h 526"/>
                <a:gd name="T8" fmla="*/ 0 w 410"/>
                <a:gd name="T9" fmla="*/ 2147483646 h 526"/>
                <a:gd name="T10" fmla="*/ 0 w 410"/>
                <a:gd name="T11" fmla="*/ 2147483646 h 526"/>
                <a:gd name="T12" fmla="*/ 0 w 410"/>
                <a:gd name="T13" fmla="*/ 2147483646 h 526"/>
                <a:gd name="T14" fmla="*/ 0 w 410"/>
                <a:gd name="T15" fmla="*/ 2147483646 h 526"/>
                <a:gd name="T16" fmla="*/ 0 w 410"/>
                <a:gd name="T17" fmla="*/ 2147483646 h 526"/>
                <a:gd name="T18" fmla="*/ 0 w 410"/>
                <a:gd name="T19" fmla="*/ 2147483646 h 526"/>
                <a:gd name="T20" fmla="*/ 0 w 410"/>
                <a:gd name="T21" fmla="*/ 2147483646 h 526"/>
                <a:gd name="T22" fmla="*/ 0 w 410"/>
                <a:gd name="T23" fmla="*/ 2147483646 h 526"/>
                <a:gd name="T24" fmla="*/ 0 w 410"/>
                <a:gd name="T25" fmla="*/ 0 h 5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0"/>
                <a:gd name="T40" fmla="*/ 0 h 526"/>
                <a:gd name="T41" fmla="*/ 410 w 410"/>
                <a:gd name="T42" fmla="*/ 526 h 5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0" h="526">
                  <a:moveTo>
                    <a:pt x="85" y="0"/>
                  </a:moveTo>
                  <a:lnTo>
                    <a:pt x="0" y="57"/>
                  </a:lnTo>
                  <a:lnTo>
                    <a:pt x="63" y="143"/>
                  </a:lnTo>
                  <a:lnTo>
                    <a:pt x="11" y="177"/>
                  </a:lnTo>
                  <a:lnTo>
                    <a:pt x="0" y="217"/>
                  </a:lnTo>
                  <a:lnTo>
                    <a:pt x="154" y="457"/>
                  </a:lnTo>
                  <a:lnTo>
                    <a:pt x="251" y="526"/>
                  </a:lnTo>
                  <a:lnTo>
                    <a:pt x="410" y="423"/>
                  </a:lnTo>
                  <a:lnTo>
                    <a:pt x="399" y="309"/>
                  </a:lnTo>
                  <a:lnTo>
                    <a:pt x="239" y="57"/>
                  </a:lnTo>
                  <a:lnTo>
                    <a:pt x="194" y="52"/>
                  </a:lnTo>
                  <a:lnTo>
                    <a:pt x="142" y="86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CC99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42">
              <a:extLst>
                <a:ext uri="{FF2B5EF4-FFF2-40B4-BE49-F238E27FC236}">
                  <a16:creationId xmlns:a16="http://schemas.microsoft.com/office/drawing/2014/main" id="{3B477541-539E-CE70-2CE1-D90D87B96CF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349879" y="5042780"/>
              <a:ext cx="188669" cy="138164"/>
            </a:xfrm>
            <a:custGeom>
              <a:avLst/>
              <a:gdLst>
                <a:gd name="T0" fmla="*/ 0 w 242"/>
                <a:gd name="T1" fmla="*/ 2147483646 h 169"/>
                <a:gd name="T2" fmla="*/ 0 w 242"/>
                <a:gd name="T3" fmla="*/ 2147483646 h 169"/>
                <a:gd name="T4" fmla="*/ 0 w 242"/>
                <a:gd name="T5" fmla="*/ 2147483646 h 169"/>
                <a:gd name="T6" fmla="*/ 0 w 242"/>
                <a:gd name="T7" fmla="*/ 0 h 169"/>
                <a:gd name="T8" fmla="*/ 0 w 242"/>
                <a:gd name="T9" fmla="*/ 2147483646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2"/>
                <a:gd name="T16" fmla="*/ 0 h 169"/>
                <a:gd name="T17" fmla="*/ 242 w 242"/>
                <a:gd name="T18" fmla="*/ 169 h 1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2" h="169">
                  <a:moveTo>
                    <a:pt x="242" y="23"/>
                  </a:moveTo>
                  <a:lnTo>
                    <a:pt x="15" y="169"/>
                  </a:lnTo>
                  <a:lnTo>
                    <a:pt x="0" y="146"/>
                  </a:lnTo>
                  <a:lnTo>
                    <a:pt x="227" y="0"/>
                  </a:lnTo>
                  <a:lnTo>
                    <a:pt x="242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43">
              <a:extLst>
                <a:ext uri="{FF2B5EF4-FFF2-40B4-BE49-F238E27FC236}">
                  <a16:creationId xmlns:a16="http://schemas.microsoft.com/office/drawing/2014/main" id="{1080369F-F9D1-6994-43B2-002F8CA9DB9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310844" y="5112674"/>
              <a:ext cx="131743" cy="206433"/>
            </a:xfrm>
            <a:custGeom>
              <a:avLst/>
              <a:gdLst>
                <a:gd name="T0" fmla="*/ 0 w 169"/>
                <a:gd name="T1" fmla="*/ 2147483646 h 253"/>
                <a:gd name="T2" fmla="*/ 0 w 169"/>
                <a:gd name="T3" fmla="*/ 2147483646 h 253"/>
                <a:gd name="T4" fmla="*/ 0 w 169"/>
                <a:gd name="T5" fmla="*/ 2147483646 h 253"/>
                <a:gd name="T6" fmla="*/ 0 w 169"/>
                <a:gd name="T7" fmla="*/ 0 h 253"/>
                <a:gd name="T8" fmla="*/ 0 w 169"/>
                <a:gd name="T9" fmla="*/ 2147483646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53"/>
                <a:gd name="T17" fmla="*/ 169 w 169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53">
                  <a:moveTo>
                    <a:pt x="0" y="8"/>
                  </a:moveTo>
                  <a:lnTo>
                    <a:pt x="157" y="253"/>
                  </a:lnTo>
                  <a:lnTo>
                    <a:pt x="169" y="246"/>
                  </a:lnTo>
                  <a:lnTo>
                    <a:pt x="1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244">
              <a:extLst>
                <a:ext uri="{FF2B5EF4-FFF2-40B4-BE49-F238E27FC236}">
                  <a16:creationId xmlns:a16="http://schemas.microsoft.com/office/drawing/2014/main" id="{0D24C961-C5FD-8153-E5AA-0911E55A00E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286447" y="5273595"/>
              <a:ext cx="73191" cy="71520"/>
            </a:xfrm>
            <a:custGeom>
              <a:avLst/>
              <a:gdLst>
                <a:gd name="T0" fmla="*/ 0 w 93"/>
                <a:gd name="T1" fmla="*/ 2147483646 h 88"/>
                <a:gd name="T2" fmla="*/ 0 w 93"/>
                <a:gd name="T3" fmla="*/ 2147483646 h 88"/>
                <a:gd name="T4" fmla="*/ 0 w 93"/>
                <a:gd name="T5" fmla="*/ 2147483646 h 88"/>
                <a:gd name="T6" fmla="*/ 0 w 93"/>
                <a:gd name="T7" fmla="*/ 0 h 88"/>
                <a:gd name="T8" fmla="*/ 0 w 93"/>
                <a:gd name="T9" fmla="*/ 2147483646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88"/>
                <a:gd name="T17" fmla="*/ 93 w 93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88">
                  <a:moveTo>
                    <a:pt x="93" y="50"/>
                  </a:moveTo>
                  <a:lnTo>
                    <a:pt x="35" y="88"/>
                  </a:lnTo>
                  <a:lnTo>
                    <a:pt x="0" y="38"/>
                  </a:lnTo>
                  <a:lnTo>
                    <a:pt x="58" y="0"/>
                  </a:lnTo>
                  <a:lnTo>
                    <a:pt x="93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245">
              <a:extLst>
                <a:ext uri="{FF2B5EF4-FFF2-40B4-BE49-F238E27FC236}">
                  <a16:creationId xmlns:a16="http://schemas.microsoft.com/office/drawing/2014/main" id="{4B0B925E-7FAA-31BD-F6B5-C4482492F5C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356384" y="5423136"/>
              <a:ext cx="216318" cy="260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7" name="Rectangle 247">
              <a:extLst>
                <a:ext uri="{FF2B5EF4-FFF2-40B4-BE49-F238E27FC236}">
                  <a16:creationId xmlns:a16="http://schemas.microsoft.com/office/drawing/2014/main" id="{D001F768-DD3D-987B-267E-1A855D9326B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449092" y="5109424"/>
              <a:ext cx="24397" cy="26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" name="Freeform 248">
              <a:extLst>
                <a:ext uri="{FF2B5EF4-FFF2-40B4-BE49-F238E27FC236}">
                  <a16:creationId xmlns:a16="http://schemas.microsoft.com/office/drawing/2014/main" id="{58A1F68A-5B9E-9C24-3A41-1F831CBD73E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27163" y="5371122"/>
              <a:ext cx="32529" cy="58516"/>
            </a:xfrm>
            <a:custGeom>
              <a:avLst/>
              <a:gdLst>
                <a:gd name="T0" fmla="*/ 0 w 42"/>
                <a:gd name="T1" fmla="*/ 0 h 73"/>
                <a:gd name="T2" fmla="*/ 0 w 42"/>
                <a:gd name="T3" fmla="*/ 0 h 73"/>
                <a:gd name="T4" fmla="*/ 0 w 42"/>
                <a:gd name="T5" fmla="*/ 0 h 73"/>
                <a:gd name="T6" fmla="*/ 0 w 42"/>
                <a:gd name="T7" fmla="*/ 0 h 73"/>
                <a:gd name="T8" fmla="*/ 0 w 42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73"/>
                <a:gd name="T17" fmla="*/ 42 w 42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73">
                  <a:moveTo>
                    <a:pt x="42" y="4"/>
                  </a:moveTo>
                  <a:lnTo>
                    <a:pt x="11" y="73"/>
                  </a:lnTo>
                  <a:lnTo>
                    <a:pt x="0" y="69"/>
                  </a:lnTo>
                  <a:lnTo>
                    <a:pt x="31" y="0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49">
              <a:extLst>
                <a:ext uri="{FF2B5EF4-FFF2-40B4-BE49-F238E27FC236}">
                  <a16:creationId xmlns:a16="http://schemas.microsoft.com/office/drawing/2014/main" id="{D842AB8E-702E-DB7B-B59C-37D61CC1EC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356384" y="5377623"/>
              <a:ext cx="32529" cy="52015"/>
            </a:xfrm>
            <a:custGeom>
              <a:avLst/>
              <a:gdLst>
                <a:gd name="T0" fmla="*/ 0 w 42"/>
                <a:gd name="T1" fmla="*/ 0 h 65"/>
                <a:gd name="T2" fmla="*/ 0 w 42"/>
                <a:gd name="T3" fmla="*/ 0 h 65"/>
                <a:gd name="T4" fmla="*/ 0 w 42"/>
                <a:gd name="T5" fmla="*/ 0 h 65"/>
                <a:gd name="T6" fmla="*/ 0 w 42"/>
                <a:gd name="T7" fmla="*/ 0 h 65"/>
                <a:gd name="T8" fmla="*/ 0 w 42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65"/>
                <a:gd name="T17" fmla="*/ 42 w 42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65">
                  <a:moveTo>
                    <a:pt x="0" y="3"/>
                  </a:moveTo>
                  <a:lnTo>
                    <a:pt x="31" y="65"/>
                  </a:lnTo>
                  <a:lnTo>
                    <a:pt x="42" y="61"/>
                  </a:lnTo>
                  <a:lnTo>
                    <a:pt x="1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Rectangle 250">
              <a:extLst>
                <a:ext uri="{FF2B5EF4-FFF2-40B4-BE49-F238E27FC236}">
                  <a16:creationId xmlns:a16="http://schemas.microsoft.com/office/drawing/2014/main" id="{1DEAA622-5D7C-0874-5759-39DDFBACE60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380782" y="5374373"/>
              <a:ext cx="152887" cy="113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1" name="Freeform 251">
              <a:extLst>
                <a:ext uri="{FF2B5EF4-FFF2-40B4-BE49-F238E27FC236}">
                  <a16:creationId xmlns:a16="http://schemas.microsoft.com/office/drawing/2014/main" id="{A2DA200F-2568-E7B9-172E-A19CC5F5681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55653" y="4616911"/>
              <a:ext cx="143128" cy="133287"/>
            </a:xfrm>
            <a:custGeom>
              <a:avLst/>
              <a:gdLst>
                <a:gd name="T0" fmla="*/ 0 w 183"/>
                <a:gd name="T1" fmla="*/ 0 h 163"/>
                <a:gd name="T2" fmla="*/ 0 w 183"/>
                <a:gd name="T3" fmla="*/ 2147483646 h 163"/>
                <a:gd name="T4" fmla="*/ 0 w 183"/>
                <a:gd name="T5" fmla="*/ 2147483646 h 163"/>
                <a:gd name="T6" fmla="*/ 0 w 183"/>
                <a:gd name="T7" fmla="*/ 2147483646 h 163"/>
                <a:gd name="T8" fmla="*/ 0 w 183"/>
                <a:gd name="T9" fmla="*/ 2147483646 h 163"/>
                <a:gd name="T10" fmla="*/ 0 w 183"/>
                <a:gd name="T11" fmla="*/ 2147483646 h 163"/>
                <a:gd name="T12" fmla="*/ 0 w 183"/>
                <a:gd name="T13" fmla="*/ 2147483646 h 163"/>
                <a:gd name="T14" fmla="*/ 0 w 183"/>
                <a:gd name="T15" fmla="*/ 2147483646 h 163"/>
                <a:gd name="T16" fmla="*/ 0 w 183"/>
                <a:gd name="T17" fmla="*/ 2147483646 h 163"/>
                <a:gd name="T18" fmla="*/ 0 w 183"/>
                <a:gd name="T19" fmla="*/ 2147483646 h 163"/>
                <a:gd name="T20" fmla="*/ 0 w 183"/>
                <a:gd name="T21" fmla="*/ 2147483646 h 163"/>
                <a:gd name="T22" fmla="*/ 0 w 183"/>
                <a:gd name="T23" fmla="*/ 2147483646 h 163"/>
                <a:gd name="T24" fmla="*/ 0 w 183"/>
                <a:gd name="T25" fmla="*/ 2147483646 h 163"/>
                <a:gd name="T26" fmla="*/ 0 w 183"/>
                <a:gd name="T27" fmla="*/ 2147483646 h 163"/>
                <a:gd name="T28" fmla="*/ 0 w 183"/>
                <a:gd name="T29" fmla="*/ 2147483646 h 163"/>
                <a:gd name="T30" fmla="*/ 0 w 183"/>
                <a:gd name="T31" fmla="*/ 2147483646 h 163"/>
                <a:gd name="T32" fmla="*/ 0 w 183"/>
                <a:gd name="T33" fmla="*/ 2147483646 h 163"/>
                <a:gd name="T34" fmla="*/ 0 w 183"/>
                <a:gd name="T35" fmla="*/ 2147483646 h 163"/>
                <a:gd name="T36" fmla="*/ 0 w 183"/>
                <a:gd name="T37" fmla="*/ 2147483646 h 1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3"/>
                <a:gd name="T58" fmla="*/ 0 h 163"/>
                <a:gd name="T59" fmla="*/ 183 w 183"/>
                <a:gd name="T60" fmla="*/ 163 h 1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3" h="163">
                  <a:moveTo>
                    <a:pt x="183" y="0"/>
                  </a:moveTo>
                  <a:lnTo>
                    <a:pt x="164" y="2"/>
                  </a:lnTo>
                  <a:lnTo>
                    <a:pt x="147" y="4"/>
                  </a:lnTo>
                  <a:lnTo>
                    <a:pt x="129" y="7"/>
                  </a:lnTo>
                  <a:lnTo>
                    <a:pt x="112" y="12"/>
                  </a:lnTo>
                  <a:lnTo>
                    <a:pt x="98" y="19"/>
                  </a:lnTo>
                  <a:lnTo>
                    <a:pt x="82" y="27"/>
                  </a:lnTo>
                  <a:lnTo>
                    <a:pt x="69" y="36"/>
                  </a:lnTo>
                  <a:lnTo>
                    <a:pt x="55" y="47"/>
                  </a:lnTo>
                  <a:lnTo>
                    <a:pt x="43" y="58"/>
                  </a:lnTo>
                  <a:lnTo>
                    <a:pt x="32" y="71"/>
                  </a:lnTo>
                  <a:lnTo>
                    <a:pt x="23" y="84"/>
                  </a:lnTo>
                  <a:lnTo>
                    <a:pt x="16" y="98"/>
                  </a:lnTo>
                  <a:lnTo>
                    <a:pt x="9" y="113"/>
                  </a:lnTo>
                  <a:lnTo>
                    <a:pt x="4" y="129"/>
                  </a:lnTo>
                  <a:lnTo>
                    <a:pt x="2" y="144"/>
                  </a:lnTo>
                  <a:lnTo>
                    <a:pt x="1" y="162"/>
                  </a:lnTo>
                  <a:lnTo>
                    <a:pt x="0" y="162"/>
                  </a:lnTo>
                  <a:lnTo>
                    <a:pt x="1" y="16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" name="Group 252">
              <a:extLst>
                <a:ext uri="{FF2B5EF4-FFF2-40B4-BE49-F238E27FC236}">
                  <a16:creationId xmlns:a16="http://schemas.microsoft.com/office/drawing/2014/main" id="{14003883-1BBF-3AC9-019D-A8ED1AC1856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645894" y="4595780"/>
              <a:ext cx="32529" cy="53640"/>
              <a:chOff x="2171" y="891"/>
              <a:chExt cx="42" cy="66"/>
            </a:xfrm>
          </p:grpSpPr>
          <p:sp>
            <p:nvSpPr>
              <p:cNvPr id="36" name="Line 253">
                <a:extLst>
                  <a:ext uri="{FF2B5EF4-FFF2-40B4-BE49-F238E27FC236}">
                    <a16:creationId xmlns:a16="http://schemas.microsoft.com/office/drawing/2014/main" id="{DCA9706D-64E8-E4CB-CD75-C67345E65A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83" y="920"/>
                <a:ext cx="28" cy="3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254">
                <a:extLst>
                  <a:ext uri="{FF2B5EF4-FFF2-40B4-BE49-F238E27FC236}">
                    <a16:creationId xmlns:a16="http://schemas.microsoft.com/office/drawing/2014/main" id="{8103D0CC-249D-DC63-9A07-58DE366190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171" y="891"/>
                <a:ext cx="42" cy="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255">
              <a:extLst>
                <a:ext uri="{FF2B5EF4-FFF2-40B4-BE49-F238E27FC236}">
                  <a16:creationId xmlns:a16="http://schemas.microsoft.com/office/drawing/2014/main" id="{4D0F6B04-5C47-69C7-763F-6230C644028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764626" y="4722565"/>
              <a:ext cx="52046" cy="35760"/>
              <a:chOff x="1995" y="1046"/>
              <a:chExt cx="66" cy="44"/>
            </a:xfrm>
          </p:grpSpPr>
          <p:sp>
            <p:nvSpPr>
              <p:cNvPr id="34" name="Line 256">
                <a:extLst>
                  <a:ext uri="{FF2B5EF4-FFF2-40B4-BE49-F238E27FC236}">
                    <a16:creationId xmlns:a16="http://schemas.microsoft.com/office/drawing/2014/main" id="{0D2C0F22-8D00-E00E-BD45-3005E08890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9" y="1066"/>
                <a:ext cx="42" cy="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57">
                <a:extLst>
                  <a:ext uri="{FF2B5EF4-FFF2-40B4-BE49-F238E27FC236}">
                    <a16:creationId xmlns:a16="http://schemas.microsoft.com/office/drawing/2014/main" id="{7B82E476-43B8-E7B0-73B0-2D3269FA57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95" y="1046"/>
                <a:ext cx="25" cy="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" name="Freeform 258">
              <a:extLst>
                <a:ext uri="{FF2B5EF4-FFF2-40B4-BE49-F238E27FC236}">
                  <a16:creationId xmlns:a16="http://schemas.microsoft.com/office/drawing/2014/main" id="{C7B42E3D-1961-6012-DDB1-D88D829D1EA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55653" y="4616911"/>
              <a:ext cx="143128" cy="133287"/>
            </a:xfrm>
            <a:custGeom>
              <a:avLst/>
              <a:gdLst>
                <a:gd name="T0" fmla="*/ 0 w 183"/>
                <a:gd name="T1" fmla="*/ 0 h 163"/>
                <a:gd name="T2" fmla="*/ 0 w 183"/>
                <a:gd name="T3" fmla="*/ 2147483646 h 163"/>
                <a:gd name="T4" fmla="*/ 0 w 183"/>
                <a:gd name="T5" fmla="*/ 2147483646 h 163"/>
                <a:gd name="T6" fmla="*/ 0 w 183"/>
                <a:gd name="T7" fmla="*/ 2147483646 h 163"/>
                <a:gd name="T8" fmla="*/ 0 w 183"/>
                <a:gd name="T9" fmla="*/ 2147483646 h 163"/>
                <a:gd name="T10" fmla="*/ 0 w 183"/>
                <a:gd name="T11" fmla="*/ 2147483646 h 163"/>
                <a:gd name="T12" fmla="*/ 0 w 183"/>
                <a:gd name="T13" fmla="*/ 2147483646 h 163"/>
                <a:gd name="T14" fmla="*/ 0 w 183"/>
                <a:gd name="T15" fmla="*/ 2147483646 h 163"/>
                <a:gd name="T16" fmla="*/ 0 w 183"/>
                <a:gd name="T17" fmla="*/ 2147483646 h 163"/>
                <a:gd name="T18" fmla="*/ 0 w 183"/>
                <a:gd name="T19" fmla="*/ 2147483646 h 163"/>
                <a:gd name="T20" fmla="*/ 0 w 183"/>
                <a:gd name="T21" fmla="*/ 2147483646 h 163"/>
                <a:gd name="T22" fmla="*/ 0 w 183"/>
                <a:gd name="T23" fmla="*/ 2147483646 h 163"/>
                <a:gd name="T24" fmla="*/ 0 w 183"/>
                <a:gd name="T25" fmla="*/ 2147483646 h 163"/>
                <a:gd name="T26" fmla="*/ 0 w 183"/>
                <a:gd name="T27" fmla="*/ 2147483646 h 163"/>
                <a:gd name="T28" fmla="*/ 0 w 183"/>
                <a:gd name="T29" fmla="*/ 2147483646 h 163"/>
                <a:gd name="T30" fmla="*/ 0 w 183"/>
                <a:gd name="T31" fmla="*/ 2147483646 h 163"/>
                <a:gd name="T32" fmla="*/ 0 w 183"/>
                <a:gd name="T33" fmla="*/ 2147483646 h 163"/>
                <a:gd name="T34" fmla="*/ 0 w 183"/>
                <a:gd name="T35" fmla="*/ 2147483646 h 163"/>
                <a:gd name="T36" fmla="*/ 0 w 183"/>
                <a:gd name="T37" fmla="*/ 2147483646 h 1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3"/>
                <a:gd name="T58" fmla="*/ 0 h 163"/>
                <a:gd name="T59" fmla="*/ 183 w 183"/>
                <a:gd name="T60" fmla="*/ 163 h 1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3" h="163">
                  <a:moveTo>
                    <a:pt x="183" y="0"/>
                  </a:moveTo>
                  <a:lnTo>
                    <a:pt x="164" y="2"/>
                  </a:lnTo>
                  <a:lnTo>
                    <a:pt x="147" y="4"/>
                  </a:lnTo>
                  <a:lnTo>
                    <a:pt x="129" y="7"/>
                  </a:lnTo>
                  <a:lnTo>
                    <a:pt x="112" y="12"/>
                  </a:lnTo>
                  <a:lnTo>
                    <a:pt x="98" y="19"/>
                  </a:lnTo>
                  <a:lnTo>
                    <a:pt x="82" y="27"/>
                  </a:lnTo>
                  <a:lnTo>
                    <a:pt x="69" y="36"/>
                  </a:lnTo>
                  <a:lnTo>
                    <a:pt x="55" y="47"/>
                  </a:lnTo>
                  <a:lnTo>
                    <a:pt x="43" y="58"/>
                  </a:lnTo>
                  <a:lnTo>
                    <a:pt x="32" y="71"/>
                  </a:lnTo>
                  <a:lnTo>
                    <a:pt x="23" y="84"/>
                  </a:lnTo>
                  <a:lnTo>
                    <a:pt x="16" y="98"/>
                  </a:lnTo>
                  <a:lnTo>
                    <a:pt x="9" y="113"/>
                  </a:lnTo>
                  <a:lnTo>
                    <a:pt x="4" y="129"/>
                  </a:lnTo>
                  <a:lnTo>
                    <a:pt x="2" y="144"/>
                  </a:lnTo>
                  <a:lnTo>
                    <a:pt x="1" y="162"/>
                  </a:lnTo>
                  <a:lnTo>
                    <a:pt x="0" y="162"/>
                  </a:lnTo>
                  <a:lnTo>
                    <a:pt x="1" y="16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59">
              <a:extLst>
                <a:ext uri="{FF2B5EF4-FFF2-40B4-BE49-F238E27FC236}">
                  <a16:creationId xmlns:a16="http://schemas.microsoft.com/office/drawing/2014/main" id="{4E6FDDB1-D8C2-4EE1-02C2-7BF333AE63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7521" y="4620162"/>
              <a:ext cx="21144" cy="292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60">
              <a:extLst>
                <a:ext uri="{FF2B5EF4-FFF2-40B4-BE49-F238E27FC236}">
                  <a16:creationId xmlns:a16="http://schemas.microsoft.com/office/drawing/2014/main" id="{8A5026C2-17C3-DAE0-C26E-C936518665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45894" y="4595780"/>
              <a:ext cx="32529" cy="2438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61">
              <a:extLst>
                <a:ext uri="{FF2B5EF4-FFF2-40B4-BE49-F238E27FC236}">
                  <a16:creationId xmlns:a16="http://schemas.microsoft.com/office/drawing/2014/main" id="{085E3CB7-AF35-7D6E-9FD1-202CB54138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7521" y="4620162"/>
              <a:ext cx="21144" cy="292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62">
              <a:extLst>
                <a:ext uri="{FF2B5EF4-FFF2-40B4-BE49-F238E27FC236}">
                  <a16:creationId xmlns:a16="http://schemas.microsoft.com/office/drawing/2014/main" id="{88FEF6B9-A1DD-550F-C729-B81A2D03BB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45894" y="4595780"/>
              <a:ext cx="32529" cy="2438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" name="Group 263">
              <a:extLst>
                <a:ext uri="{FF2B5EF4-FFF2-40B4-BE49-F238E27FC236}">
                  <a16:creationId xmlns:a16="http://schemas.microsoft.com/office/drawing/2014/main" id="{B5971264-38F5-79B3-63FC-69842133CEF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764626" y="4722565"/>
              <a:ext cx="52046" cy="35760"/>
              <a:chOff x="1995" y="1046"/>
              <a:chExt cx="66" cy="44"/>
            </a:xfrm>
          </p:grpSpPr>
          <p:sp>
            <p:nvSpPr>
              <p:cNvPr id="30" name="Line 264">
                <a:extLst>
                  <a:ext uri="{FF2B5EF4-FFF2-40B4-BE49-F238E27FC236}">
                    <a16:creationId xmlns:a16="http://schemas.microsoft.com/office/drawing/2014/main" id="{39D5A0FA-1C3A-28FD-1BAB-35B49FE078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9" y="1066"/>
                <a:ext cx="42" cy="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265">
                <a:extLst>
                  <a:ext uri="{FF2B5EF4-FFF2-40B4-BE49-F238E27FC236}">
                    <a16:creationId xmlns:a16="http://schemas.microsoft.com/office/drawing/2014/main" id="{5AA0C4E2-5B86-37C9-09A8-5FAAD1BA3B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95" y="1046"/>
                <a:ext cx="25" cy="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266">
                <a:extLst>
                  <a:ext uri="{FF2B5EF4-FFF2-40B4-BE49-F238E27FC236}">
                    <a16:creationId xmlns:a16="http://schemas.microsoft.com/office/drawing/2014/main" id="{7E0DF3D3-6B65-2320-ED7F-651A16891D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9" y="1066"/>
                <a:ext cx="42" cy="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267">
                <a:extLst>
                  <a:ext uri="{FF2B5EF4-FFF2-40B4-BE49-F238E27FC236}">
                    <a16:creationId xmlns:a16="http://schemas.microsoft.com/office/drawing/2014/main" id="{F92E9ABE-25E3-11A1-E42C-1E5654DCB1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95" y="1046"/>
                <a:ext cx="25" cy="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8" name="Group 34">
            <a:extLst>
              <a:ext uri="{FF2B5EF4-FFF2-40B4-BE49-F238E27FC236}">
                <a16:creationId xmlns:a16="http://schemas.microsoft.com/office/drawing/2014/main" id="{A371DE78-708D-DCC5-CFCF-0C23C3D93D02}"/>
              </a:ext>
            </a:extLst>
          </p:cNvPr>
          <p:cNvGrpSpPr>
            <a:grpSpLocks/>
          </p:cNvGrpSpPr>
          <p:nvPr/>
        </p:nvGrpSpPr>
        <p:grpSpPr bwMode="auto">
          <a:xfrm>
            <a:off x="6161251" y="6343221"/>
            <a:ext cx="457200" cy="1166813"/>
            <a:chOff x="1436575" y="3990402"/>
            <a:chExt cx="457200" cy="1165998"/>
          </a:xfrm>
        </p:grpSpPr>
        <p:grpSp>
          <p:nvGrpSpPr>
            <p:cNvPr id="39" name="Group 255">
              <a:extLst>
                <a:ext uri="{FF2B5EF4-FFF2-40B4-BE49-F238E27FC236}">
                  <a16:creationId xmlns:a16="http://schemas.microsoft.com/office/drawing/2014/main" id="{FE6462EA-8C82-4C15-B925-9EBDA654B3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11786" y="3990402"/>
              <a:ext cx="287338" cy="1021321"/>
              <a:chOff x="3337430" y="3048000"/>
              <a:chExt cx="287338" cy="1021321"/>
            </a:xfrm>
          </p:grpSpPr>
          <p:sp>
            <p:nvSpPr>
              <p:cNvPr id="44" name="Freeform 32">
                <a:extLst>
                  <a:ext uri="{FF2B5EF4-FFF2-40B4-BE49-F238E27FC236}">
                    <a16:creationId xmlns:a16="http://schemas.microsoft.com/office/drawing/2014/main" id="{81FB92CC-97AE-C7B8-EC2F-12E7873C74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7430" y="3542271"/>
                <a:ext cx="287338" cy="527050"/>
              </a:xfrm>
              <a:custGeom>
                <a:avLst/>
                <a:gdLst>
                  <a:gd name="T0" fmla="*/ 2147483646 w 277"/>
                  <a:gd name="T1" fmla="*/ 0 h 517"/>
                  <a:gd name="T2" fmla="*/ 2147483646 w 277"/>
                  <a:gd name="T3" fmla="*/ 0 h 517"/>
                  <a:gd name="T4" fmla="*/ 2147483646 w 277"/>
                  <a:gd name="T5" fmla="*/ 2147483646 h 517"/>
                  <a:gd name="T6" fmla="*/ 2147483646 w 277"/>
                  <a:gd name="T7" fmla="*/ 2147483646 h 517"/>
                  <a:gd name="T8" fmla="*/ 2147483646 w 277"/>
                  <a:gd name="T9" fmla="*/ 2147483646 h 517"/>
                  <a:gd name="T10" fmla="*/ 2147483646 w 277"/>
                  <a:gd name="T11" fmla="*/ 2147483646 h 517"/>
                  <a:gd name="T12" fmla="*/ 2147483646 w 277"/>
                  <a:gd name="T13" fmla="*/ 2147483646 h 517"/>
                  <a:gd name="T14" fmla="*/ 2147483646 w 277"/>
                  <a:gd name="T15" fmla="*/ 2147483646 h 517"/>
                  <a:gd name="T16" fmla="*/ 0 w 277"/>
                  <a:gd name="T17" fmla="*/ 2147483646 h 517"/>
                  <a:gd name="T18" fmla="*/ 0 w 277"/>
                  <a:gd name="T19" fmla="*/ 2147483646 h 517"/>
                  <a:gd name="T20" fmla="*/ 2147483646 w 277"/>
                  <a:gd name="T21" fmla="*/ 2147483646 h 517"/>
                  <a:gd name="T22" fmla="*/ 2147483646 w 277"/>
                  <a:gd name="T23" fmla="*/ 2147483646 h 517"/>
                  <a:gd name="T24" fmla="*/ 2147483646 w 277"/>
                  <a:gd name="T25" fmla="*/ 0 h 5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7"/>
                  <a:gd name="T40" fmla="*/ 0 h 517"/>
                  <a:gd name="T41" fmla="*/ 277 w 277"/>
                  <a:gd name="T42" fmla="*/ 517 h 5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7" h="517">
                    <a:moveTo>
                      <a:pt x="89" y="0"/>
                    </a:moveTo>
                    <a:lnTo>
                      <a:pt x="191" y="0"/>
                    </a:lnTo>
                    <a:lnTo>
                      <a:pt x="191" y="105"/>
                    </a:lnTo>
                    <a:lnTo>
                      <a:pt x="225" y="105"/>
                    </a:lnTo>
                    <a:lnTo>
                      <a:pt x="276" y="139"/>
                    </a:lnTo>
                    <a:lnTo>
                      <a:pt x="276" y="415"/>
                    </a:lnTo>
                    <a:lnTo>
                      <a:pt x="225" y="516"/>
                    </a:lnTo>
                    <a:lnTo>
                      <a:pt x="51" y="516"/>
                    </a:lnTo>
                    <a:lnTo>
                      <a:pt x="0" y="415"/>
                    </a:lnTo>
                    <a:lnTo>
                      <a:pt x="0" y="139"/>
                    </a:lnTo>
                    <a:lnTo>
                      <a:pt x="51" y="105"/>
                    </a:lnTo>
                    <a:lnTo>
                      <a:pt x="89" y="105"/>
                    </a:lnTo>
                    <a:lnTo>
                      <a:pt x="89" y="0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610E0A95-0378-7298-9BDD-DCCE3D948A74}"/>
                  </a:ext>
                </a:extLst>
              </p:cNvPr>
              <p:cNvCxnSpPr/>
              <p:nvPr/>
            </p:nvCxnSpPr>
            <p:spPr>
              <a:xfrm>
                <a:off x="3474944" y="3048000"/>
                <a:ext cx="0" cy="45688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 w="lg" len="lg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9F6B144-D9E7-E5ED-38F1-9E423B2D9071}"/>
                </a:ext>
              </a:extLst>
            </p:cNvPr>
            <p:cNvSpPr/>
            <p:nvPr/>
          </p:nvSpPr>
          <p:spPr>
            <a:xfrm>
              <a:off x="1436575" y="4842295"/>
              <a:ext cx="457200" cy="76147"/>
            </a:xfrm>
            <a:prstGeom prst="rect">
              <a:avLst/>
            </a:prstGeom>
            <a:solidFill>
              <a:srgbClr val="CC66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CFBBDEC-59C2-990E-C05F-BA82D29E31F3}"/>
                </a:ext>
              </a:extLst>
            </p:cNvPr>
            <p:cNvSpPr/>
            <p:nvPr/>
          </p:nvSpPr>
          <p:spPr>
            <a:xfrm>
              <a:off x="1436575" y="4908923"/>
              <a:ext cx="457200" cy="76147"/>
            </a:xfrm>
            <a:prstGeom prst="rect">
              <a:avLst/>
            </a:prstGeom>
            <a:solidFill>
              <a:srgbClr val="CC66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C2EB4BB-A900-4564-75ED-12C71C7F6D64}"/>
                </a:ext>
              </a:extLst>
            </p:cNvPr>
            <p:cNvSpPr/>
            <p:nvPr/>
          </p:nvSpPr>
          <p:spPr>
            <a:xfrm>
              <a:off x="1436575" y="4994588"/>
              <a:ext cx="457200" cy="76147"/>
            </a:xfrm>
            <a:prstGeom prst="rect">
              <a:avLst/>
            </a:prstGeom>
            <a:solidFill>
              <a:srgbClr val="CC66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CCB63B1-A566-E5B7-61B1-7F208E65B062}"/>
                </a:ext>
              </a:extLst>
            </p:cNvPr>
            <p:cNvSpPr/>
            <p:nvPr/>
          </p:nvSpPr>
          <p:spPr>
            <a:xfrm>
              <a:off x="1436575" y="5080253"/>
              <a:ext cx="457200" cy="76147"/>
            </a:xfrm>
            <a:prstGeom prst="rect">
              <a:avLst/>
            </a:prstGeom>
            <a:solidFill>
              <a:srgbClr val="CC66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46" name="Group 712">
            <a:extLst>
              <a:ext uri="{FF2B5EF4-FFF2-40B4-BE49-F238E27FC236}">
                <a16:creationId xmlns:a16="http://schemas.microsoft.com/office/drawing/2014/main" id="{68A498C6-D651-AB57-1547-D02C8E7752BF}"/>
              </a:ext>
            </a:extLst>
          </p:cNvPr>
          <p:cNvGrpSpPr>
            <a:grpSpLocks/>
          </p:cNvGrpSpPr>
          <p:nvPr/>
        </p:nvGrpSpPr>
        <p:grpSpPr bwMode="auto">
          <a:xfrm>
            <a:off x="364627" y="6640878"/>
            <a:ext cx="1150938" cy="1122363"/>
            <a:chOff x="8417675" y="4873514"/>
            <a:chExt cx="1149696" cy="1121976"/>
          </a:xfrm>
        </p:grpSpPr>
        <p:sp>
          <p:nvSpPr>
            <p:cNvPr id="47" name="Freeform 650">
              <a:extLst>
                <a:ext uri="{FF2B5EF4-FFF2-40B4-BE49-F238E27FC236}">
                  <a16:creationId xmlns:a16="http://schemas.microsoft.com/office/drawing/2014/main" id="{88332AE1-A056-AC56-ACC4-3610CDD378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079613" y="5196853"/>
              <a:ext cx="125950" cy="448988"/>
            </a:xfrm>
            <a:custGeom>
              <a:avLst/>
              <a:gdLst>
                <a:gd name="T0" fmla="*/ 2147483646 w 147"/>
                <a:gd name="T1" fmla="*/ 2147483646 h 329"/>
                <a:gd name="T2" fmla="*/ 2147483646 w 147"/>
                <a:gd name="T3" fmla="*/ 2147483646 h 329"/>
                <a:gd name="T4" fmla="*/ 2147483646 w 147"/>
                <a:gd name="T5" fmla="*/ 0 h 329"/>
                <a:gd name="T6" fmla="*/ 0 60000 65536"/>
                <a:gd name="T7" fmla="*/ 0 60000 65536"/>
                <a:gd name="T8" fmla="*/ 0 60000 65536"/>
                <a:gd name="T9" fmla="*/ 0 w 147"/>
                <a:gd name="T10" fmla="*/ 0 h 329"/>
                <a:gd name="T11" fmla="*/ 147 w 147"/>
                <a:gd name="T12" fmla="*/ 329 h 3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7" h="329">
                  <a:moveTo>
                    <a:pt x="63" y="329"/>
                  </a:moveTo>
                  <a:cubicBezTo>
                    <a:pt x="56" y="299"/>
                    <a:pt x="0" y="236"/>
                    <a:pt x="21" y="149"/>
                  </a:cubicBezTo>
                  <a:cubicBezTo>
                    <a:pt x="54" y="26"/>
                    <a:pt x="121" y="31"/>
                    <a:pt x="147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8" name="Group 714">
              <a:extLst>
                <a:ext uri="{FF2B5EF4-FFF2-40B4-BE49-F238E27FC236}">
                  <a16:creationId xmlns:a16="http://schemas.microsoft.com/office/drawing/2014/main" id="{191C06AB-5931-5FB8-E22F-0931524EDA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00809" y="4873514"/>
              <a:ext cx="266991" cy="814766"/>
              <a:chOff x="3113985" y="4538869"/>
              <a:chExt cx="340902" cy="1243615"/>
            </a:xfrm>
          </p:grpSpPr>
          <p:sp>
            <p:nvSpPr>
              <p:cNvPr id="14347" name="Line 279">
                <a:extLst>
                  <a:ext uri="{FF2B5EF4-FFF2-40B4-BE49-F238E27FC236}">
                    <a16:creationId xmlns:a16="http://schemas.microsoft.com/office/drawing/2014/main" id="{4730C87F-D087-6236-0BB2-E1FD89A2C7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19945" y="5157646"/>
                <a:ext cx="0" cy="6248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48" name="Line 280">
                <a:extLst>
                  <a:ext uri="{FF2B5EF4-FFF2-40B4-BE49-F238E27FC236}">
                    <a16:creationId xmlns:a16="http://schemas.microsoft.com/office/drawing/2014/main" id="{B5B3C189-5100-DF05-4CC7-020B3568A0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6946" y="5157646"/>
                <a:ext cx="0" cy="6248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49" name="Freeform 281">
                <a:extLst>
                  <a:ext uri="{FF2B5EF4-FFF2-40B4-BE49-F238E27FC236}">
                    <a16:creationId xmlns:a16="http://schemas.microsoft.com/office/drawing/2014/main" id="{E934712D-C05D-538C-3F0C-420CAFDAE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3985" y="4538869"/>
                <a:ext cx="340902" cy="820720"/>
              </a:xfrm>
              <a:custGeom>
                <a:avLst/>
                <a:gdLst>
                  <a:gd name="T0" fmla="*/ 2147483646 w 277"/>
                  <a:gd name="T1" fmla="*/ 0 h 517"/>
                  <a:gd name="T2" fmla="*/ 2147483646 w 277"/>
                  <a:gd name="T3" fmla="*/ 0 h 517"/>
                  <a:gd name="T4" fmla="*/ 2147483646 w 277"/>
                  <a:gd name="T5" fmla="*/ 2147483646 h 517"/>
                  <a:gd name="T6" fmla="*/ 2147483646 w 277"/>
                  <a:gd name="T7" fmla="*/ 2147483646 h 517"/>
                  <a:gd name="T8" fmla="*/ 2147483646 w 277"/>
                  <a:gd name="T9" fmla="*/ 2147483646 h 517"/>
                  <a:gd name="T10" fmla="*/ 2147483646 w 277"/>
                  <a:gd name="T11" fmla="*/ 2147483646 h 517"/>
                  <a:gd name="T12" fmla="*/ 2147483646 w 277"/>
                  <a:gd name="T13" fmla="*/ 2147483646 h 517"/>
                  <a:gd name="T14" fmla="*/ 2147483646 w 277"/>
                  <a:gd name="T15" fmla="*/ 2147483646 h 517"/>
                  <a:gd name="T16" fmla="*/ 0 w 277"/>
                  <a:gd name="T17" fmla="*/ 2147483646 h 517"/>
                  <a:gd name="T18" fmla="*/ 0 w 277"/>
                  <a:gd name="T19" fmla="*/ 2147483646 h 517"/>
                  <a:gd name="T20" fmla="*/ 2147483646 w 277"/>
                  <a:gd name="T21" fmla="*/ 2147483646 h 517"/>
                  <a:gd name="T22" fmla="*/ 2147483646 w 277"/>
                  <a:gd name="T23" fmla="*/ 2147483646 h 517"/>
                  <a:gd name="T24" fmla="*/ 2147483646 w 277"/>
                  <a:gd name="T25" fmla="*/ 0 h 5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7"/>
                  <a:gd name="T40" fmla="*/ 0 h 517"/>
                  <a:gd name="T41" fmla="*/ 277 w 277"/>
                  <a:gd name="T42" fmla="*/ 517 h 5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7" h="517">
                    <a:moveTo>
                      <a:pt x="89" y="0"/>
                    </a:moveTo>
                    <a:lnTo>
                      <a:pt x="191" y="0"/>
                    </a:lnTo>
                    <a:lnTo>
                      <a:pt x="191" y="105"/>
                    </a:lnTo>
                    <a:lnTo>
                      <a:pt x="225" y="105"/>
                    </a:lnTo>
                    <a:lnTo>
                      <a:pt x="276" y="139"/>
                    </a:lnTo>
                    <a:lnTo>
                      <a:pt x="276" y="415"/>
                    </a:lnTo>
                    <a:lnTo>
                      <a:pt x="225" y="516"/>
                    </a:lnTo>
                    <a:lnTo>
                      <a:pt x="51" y="516"/>
                    </a:lnTo>
                    <a:lnTo>
                      <a:pt x="0" y="415"/>
                    </a:lnTo>
                    <a:lnTo>
                      <a:pt x="0" y="139"/>
                    </a:lnTo>
                    <a:lnTo>
                      <a:pt x="51" y="105"/>
                    </a:lnTo>
                    <a:lnTo>
                      <a:pt x="89" y="105"/>
                    </a:lnTo>
                    <a:lnTo>
                      <a:pt x="89" y="0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" name="Group 715">
              <a:extLst>
                <a:ext uri="{FF2B5EF4-FFF2-40B4-BE49-F238E27FC236}">
                  <a16:creationId xmlns:a16="http://schemas.microsoft.com/office/drawing/2014/main" id="{7B9D2161-FB00-B021-1A52-B161C57134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23042" y="4935235"/>
              <a:ext cx="253061" cy="543807"/>
              <a:chOff x="4070371" y="5643563"/>
              <a:chExt cx="346076" cy="596900"/>
            </a:xfrm>
          </p:grpSpPr>
          <p:sp>
            <p:nvSpPr>
              <p:cNvPr id="51" name="Freeform 7">
                <a:extLst>
                  <a:ext uri="{FF2B5EF4-FFF2-40B4-BE49-F238E27FC236}">
                    <a16:creationId xmlns:a16="http://schemas.microsoft.com/office/drawing/2014/main" id="{162DFAB7-3ECF-2AB2-472D-1A7F447EE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0371" y="5643563"/>
                <a:ext cx="346075" cy="596900"/>
              </a:xfrm>
              <a:custGeom>
                <a:avLst/>
                <a:gdLst>
                  <a:gd name="T0" fmla="*/ 2147483646 w 218"/>
                  <a:gd name="T1" fmla="*/ 0 h 376"/>
                  <a:gd name="T2" fmla="*/ 2147483646 w 218"/>
                  <a:gd name="T3" fmla="*/ 0 h 376"/>
                  <a:gd name="T4" fmla="*/ 2147483646 w 218"/>
                  <a:gd name="T5" fmla="*/ 2147483646 h 376"/>
                  <a:gd name="T6" fmla="*/ 2147483646 w 218"/>
                  <a:gd name="T7" fmla="*/ 2147483646 h 376"/>
                  <a:gd name="T8" fmla="*/ 2147483646 w 218"/>
                  <a:gd name="T9" fmla="*/ 2147483646 h 376"/>
                  <a:gd name="T10" fmla="*/ 0 w 218"/>
                  <a:gd name="T11" fmla="*/ 2147483646 h 376"/>
                  <a:gd name="T12" fmla="*/ 0 w 218"/>
                  <a:gd name="T13" fmla="*/ 2147483646 h 376"/>
                  <a:gd name="T14" fmla="*/ 2147483646 w 218"/>
                  <a:gd name="T15" fmla="*/ 2147483646 h 376"/>
                  <a:gd name="T16" fmla="*/ 2147483646 w 218"/>
                  <a:gd name="T17" fmla="*/ 2147483646 h 376"/>
                  <a:gd name="T18" fmla="*/ 2147483646 w 218"/>
                  <a:gd name="T19" fmla="*/ 2147483646 h 376"/>
                  <a:gd name="T20" fmla="*/ 2147483646 w 218"/>
                  <a:gd name="T21" fmla="*/ 2147483646 h 376"/>
                  <a:gd name="T22" fmla="*/ 2147483646 w 218"/>
                  <a:gd name="T23" fmla="*/ 2147483646 h 376"/>
                  <a:gd name="T24" fmla="*/ 2147483646 w 218"/>
                  <a:gd name="T25" fmla="*/ 2147483646 h 376"/>
                  <a:gd name="T26" fmla="*/ 2147483646 w 218"/>
                  <a:gd name="T27" fmla="*/ 2147483646 h 376"/>
                  <a:gd name="T28" fmla="*/ 2147483646 w 218"/>
                  <a:gd name="T29" fmla="*/ 2147483646 h 376"/>
                  <a:gd name="T30" fmla="*/ 2147483646 w 218"/>
                  <a:gd name="T31" fmla="*/ 2147483646 h 376"/>
                  <a:gd name="T32" fmla="*/ 2147483646 w 218"/>
                  <a:gd name="T33" fmla="*/ 2147483646 h 376"/>
                  <a:gd name="T34" fmla="*/ 2147483646 w 218"/>
                  <a:gd name="T35" fmla="*/ 2147483646 h 376"/>
                  <a:gd name="T36" fmla="*/ 2147483646 w 218"/>
                  <a:gd name="T37" fmla="*/ 2147483646 h 376"/>
                  <a:gd name="T38" fmla="*/ 2147483646 w 218"/>
                  <a:gd name="T39" fmla="*/ 2147483646 h 376"/>
                  <a:gd name="T40" fmla="*/ 2147483646 w 218"/>
                  <a:gd name="T41" fmla="*/ 0 h 376"/>
                  <a:gd name="T42" fmla="*/ 2147483646 w 218"/>
                  <a:gd name="T43" fmla="*/ 0 h 37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18" h="376">
                    <a:moveTo>
                      <a:pt x="70" y="0"/>
                    </a:moveTo>
                    <a:lnTo>
                      <a:pt x="70" y="0"/>
                    </a:lnTo>
                    <a:lnTo>
                      <a:pt x="70" y="74"/>
                    </a:lnTo>
                    <a:lnTo>
                      <a:pt x="24" y="74"/>
                    </a:lnTo>
                    <a:lnTo>
                      <a:pt x="0" y="101"/>
                    </a:lnTo>
                    <a:lnTo>
                      <a:pt x="0" y="300"/>
                    </a:lnTo>
                    <a:lnTo>
                      <a:pt x="37" y="376"/>
                    </a:lnTo>
                    <a:lnTo>
                      <a:pt x="38" y="376"/>
                    </a:lnTo>
                    <a:lnTo>
                      <a:pt x="180" y="376"/>
                    </a:lnTo>
                    <a:lnTo>
                      <a:pt x="181" y="374"/>
                    </a:lnTo>
                    <a:lnTo>
                      <a:pt x="181" y="373"/>
                    </a:lnTo>
                    <a:lnTo>
                      <a:pt x="218" y="300"/>
                    </a:lnTo>
                    <a:lnTo>
                      <a:pt x="218" y="101"/>
                    </a:lnTo>
                    <a:lnTo>
                      <a:pt x="192" y="74"/>
                    </a:lnTo>
                    <a:lnTo>
                      <a:pt x="146" y="74"/>
                    </a:lnTo>
                    <a:lnTo>
                      <a:pt x="146" y="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D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8">
                <a:extLst>
                  <a:ext uri="{FF2B5EF4-FFF2-40B4-BE49-F238E27FC236}">
                    <a16:creationId xmlns:a16="http://schemas.microsoft.com/office/drawing/2014/main" id="{FB7DB53D-6235-A12A-3F2E-57C558CFC6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81496" y="5643563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9">
                <a:extLst>
                  <a:ext uri="{FF2B5EF4-FFF2-40B4-BE49-F238E27FC236}">
                    <a16:creationId xmlns:a16="http://schemas.microsoft.com/office/drawing/2014/main" id="{442DCCA7-D0FF-F4E2-C1EB-B10D6DD418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81496" y="5643563"/>
                <a:ext cx="0" cy="1174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10">
                <a:extLst>
                  <a:ext uri="{FF2B5EF4-FFF2-40B4-BE49-F238E27FC236}">
                    <a16:creationId xmlns:a16="http://schemas.microsoft.com/office/drawing/2014/main" id="{42979D50-6DF4-CC30-6F8B-059E924722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81496" y="5761038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11">
                <a:extLst>
                  <a:ext uri="{FF2B5EF4-FFF2-40B4-BE49-F238E27FC236}">
                    <a16:creationId xmlns:a16="http://schemas.microsoft.com/office/drawing/2014/main" id="{F62729D9-8036-2677-A9D0-7523AF7247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08471" y="5761038"/>
                <a:ext cx="7302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12">
                <a:extLst>
                  <a:ext uri="{FF2B5EF4-FFF2-40B4-BE49-F238E27FC236}">
                    <a16:creationId xmlns:a16="http://schemas.microsoft.com/office/drawing/2014/main" id="{A9FABCB9-B2AC-6BB1-D1DE-610430DDCC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70371" y="5761038"/>
                <a:ext cx="38100" cy="4286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13">
                <a:extLst>
                  <a:ext uri="{FF2B5EF4-FFF2-40B4-BE49-F238E27FC236}">
                    <a16:creationId xmlns:a16="http://schemas.microsoft.com/office/drawing/2014/main" id="{EED1E380-38D3-7330-CCFD-7F157A00CD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0371" y="5803900"/>
                <a:ext cx="0" cy="3159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14">
                <a:extLst>
                  <a:ext uri="{FF2B5EF4-FFF2-40B4-BE49-F238E27FC236}">
                    <a16:creationId xmlns:a16="http://schemas.microsoft.com/office/drawing/2014/main" id="{14A59A6B-7943-0360-A2A2-F59E65BAB9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0371" y="6119813"/>
                <a:ext cx="58738" cy="12065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15">
                <a:extLst>
                  <a:ext uri="{FF2B5EF4-FFF2-40B4-BE49-F238E27FC236}">
                    <a16:creationId xmlns:a16="http://schemas.microsoft.com/office/drawing/2014/main" id="{D3174483-0B1D-C73E-DA39-D6FB46A979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9109" y="6240463"/>
                <a:ext cx="15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16">
                <a:extLst>
                  <a:ext uri="{FF2B5EF4-FFF2-40B4-BE49-F238E27FC236}">
                    <a16:creationId xmlns:a16="http://schemas.microsoft.com/office/drawing/2014/main" id="{DCF33EBF-D8A3-2DE3-628F-D7CEE17FF7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0696" y="6240463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17">
                <a:extLst>
                  <a:ext uri="{FF2B5EF4-FFF2-40B4-BE49-F238E27FC236}">
                    <a16:creationId xmlns:a16="http://schemas.microsoft.com/office/drawing/2014/main" id="{51A8F070-C220-CDC3-E0A9-09D4736BC4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0696" y="6240463"/>
                <a:ext cx="22542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18">
                <a:extLst>
                  <a:ext uri="{FF2B5EF4-FFF2-40B4-BE49-F238E27FC236}">
                    <a16:creationId xmlns:a16="http://schemas.microsoft.com/office/drawing/2014/main" id="{6D822F1B-F872-D737-5020-77E3BE3FDB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6121" y="6240463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36" name="Line 19">
                <a:extLst>
                  <a:ext uri="{FF2B5EF4-FFF2-40B4-BE49-F238E27FC236}">
                    <a16:creationId xmlns:a16="http://schemas.microsoft.com/office/drawing/2014/main" id="{78364CA7-F2E7-15CA-5E4E-BDED42FD36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56121" y="6237288"/>
                <a:ext cx="1588" cy="31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37" name="Line 20">
                <a:extLst>
                  <a:ext uri="{FF2B5EF4-FFF2-40B4-BE49-F238E27FC236}">
                    <a16:creationId xmlns:a16="http://schemas.microsoft.com/office/drawing/2014/main" id="{43AA3A37-AA1E-E044-877B-24A9D75339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57709" y="6235700"/>
                <a:ext cx="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38" name="Line 21">
                <a:extLst>
                  <a:ext uri="{FF2B5EF4-FFF2-40B4-BE49-F238E27FC236}">
                    <a16:creationId xmlns:a16="http://schemas.microsoft.com/office/drawing/2014/main" id="{57729A13-DCC8-431A-1A19-384FF7D3F7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57709" y="6119813"/>
                <a:ext cx="58738" cy="11588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39" name="Line 22">
                <a:extLst>
                  <a:ext uri="{FF2B5EF4-FFF2-40B4-BE49-F238E27FC236}">
                    <a16:creationId xmlns:a16="http://schemas.microsoft.com/office/drawing/2014/main" id="{1392D561-4EBC-7355-2FA6-389611B04E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16446" y="5803900"/>
                <a:ext cx="0" cy="3159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0" name="Line 23">
                <a:extLst>
                  <a:ext uri="{FF2B5EF4-FFF2-40B4-BE49-F238E27FC236}">
                    <a16:creationId xmlns:a16="http://schemas.microsoft.com/office/drawing/2014/main" id="{43027C66-9F5A-EF2B-79A3-480EF8C51D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375171" y="5761038"/>
                <a:ext cx="41275" cy="4286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1" name="Line 24">
                <a:extLst>
                  <a:ext uri="{FF2B5EF4-FFF2-40B4-BE49-F238E27FC236}">
                    <a16:creationId xmlns:a16="http://schemas.microsoft.com/office/drawing/2014/main" id="{2ECF8750-32C1-8DC7-CC77-81E7993BB6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5171" y="5761038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2" name="Line 25">
                <a:extLst>
                  <a:ext uri="{FF2B5EF4-FFF2-40B4-BE49-F238E27FC236}">
                    <a16:creationId xmlns:a16="http://schemas.microsoft.com/office/drawing/2014/main" id="{D922D4AC-D972-BD3B-3AC9-30AF5D6AE7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02146" y="5761038"/>
                <a:ext cx="7302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3" name="Line 26">
                <a:extLst>
                  <a:ext uri="{FF2B5EF4-FFF2-40B4-BE49-F238E27FC236}">
                    <a16:creationId xmlns:a16="http://schemas.microsoft.com/office/drawing/2014/main" id="{5710A69A-5718-A8B7-CB32-546DBC54AF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2146" y="5761038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4" name="Line 27">
                <a:extLst>
                  <a:ext uri="{FF2B5EF4-FFF2-40B4-BE49-F238E27FC236}">
                    <a16:creationId xmlns:a16="http://schemas.microsoft.com/office/drawing/2014/main" id="{42EC8146-D8B3-3AF2-3043-1761223FED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02146" y="5643563"/>
                <a:ext cx="0" cy="1174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5" name="Line 28">
                <a:extLst>
                  <a:ext uri="{FF2B5EF4-FFF2-40B4-BE49-F238E27FC236}">
                    <a16:creationId xmlns:a16="http://schemas.microsoft.com/office/drawing/2014/main" id="{B3A2561E-0392-6675-B0C8-3FA1C17195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81496" y="5643563"/>
                <a:ext cx="12065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6" name="Freeform 29">
                <a:extLst>
                  <a:ext uri="{FF2B5EF4-FFF2-40B4-BE49-F238E27FC236}">
                    <a16:creationId xmlns:a16="http://schemas.microsoft.com/office/drawing/2014/main" id="{A2237348-6840-9BDE-CC08-4F367EB008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2446" y="5846763"/>
                <a:ext cx="187325" cy="193675"/>
              </a:xfrm>
              <a:custGeom>
                <a:avLst/>
                <a:gdLst>
                  <a:gd name="T0" fmla="*/ 2147483646 w 118"/>
                  <a:gd name="T1" fmla="*/ 2147483646 h 122"/>
                  <a:gd name="T2" fmla="*/ 2147483646 w 118"/>
                  <a:gd name="T3" fmla="*/ 2147483646 h 122"/>
                  <a:gd name="T4" fmla="*/ 2147483646 w 118"/>
                  <a:gd name="T5" fmla="*/ 2147483646 h 122"/>
                  <a:gd name="T6" fmla="*/ 2147483646 w 118"/>
                  <a:gd name="T7" fmla="*/ 2147483646 h 122"/>
                  <a:gd name="T8" fmla="*/ 2147483646 w 118"/>
                  <a:gd name="T9" fmla="*/ 2147483646 h 122"/>
                  <a:gd name="T10" fmla="*/ 2147483646 w 118"/>
                  <a:gd name="T11" fmla="*/ 2147483646 h 122"/>
                  <a:gd name="T12" fmla="*/ 2147483646 w 118"/>
                  <a:gd name="T13" fmla="*/ 2147483646 h 122"/>
                  <a:gd name="T14" fmla="*/ 2147483646 w 118"/>
                  <a:gd name="T15" fmla="*/ 2147483646 h 122"/>
                  <a:gd name="T16" fmla="*/ 2147483646 w 118"/>
                  <a:gd name="T17" fmla="*/ 2147483646 h 122"/>
                  <a:gd name="T18" fmla="*/ 2147483646 w 118"/>
                  <a:gd name="T19" fmla="*/ 2147483646 h 122"/>
                  <a:gd name="T20" fmla="*/ 2147483646 w 118"/>
                  <a:gd name="T21" fmla="*/ 2147483646 h 122"/>
                  <a:gd name="T22" fmla="*/ 2147483646 w 118"/>
                  <a:gd name="T23" fmla="*/ 2147483646 h 122"/>
                  <a:gd name="T24" fmla="*/ 0 w 118"/>
                  <a:gd name="T25" fmla="*/ 2147483646 h 122"/>
                  <a:gd name="T26" fmla="*/ 2147483646 w 118"/>
                  <a:gd name="T27" fmla="*/ 2147483646 h 122"/>
                  <a:gd name="T28" fmla="*/ 2147483646 w 118"/>
                  <a:gd name="T29" fmla="*/ 2147483646 h 122"/>
                  <a:gd name="T30" fmla="*/ 2147483646 w 118"/>
                  <a:gd name="T31" fmla="*/ 2147483646 h 122"/>
                  <a:gd name="T32" fmla="*/ 2147483646 w 118"/>
                  <a:gd name="T33" fmla="*/ 2147483646 h 122"/>
                  <a:gd name="T34" fmla="*/ 2147483646 w 118"/>
                  <a:gd name="T35" fmla="*/ 2147483646 h 122"/>
                  <a:gd name="T36" fmla="*/ 2147483646 w 118"/>
                  <a:gd name="T37" fmla="*/ 2147483646 h 122"/>
                  <a:gd name="T38" fmla="*/ 2147483646 w 118"/>
                  <a:gd name="T39" fmla="*/ 2147483646 h 122"/>
                  <a:gd name="T40" fmla="*/ 2147483646 w 118"/>
                  <a:gd name="T41" fmla="*/ 2147483646 h 122"/>
                  <a:gd name="T42" fmla="*/ 2147483646 w 118"/>
                  <a:gd name="T43" fmla="*/ 2147483646 h 122"/>
                  <a:gd name="T44" fmla="*/ 2147483646 w 118"/>
                  <a:gd name="T45" fmla="*/ 2147483646 h 122"/>
                  <a:gd name="T46" fmla="*/ 2147483646 w 118"/>
                  <a:gd name="T47" fmla="*/ 2147483646 h 122"/>
                  <a:gd name="T48" fmla="*/ 2147483646 w 118"/>
                  <a:gd name="T49" fmla="*/ 2147483646 h 122"/>
                  <a:gd name="T50" fmla="*/ 2147483646 w 118"/>
                  <a:gd name="T51" fmla="*/ 2147483646 h 122"/>
                  <a:gd name="T52" fmla="*/ 2147483646 w 118"/>
                  <a:gd name="T53" fmla="*/ 2147483646 h 122"/>
                  <a:gd name="T54" fmla="*/ 2147483646 w 118"/>
                  <a:gd name="T55" fmla="*/ 2147483646 h 122"/>
                  <a:gd name="T56" fmla="*/ 2147483646 w 118"/>
                  <a:gd name="T57" fmla="*/ 2147483646 h 122"/>
                  <a:gd name="T58" fmla="*/ 2147483646 w 118"/>
                  <a:gd name="T59" fmla="*/ 2147483646 h 122"/>
                  <a:gd name="T60" fmla="*/ 2147483646 w 118"/>
                  <a:gd name="T61" fmla="*/ 0 h 122"/>
                  <a:gd name="T62" fmla="*/ 2147483646 w 118"/>
                  <a:gd name="T63" fmla="*/ 2147483646 h 122"/>
                  <a:gd name="T64" fmla="*/ 2147483646 w 118"/>
                  <a:gd name="T65" fmla="*/ 2147483646 h 122"/>
                  <a:gd name="T66" fmla="*/ 2147483646 w 118"/>
                  <a:gd name="T67" fmla="*/ 2147483646 h 122"/>
                  <a:gd name="T68" fmla="*/ 2147483646 w 118"/>
                  <a:gd name="T69" fmla="*/ 2147483646 h 122"/>
                  <a:gd name="T70" fmla="*/ 2147483646 w 118"/>
                  <a:gd name="T71" fmla="*/ 2147483646 h 122"/>
                  <a:gd name="T72" fmla="*/ 2147483646 w 118"/>
                  <a:gd name="T73" fmla="*/ 2147483646 h 122"/>
                  <a:gd name="T74" fmla="*/ 2147483646 w 118"/>
                  <a:gd name="T75" fmla="*/ 2147483646 h 122"/>
                  <a:gd name="T76" fmla="*/ 2147483646 w 118"/>
                  <a:gd name="T77" fmla="*/ 2147483646 h 122"/>
                  <a:gd name="T78" fmla="*/ 2147483646 w 118"/>
                  <a:gd name="T79" fmla="*/ 2147483646 h 122"/>
                  <a:gd name="T80" fmla="*/ 2147483646 w 118"/>
                  <a:gd name="T81" fmla="*/ 2147483646 h 122"/>
                  <a:gd name="T82" fmla="*/ 2147483646 w 118"/>
                  <a:gd name="T83" fmla="*/ 2147483646 h 122"/>
                  <a:gd name="T84" fmla="*/ 2147483646 w 118"/>
                  <a:gd name="T85" fmla="*/ 2147483646 h 122"/>
                  <a:gd name="T86" fmla="*/ 2147483646 w 118"/>
                  <a:gd name="T87" fmla="*/ 2147483646 h 122"/>
                  <a:gd name="T88" fmla="*/ 2147483646 w 118"/>
                  <a:gd name="T89" fmla="*/ 2147483646 h 122"/>
                  <a:gd name="T90" fmla="*/ 2147483646 w 118"/>
                  <a:gd name="T91" fmla="*/ 2147483646 h 122"/>
                  <a:gd name="T92" fmla="*/ 2147483646 w 118"/>
                  <a:gd name="T93" fmla="*/ 2147483646 h 122"/>
                  <a:gd name="T94" fmla="*/ 2147483646 w 118"/>
                  <a:gd name="T95" fmla="*/ 2147483646 h 122"/>
                  <a:gd name="T96" fmla="*/ 2147483646 w 118"/>
                  <a:gd name="T97" fmla="*/ 2147483646 h 122"/>
                  <a:gd name="T98" fmla="*/ 2147483646 w 118"/>
                  <a:gd name="T99" fmla="*/ 2147483646 h 122"/>
                  <a:gd name="T100" fmla="*/ 2147483646 w 118"/>
                  <a:gd name="T101" fmla="*/ 2147483646 h 122"/>
                  <a:gd name="T102" fmla="*/ 2147483646 w 118"/>
                  <a:gd name="T103" fmla="*/ 2147483646 h 122"/>
                  <a:gd name="T104" fmla="*/ 2147483646 w 118"/>
                  <a:gd name="T105" fmla="*/ 2147483646 h 122"/>
                  <a:gd name="T106" fmla="*/ 2147483646 w 118"/>
                  <a:gd name="T107" fmla="*/ 2147483646 h 122"/>
                  <a:gd name="T108" fmla="*/ 2147483646 w 118"/>
                  <a:gd name="T109" fmla="*/ 2147483646 h 122"/>
                  <a:gd name="T110" fmla="*/ 2147483646 w 118"/>
                  <a:gd name="T111" fmla="*/ 2147483646 h 122"/>
                  <a:gd name="T112" fmla="*/ 2147483646 w 118"/>
                  <a:gd name="T113" fmla="*/ 2147483646 h 12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18" h="122">
                    <a:moveTo>
                      <a:pt x="79" y="113"/>
                    </a:moveTo>
                    <a:lnTo>
                      <a:pt x="79" y="113"/>
                    </a:lnTo>
                    <a:lnTo>
                      <a:pt x="74" y="117"/>
                    </a:lnTo>
                    <a:lnTo>
                      <a:pt x="68" y="120"/>
                    </a:lnTo>
                    <a:lnTo>
                      <a:pt x="62" y="122"/>
                    </a:lnTo>
                    <a:lnTo>
                      <a:pt x="58" y="122"/>
                    </a:lnTo>
                    <a:lnTo>
                      <a:pt x="54" y="122"/>
                    </a:lnTo>
                    <a:lnTo>
                      <a:pt x="45" y="122"/>
                    </a:lnTo>
                    <a:lnTo>
                      <a:pt x="37" y="121"/>
                    </a:lnTo>
                    <a:lnTo>
                      <a:pt x="33" y="121"/>
                    </a:lnTo>
                    <a:lnTo>
                      <a:pt x="30" y="118"/>
                    </a:lnTo>
                    <a:lnTo>
                      <a:pt x="26" y="115"/>
                    </a:lnTo>
                    <a:lnTo>
                      <a:pt x="23" y="111"/>
                    </a:lnTo>
                    <a:lnTo>
                      <a:pt x="20" y="100"/>
                    </a:lnTo>
                    <a:lnTo>
                      <a:pt x="18" y="90"/>
                    </a:lnTo>
                    <a:lnTo>
                      <a:pt x="15" y="76"/>
                    </a:lnTo>
                    <a:lnTo>
                      <a:pt x="14" y="70"/>
                    </a:lnTo>
                    <a:lnTo>
                      <a:pt x="10" y="62"/>
                    </a:lnTo>
                    <a:lnTo>
                      <a:pt x="4" y="52"/>
                    </a:lnTo>
                    <a:lnTo>
                      <a:pt x="2" y="45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2" y="32"/>
                    </a:lnTo>
                    <a:lnTo>
                      <a:pt x="3" y="31"/>
                    </a:lnTo>
                    <a:lnTo>
                      <a:pt x="4" y="31"/>
                    </a:lnTo>
                    <a:lnTo>
                      <a:pt x="6" y="32"/>
                    </a:lnTo>
                    <a:lnTo>
                      <a:pt x="7" y="34"/>
                    </a:lnTo>
                    <a:lnTo>
                      <a:pt x="22" y="58"/>
                    </a:lnTo>
                    <a:lnTo>
                      <a:pt x="23" y="59"/>
                    </a:lnTo>
                    <a:lnTo>
                      <a:pt x="26" y="59"/>
                    </a:lnTo>
                    <a:lnTo>
                      <a:pt x="29" y="59"/>
                    </a:lnTo>
                    <a:lnTo>
                      <a:pt x="30" y="55"/>
                    </a:lnTo>
                    <a:lnTo>
                      <a:pt x="26" y="15"/>
                    </a:lnTo>
                    <a:lnTo>
                      <a:pt x="27" y="8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4" y="6"/>
                    </a:lnTo>
                    <a:lnTo>
                      <a:pt x="35" y="8"/>
                    </a:lnTo>
                    <a:lnTo>
                      <a:pt x="37" y="11"/>
                    </a:lnTo>
                    <a:lnTo>
                      <a:pt x="41" y="49"/>
                    </a:lnTo>
                    <a:lnTo>
                      <a:pt x="41" y="51"/>
                    </a:lnTo>
                    <a:lnTo>
                      <a:pt x="42" y="52"/>
                    </a:lnTo>
                    <a:lnTo>
                      <a:pt x="43" y="52"/>
                    </a:lnTo>
                    <a:lnTo>
                      <a:pt x="45" y="48"/>
                    </a:lnTo>
                    <a:lnTo>
                      <a:pt x="46" y="24"/>
                    </a:lnTo>
                    <a:lnTo>
                      <a:pt x="49" y="4"/>
                    </a:lnTo>
                    <a:lnTo>
                      <a:pt x="50" y="1"/>
                    </a:lnTo>
                    <a:lnTo>
                      <a:pt x="54" y="0"/>
                    </a:lnTo>
                    <a:lnTo>
                      <a:pt x="57" y="0"/>
                    </a:lnTo>
                    <a:lnTo>
                      <a:pt x="58" y="1"/>
                    </a:lnTo>
                    <a:lnTo>
                      <a:pt x="60" y="3"/>
                    </a:lnTo>
                    <a:lnTo>
                      <a:pt x="60" y="7"/>
                    </a:lnTo>
                    <a:lnTo>
                      <a:pt x="56" y="49"/>
                    </a:lnTo>
                    <a:lnTo>
                      <a:pt x="56" y="51"/>
                    </a:lnTo>
                    <a:lnTo>
                      <a:pt x="58" y="52"/>
                    </a:lnTo>
                    <a:lnTo>
                      <a:pt x="60" y="51"/>
                    </a:lnTo>
                    <a:lnTo>
                      <a:pt x="62" y="49"/>
                    </a:lnTo>
                    <a:lnTo>
                      <a:pt x="77" y="14"/>
                    </a:lnTo>
                    <a:lnTo>
                      <a:pt x="79" y="13"/>
                    </a:lnTo>
                    <a:lnTo>
                      <a:pt x="80" y="11"/>
                    </a:lnTo>
                    <a:lnTo>
                      <a:pt x="85" y="11"/>
                    </a:lnTo>
                    <a:lnTo>
                      <a:pt x="87" y="13"/>
                    </a:lnTo>
                    <a:lnTo>
                      <a:pt x="88" y="14"/>
                    </a:lnTo>
                    <a:lnTo>
                      <a:pt x="88" y="17"/>
                    </a:lnTo>
                    <a:lnTo>
                      <a:pt x="87" y="21"/>
                    </a:lnTo>
                    <a:lnTo>
                      <a:pt x="79" y="44"/>
                    </a:lnTo>
                    <a:lnTo>
                      <a:pt x="72" y="62"/>
                    </a:lnTo>
                    <a:lnTo>
                      <a:pt x="72" y="66"/>
                    </a:lnTo>
                    <a:lnTo>
                      <a:pt x="72" y="72"/>
                    </a:lnTo>
                    <a:lnTo>
                      <a:pt x="73" y="76"/>
                    </a:lnTo>
                    <a:lnTo>
                      <a:pt x="74" y="80"/>
                    </a:lnTo>
                    <a:lnTo>
                      <a:pt x="77" y="83"/>
                    </a:lnTo>
                    <a:lnTo>
                      <a:pt x="81" y="84"/>
                    </a:lnTo>
                    <a:lnTo>
                      <a:pt x="84" y="84"/>
                    </a:lnTo>
                    <a:lnTo>
                      <a:pt x="88" y="82"/>
                    </a:lnTo>
                    <a:lnTo>
                      <a:pt x="100" y="7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1" y="73"/>
                    </a:lnTo>
                    <a:lnTo>
                      <a:pt x="116" y="76"/>
                    </a:lnTo>
                    <a:lnTo>
                      <a:pt x="118" y="80"/>
                    </a:lnTo>
                    <a:lnTo>
                      <a:pt x="116" y="82"/>
                    </a:lnTo>
                    <a:lnTo>
                      <a:pt x="115" y="83"/>
                    </a:lnTo>
                    <a:lnTo>
                      <a:pt x="108" y="86"/>
                    </a:lnTo>
                    <a:lnTo>
                      <a:pt x="100" y="90"/>
                    </a:lnTo>
                    <a:lnTo>
                      <a:pt x="95" y="94"/>
                    </a:lnTo>
                    <a:lnTo>
                      <a:pt x="88" y="101"/>
                    </a:lnTo>
                    <a:lnTo>
                      <a:pt x="79" y="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" name="TextBox 716">
              <a:extLst>
                <a:ext uri="{FF2B5EF4-FFF2-40B4-BE49-F238E27FC236}">
                  <a16:creationId xmlns:a16="http://schemas.microsoft.com/office/drawing/2014/main" id="{D67465FA-71CD-3F0B-0C45-B9ABE6A7C5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17675" y="5656936"/>
              <a:ext cx="114969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800"/>
                <a:t>Clamshell: </a:t>
              </a:r>
            </a:p>
            <a:p>
              <a:pPr algn="ctr" eaLnBrk="1" hangingPunct="1"/>
              <a:r>
                <a:rPr lang="en-US" altLang="en-US" sz="800"/>
                <a:t>non-threat in front.</a:t>
              </a:r>
            </a:p>
          </p:txBody>
        </p:sp>
      </p:grpSp>
      <p:grpSp>
        <p:nvGrpSpPr>
          <p:cNvPr id="14350" name="Group 8">
            <a:extLst>
              <a:ext uri="{FF2B5EF4-FFF2-40B4-BE49-F238E27FC236}">
                <a16:creationId xmlns:a16="http://schemas.microsoft.com/office/drawing/2014/main" id="{8725ACA3-6F0B-07F5-9BE4-44B980F5A740}"/>
              </a:ext>
            </a:extLst>
          </p:cNvPr>
          <p:cNvGrpSpPr>
            <a:grpSpLocks/>
          </p:cNvGrpSpPr>
          <p:nvPr/>
        </p:nvGrpSpPr>
        <p:grpSpPr bwMode="auto">
          <a:xfrm>
            <a:off x="627695" y="5368040"/>
            <a:ext cx="609600" cy="1082675"/>
            <a:chOff x="4417695" y="5103157"/>
            <a:chExt cx="609953" cy="1084111"/>
          </a:xfrm>
        </p:grpSpPr>
        <p:sp>
          <p:nvSpPr>
            <p:cNvPr id="14351" name="Freeform 239">
              <a:extLst>
                <a:ext uri="{FF2B5EF4-FFF2-40B4-BE49-F238E27FC236}">
                  <a16:creationId xmlns:a16="http://schemas.microsoft.com/office/drawing/2014/main" id="{598035A4-2D31-AAF4-F3D1-0B6270BA5DB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76152" y="5499128"/>
              <a:ext cx="192061" cy="302587"/>
            </a:xfrm>
            <a:custGeom>
              <a:avLst/>
              <a:gdLst>
                <a:gd name="T0" fmla="*/ 0 w 246"/>
                <a:gd name="T1" fmla="*/ 2147483646 h 369"/>
                <a:gd name="T2" fmla="*/ 0 w 246"/>
                <a:gd name="T3" fmla="*/ 2147483646 h 369"/>
                <a:gd name="T4" fmla="*/ 0 w 246"/>
                <a:gd name="T5" fmla="*/ 2147483646 h 369"/>
                <a:gd name="T6" fmla="*/ 0 w 246"/>
                <a:gd name="T7" fmla="*/ 0 h 369"/>
                <a:gd name="T8" fmla="*/ 0 w 246"/>
                <a:gd name="T9" fmla="*/ 2147483646 h 3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369"/>
                <a:gd name="T17" fmla="*/ 246 w 246"/>
                <a:gd name="T18" fmla="*/ 369 h 3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369">
                  <a:moveTo>
                    <a:pt x="0" y="8"/>
                  </a:moveTo>
                  <a:lnTo>
                    <a:pt x="234" y="369"/>
                  </a:lnTo>
                  <a:lnTo>
                    <a:pt x="246" y="362"/>
                  </a:lnTo>
                  <a:lnTo>
                    <a:pt x="1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2" name="Freeform 240">
              <a:extLst>
                <a:ext uri="{FF2B5EF4-FFF2-40B4-BE49-F238E27FC236}">
                  <a16:creationId xmlns:a16="http://schemas.microsoft.com/office/drawing/2014/main" id="{5546D9D1-063E-D2F6-505A-71234B67852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50309" y="5613004"/>
              <a:ext cx="196944" cy="309094"/>
            </a:xfrm>
            <a:custGeom>
              <a:avLst/>
              <a:gdLst>
                <a:gd name="T0" fmla="*/ 0 w 250"/>
                <a:gd name="T1" fmla="*/ 2147483646 h 376"/>
                <a:gd name="T2" fmla="*/ 0 w 250"/>
                <a:gd name="T3" fmla="*/ 2147483646 h 376"/>
                <a:gd name="T4" fmla="*/ 0 w 250"/>
                <a:gd name="T5" fmla="*/ 2147483646 h 376"/>
                <a:gd name="T6" fmla="*/ 0 w 250"/>
                <a:gd name="T7" fmla="*/ 0 h 376"/>
                <a:gd name="T8" fmla="*/ 0 w 250"/>
                <a:gd name="T9" fmla="*/ 2147483646 h 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376"/>
                <a:gd name="T17" fmla="*/ 250 w 250"/>
                <a:gd name="T18" fmla="*/ 376 h 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376">
                  <a:moveTo>
                    <a:pt x="0" y="7"/>
                  </a:moveTo>
                  <a:lnTo>
                    <a:pt x="238" y="376"/>
                  </a:lnTo>
                  <a:lnTo>
                    <a:pt x="250" y="369"/>
                  </a:lnTo>
                  <a:lnTo>
                    <a:pt x="11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Freeform 241">
              <a:extLst>
                <a:ext uri="{FF2B5EF4-FFF2-40B4-BE49-F238E27FC236}">
                  <a16:creationId xmlns:a16="http://schemas.microsoft.com/office/drawing/2014/main" id="{6B3773FC-7353-E5D9-5814-D49D0C73CAC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2886" y="5422668"/>
              <a:ext cx="322272" cy="432731"/>
            </a:xfrm>
            <a:custGeom>
              <a:avLst/>
              <a:gdLst>
                <a:gd name="T0" fmla="*/ 0 w 410"/>
                <a:gd name="T1" fmla="*/ 0 h 526"/>
                <a:gd name="T2" fmla="*/ 0 w 410"/>
                <a:gd name="T3" fmla="*/ 2147483646 h 526"/>
                <a:gd name="T4" fmla="*/ 0 w 410"/>
                <a:gd name="T5" fmla="*/ 2147483646 h 526"/>
                <a:gd name="T6" fmla="*/ 0 w 410"/>
                <a:gd name="T7" fmla="*/ 2147483646 h 526"/>
                <a:gd name="T8" fmla="*/ 0 w 410"/>
                <a:gd name="T9" fmla="*/ 2147483646 h 526"/>
                <a:gd name="T10" fmla="*/ 0 w 410"/>
                <a:gd name="T11" fmla="*/ 2147483646 h 526"/>
                <a:gd name="T12" fmla="*/ 0 w 410"/>
                <a:gd name="T13" fmla="*/ 2147483646 h 526"/>
                <a:gd name="T14" fmla="*/ 0 w 410"/>
                <a:gd name="T15" fmla="*/ 2147483646 h 526"/>
                <a:gd name="T16" fmla="*/ 0 w 410"/>
                <a:gd name="T17" fmla="*/ 2147483646 h 526"/>
                <a:gd name="T18" fmla="*/ 0 w 410"/>
                <a:gd name="T19" fmla="*/ 2147483646 h 526"/>
                <a:gd name="T20" fmla="*/ 0 w 410"/>
                <a:gd name="T21" fmla="*/ 2147483646 h 526"/>
                <a:gd name="T22" fmla="*/ 0 w 410"/>
                <a:gd name="T23" fmla="*/ 2147483646 h 526"/>
                <a:gd name="T24" fmla="*/ 0 w 410"/>
                <a:gd name="T25" fmla="*/ 0 h 5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0"/>
                <a:gd name="T40" fmla="*/ 0 h 526"/>
                <a:gd name="T41" fmla="*/ 410 w 410"/>
                <a:gd name="T42" fmla="*/ 526 h 5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0" h="526">
                  <a:moveTo>
                    <a:pt x="85" y="0"/>
                  </a:moveTo>
                  <a:lnTo>
                    <a:pt x="0" y="57"/>
                  </a:lnTo>
                  <a:lnTo>
                    <a:pt x="63" y="143"/>
                  </a:lnTo>
                  <a:lnTo>
                    <a:pt x="11" y="177"/>
                  </a:lnTo>
                  <a:lnTo>
                    <a:pt x="0" y="217"/>
                  </a:lnTo>
                  <a:lnTo>
                    <a:pt x="154" y="457"/>
                  </a:lnTo>
                  <a:lnTo>
                    <a:pt x="251" y="526"/>
                  </a:lnTo>
                  <a:lnTo>
                    <a:pt x="410" y="423"/>
                  </a:lnTo>
                  <a:lnTo>
                    <a:pt x="399" y="309"/>
                  </a:lnTo>
                  <a:lnTo>
                    <a:pt x="239" y="57"/>
                  </a:lnTo>
                  <a:lnTo>
                    <a:pt x="194" y="52"/>
                  </a:lnTo>
                  <a:lnTo>
                    <a:pt x="142" y="86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CC99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Freeform 242">
              <a:extLst>
                <a:ext uri="{FF2B5EF4-FFF2-40B4-BE49-F238E27FC236}">
                  <a16:creationId xmlns:a16="http://schemas.microsoft.com/office/drawing/2014/main" id="{83FC3014-5515-8A12-86EB-6773AF073FD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79408" y="5780566"/>
              <a:ext cx="188806" cy="138279"/>
            </a:xfrm>
            <a:custGeom>
              <a:avLst/>
              <a:gdLst>
                <a:gd name="T0" fmla="*/ 0 w 242"/>
                <a:gd name="T1" fmla="*/ 2147483646 h 169"/>
                <a:gd name="T2" fmla="*/ 0 w 242"/>
                <a:gd name="T3" fmla="*/ 2147483646 h 169"/>
                <a:gd name="T4" fmla="*/ 0 w 242"/>
                <a:gd name="T5" fmla="*/ 2147483646 h 169"/>
                <a:gd name="T6" fmla="*/ 0 w 242"/>
                <a:gd name="T7" fmla="*/ 0 h 169"/>
                <a:gd name="T8" fmla="*/ 0 w 242"/>
                <a:gd name="T9" fmla="*/ 2147483646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2"/>
                <a:gd name="T16" fmla="*/ 0 h 169"/>
                <a:gd name="T17" fmla="*/ 242 w 242"/>
                <a:gd name="T18" fmla="*/ 169 h 1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2" h="169">
                  <a:moveTo>
                    <a:pt x="242" y="23"/>
                  </a:moveTo>
                  <a:lnTo>
                    <a:pt x="15" y="169"/>
                  </a:lnTo>
                  <a:lnTo>
                    <a:pt x="0" y="146"/>
                  </a:lnTo>
                  <a:lnTo>
                    <a:pt x="227" y="0"/>
                  </a:lnTo>
                  <a:lnTo>
                    <a:pt x="242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Freeform 243">
              <a:extLst>
                <a:ext uri="{FF2B5EF4-FFF2-40B4-BE49-F238E27FC236}">
                  <a16:creationId xmlns:a16="http://schemas.microsoft.com/office/drawing/2014/main" id="{3E76E948-84BB-FB41-3B1A-6CDE9E2A07C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0345" y="5850518"/>
              <a:ext cx="131838" cy="206605"/>
            </a:xfrm>
            <a:custGeom>
              <a:avLst/>
              <a:gdLst>
                <a:gd name="T0" fmla="*/ 0 w 169"/>
                <a:gd name="T1" fmla="*/ 2147483646 h 253"/>
                <a:gd name="T2" fmla="*/ 0 w 169"/>
                <a:gd name="T3" fmla="*/ 2147483646 h 253"/>
                <a:gd name="T4" fmla="*/ 0 w 169"/>
                <a:gd name="T5" fmla="*/ 2147483646 h 253"/>
                <a:gd name="T6" fmla="*/ 0 w 169"/>
                <a:gd name="T7" fmla="*/ 0 h 253"/>
                <a:gd name="T8" fmla="*/ 0 w 169"/>
                <a:gd name="T9" fmla="*/ 2147483646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53"/>
                <a:gd name="T17" fmla="*/ 169 w 169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53">
                  <a:moveTo>
                    <a:pt x="0" y="8"/>
                  </a:moveTo>
                  <a:lnTo>
                    <a:pt x="157" y="253"/>
                  </a:lnTo>
                  <a:lnTo>
                    <a:pt x="169" y="246"/>
                  </a:lnTo>
                  <a:lnTo>
                    <a:pt x="1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7" name="Freeform 244">
              <a:extLst>
                <a:ext uri="{FF2B5EF4-FFF2-40B4-BE49-F238E27FC236}">
                  <a16:creationId xmlns:a16="http://schemas.microsoft.com/office/drawing/2014/main" id="{DC5D78F7-99ED-68B7-1D7E-5918210270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15930" y="6011573"/>
              <a:ext cx="73244" cy="71580"/>
            </a:xfrm>
            <a:custGeom>
              <a:avLst/>
              <a:gdLst>
                <a:gd name="T0" fmla="*/ 0 w 93"/>
                <a:gd name="T1" fmla="*/ 2147483646 h 88"/>
                <a:gd name="T2" fmla="*/ 0 w 93"/>
                <a:gd name="T3" fmla="*/ 2147483646 h 88"/>
                <a:gd name="T4" fmla="*/ 0 w 93"/>
                <a:gd name="T5" fmla="*/ 2147483646 h 88"/>
                <a:gd name="T6" fmla="*/ 0 w 93"/>
                <a:gd name="T7" fmla="*/ 0 h 88"/>
                <a:gd name="T8" fmla="*/ 0 w 93"/>
                <a:gd name="T9" fmla="*/ 2147483646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88"/>
                <a:gd name="T17" fmla="*/ 93 w 93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88">
                  <a:moveTo>
                    <a:pt x="93" y="50"/>
                  </a:moveTo>
                  <a:lnTo>
                    <a:pt x="35" y="88"/>
                  </a:lnTo>
                  <a:lnTo>
                    <a:pt x="0" y="38"/>
                  </a:lnTo>
                  <a:lnTo>
                    <a:pt x="58" y="0"/>
                  </a:lnTo>
                  <a:lnTo>
                    <a:pt x="93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Rectangle 245">
              <a:extLst>
                <a:ext uri="{FF2B5EF4-FFF2-40B4-BE49-F238E27FC236}">
                  <a16:creationId xmlns:a16="http://schemas.microsoft.com/office/drawing/2014/main" id="{1D3AE5AA-BDB2-5DB6-3B70-51A0308F1C3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585918" y="6161239"/>
              <a:ext cx="216475" cy="260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59" name="Rectangle 247">
              <a:extLst>
                <a:ext uri="{FF2B5EF4-FFF2-40B4-BE49-F238E27FC236}">
                  <a16:creationId xmlns:a16="http://schemas.microsoft.com/office/drawing/2014/main" id="{1C7AE029-13E5-6057-B486-D1D9FCD4A6C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678693" y="5847265"/>
              <a:ext cx="24415" cy="270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60" name="Freeform 248">
              <a:extLst>
                <a:ext uri="{FF2B5EF4-FFF2-40B4-BE49-F238E27FC236}">
                  <a16:creationId xmlns:a16="http://schemas.microsoft.com/office/drawing/2014/main" id="{6897C55E-56F7-179F-C582-F5867741EA5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56820" y="6109181"/>
              <a:ext cx="32553" cy="58565"/>
            </a:xfrm>
            <a:custGeom>
              <a:avLst/>
              <a:gdLst>
                <a:gd name="T0" fmla="*/ 0 w 42"/>
                <a:gd name="T1" fmla="*/ 0 h 73"/>
                <a:gd name="T2" fmla="*/ 0 w 42"/>
                <a:gd name="T3" fmla="*/ 0 h 73"/>
                <a:gd name="T4" fmla="*/ 0 w 42"/>
                <a:gd name="T5" fmla="*/ 0 h 73"/>
                <a:gd name="T6" fmla="*/ 0 w 42"/>
                <a:gd name="T7" fmla="*/ 0 h 73"/>
                <a:gd name="T8" fmla="*/ 0 w 42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73"/>
                <a:gd name="T17" fmla="*/ 42 w 42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73">
                  <a:moveTo>
                    <a:pt x="42" y="4"/>
                  </a:moveTo>
                  <a:lnTo>
                    <a:pt x="11" y="73"/>
                  </a:lnTo>
                  <a:lnTo>
                    <a:pt x="0" y="69"/>
                  </a:lnTo>
                  <a:lnTo>
                    <a:pt x="31" y="0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1" name="Freeform 249">
              <a:extLst>
                <a:ext uri="{FF2B5EF4-FFF2-40B4-BE49-F238E27FC236}">
                  <a16:creationId xmlns:a16="http://schemas.microsoft.com/office/drawing/2014/main" id="{5B36C382-A92A-037E-4961-5DC59BE3E89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85918" y="6115688"/>
              <a:ext cx="32553" cy="52058"/>
            </a:xfrm>
            <a:custGeom>
              <a:avLst/>
              <a:gdLst>
                <a:gd name="T0" fmla="*/ 0 w 42"/>
                <a:gd name="T1" fmla="*/ 0 h 65"/>
                <a:gd name="T2" fmla="*/ 0 w 42"/>
                <a:gd name="T3" fmla="*/ 0 h 65"/>
                <a:gd name="T4" fmla="*/ 0 w 42"/>
                <a:gd name="T5" fmla="*/ 0 h 65"/>
                <a:gd name="T6" fmla="*/ 0 w 42"/>
                <a:gd name="T7" fmla="*/ 0 h 65"/>
                <a:gd name="T8" fmla="*/ 0 w 42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65"/>
                <a:gd name="T17" fmla="*/ 42 w 42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65">
                  <a:moveTo>
                    <a:pt x="0" y="3"/>
                  </a:moveTo>
                  <a:lnTo>
                    <a:pt x="31" y="65"/>
                  </a:lnTo>
                  <a:lnTo>
                    <a:pt x="42" y="61"/>
                  </a:lnTo>
                  <a:lnTo>
                    <a:pt x="1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2" name="Rectangle 250">
              <a:extLst>
                <a:ext uri="{FF2B5EF4-FFF2-40B4-BE49-F238E27FC236}">
                  <a16:creationId xmlns:a16="http://schemas.microsoft.com/office/drawing/2014/main" id="{C9E0DE2E-331F-9C07-63F8-2836A3D24A7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610333" y="6112435"/>
              <a:ext cx="152998" cy="113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14363" name="Picture 2" descr="NSF.wmf                                                        00000002mwm wip2                       7A73D765:">
              <a:extLst>
                <a:ext uri="{FF2B5EF4-FFF2-40B4-BE49-F238E27FC236}">
                  <a16:creationId xmlns:a16="http://schemas.microsoft.com/office/drawing/2014/main" id="{08EC5DE6-E76B-BFFE-6EB4-0ADFF39BE2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81145" y="5516968"/>
              <a:ext cx="283053" cy="609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64" name="Group 2">
              <a:extLst>
                <a:ext uri="{FF2B5EF4-FFF2-40B4-BE49-F238E27FC236}">
                  <a16:creationId xmlns:a16="http://schemas.microsoft.com/office/drawing/2014/main" id="{A7FB690F-A4D7-1243-A080-83FFE99387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9661" y="5103157"/>
              <a:ext cx="448988" cy="408281"/>
              <a:chOff x="5572320" y="5675424"/>
              <a:chExt cx="448988" cy="408281"/>
            </a:xfrm>
          </p:grpSpPr>
          <p:sp>
            <p:nvSpPr>
              <p:cNvPr id="14365" name="Freeform 650">
                <a:extLst>
                  <a:ext uri="{FF2B5EF4-FFF2-40B4-BE49-F238E27FC236}">
                    <a16:creationId xmlns:a16="http://schemas.microsoft.com/office/drawing/2014/main" id="{4980CC18-4F2E-62C3-3B33-5E9B55006F1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631321" y="5696864"/>
                <a:ext cx="245603" cy="386841"/>
              </a:xfrm>
              <a:custGeom>
                <a:avLst/>
                <a:gdLst>
                  <a:gd name="T0" fmla="*/ 2147483646 w 147"/>
                  <a:gd name="T1" fmla="*/ 2147483646 h 329"/>
                  <a:gd name="T2" fmla="*/ 2147483646 w 147"/>
                  <a:gd name="T3" fmla="*/ 2147483646 h 329"/>
                  <a:gd name="T4" fmla="*/ 2147483646 w 147"/>
                  <a:gd name="T5" fmla="*/ 0 h 329"/>
                  <a:gd name="T6" fmla="*/ 0 60000 65536"/>
                  <a:gd name="T7" fmla="*/ 0 60000 65536"/>
                  <a:gd name="T8" fmla="*/ 0 60000 65536"/>
                  <a:gd name="T9" fmla="*/ 0 w 147"/>
                  <a:gd name="T10" fmla="*/ 0 h 329"/>
                  <a:gd name="T11" fmla="*/ 147 w 147"/>
                  <a:gd name="T12" fmla="*/ 329 h 3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7" h="329">
                    <a:moveTo>
                      <a:pt x="63" y="329"/>
                    </a:moveTo>
                    <a:cubicBezTo>
                      <a:pt x="56" y="299"/>
                      <a:pt x="0" y="236"/>
                      <a:pt x="21" y="149"/>
                    </a:cubicBezTo>
                    <a:cubicBezTo>
                      <a:pt x="54" y="26"/>
                      <a:pt x="121" y="31"/>
                      <a:pt x="147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6" name="Freeform 650">
                <a:extLst>
                  <a:ext uri="{FF2B5EF4-FFF2-40B4-BE49-F238E27FC236}">
                    <a16:creationId xmlns:a16="http://schemas.microsoft.com/office/drawing/2014/main" id="{ABD46B03-9CDC-51F5-6F3B-E826866D5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8031" y="5675424"/>
                <a:ext cx="183012" cy="337528"/>
              </a:xfrm>
              <a:custGeom>
                <a:avLst/>
                <a:gdLst>
                  <a:gd name="T0" fmla="*/ 2147483646 w 147"/>
                  <a:gd name="T1" fmla="*/ 2147483646 h 329"/>
                  <a:gd name="T2" fmla="*/ 2147483646 w 147"/>
                  <a:gd name="T3" fmla="*/ 2147483646 h 329"/>
                  <a:gd name="T4" fmla="*/ 2147483646 w 147"/>
                  <a:gd name="T5" fmla="*/ 0 h 329"/>
                  <a:gd name="T6" fmla="*/ 0 60000 65536"/>
                  <a:gd name="T7" fmla="*/ 0 60000 65536"/>
                  <a:gd name="T8" fmla="*/ 0 60000 65536"/>
                  <a:gd name="T9" fmla="*/ 0 w 147"/>
                  <a:gd name="T10" fmla="*/ 0 h 329"/>
                  <a:gd name="T11" fmla="*/ 147 w 147"/>
                  <a:gd name="T12" fmla="*/ 329 h 3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7" h="329">
                    <a:moveTo>
                      <a:pt x="63" y="329"/>
                    </a:moveTo>
                    <a:cubicBezTo>
                      <a:pt x="56" y="299"/>
                      <a:pt x="0" y="236"/>
                      <a:pt x="21" y="149"/>
                    </a:cubicBezTo>
                    <a:cubicBezTo>
                      <a:pt x="54" y="26"/>
                      <a:pt x="121" y="31"/>
                      <a:pt x="147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7" name="Freeform 650">
                <a:extLst>
                  <a:ext uri="{FF2B5EF4-FFF2-40B4-BE49-F238E27FC236}">
                    <a16:creationId xmlns:a16="http://schemas.microsoft.com/office/drawing/2014/main" id="{617D3A29-4B32-88F9-57A9-BF38F0DF67A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830284" flipH="1">
                <a:off x="5733839" y="5643575"/>
                <a:ext cx="125950" cy="448988"/>
              </a:xfrm>
              <a:custGeom>
                <a:avLst/>
                <a:gdLst>
                  <a:gd name="T0" fmla="*/ 2147483646 w 147"/>
                  <a:gd name="T1" fmla="*/ 2147483646 h 329"/>
                  <a:gd name="T2" fmla="*/ 2147483646 w 147"/>
                  <a:gd name="T3" fmla="*/ 2147483646 h 329"/>
                  <a:gd name="T4" fmla="*/ 2147483646 w 147"/>
                  <a:gd name="T5" fmla="*/ 0 h 329"/>
                  <a:gd name="T6" fmla="*/ 0 60000 65536"/>
                  <a:gd name="T7" fmla="*/ 0 60000 65536"/>
                  <a:gd name="T8" fmla="*/ 0 60000 65536"/>
                  <a:gd name="T9" fmla="*/ 0 w 147"/>
                  <a:gd name="T10" fmla="*/ 0 h 329"/>
                  <a:gd name="T11" fmla="*/ 147 w 147"/>
                  <a:gd name="T12" fmla="*/ 329 h 3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7" h="329">
                    <a:moveTo>
                      <a:pt x="63" y="329"/>
                    </a:moveTo>
                    <a:cubicBezTo>
                      <a:pt x="56" y="299"/>
                      <a:pt x="0" y="236"/>
                      <a:pt x="21" y="149"/>
                    </a:cubicBezTo>
                    <a:cubicBezTo>
                      <a:pt x="54" y="26"/>
                      <a:pt x="121" y="31"/>
                      <a:pt x="147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368" name="Group 694">
            <a:extLst>
              <a:ext uri="{FF2B5EF4-FFF2-40B4-BE49-F238E27FC236}">
                <a16:creationId xmlns:a16="http://schemas.microsoft.com/office/drawing/2014/main" id="{6D05D9BF-F324-B6E7-19B2-03ECFA2BB5FC}"/>
              </a:ext>
            </a:extLst>
          </p:cNvPr>
          <p:cNvGrpSpPr>
            <a:grpSpLocks/>
          </p:cNvGrpSpPr>
          <p:nvPr/>
        </p:nvGrpSpPr>
        <p:grpSpPr bwMode="auto">
          <a:xfrm>
            <a:off x="591599" y="4242835"/>
            <a:ext cx="565150" cy="1066800"/>
            <a:chOff x="4265496" y="7610260"/>
            <a:chExt cx="565001" cy="1066800"/>
          </a:xfrm>
        </p:grpSpPr>
        <p:sp>
          <p:nvSpPr>
            <p:cNvPr id="14369" name="Line 759">
              <a:extLst>
                <a:ext uri="{FF2B5EF4-FFF2-40B4-BE49-F238E27FC236}">
                  <a16:creationId xmlns:a16="http://schemas.microsoft.com/office/drawing/2014/main" id="{BC38E3A3-6BA2-687F-B1B0-C2139049AF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0146" y="8238400"/>
              <a:ext cx="0" cy="36598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0" name="Freeform 760">
              <a:extLst>
                <a:ext uri="{FF2B5EF4-FFF2-40B4-BE49-F238E27FC236}">
                  <a16:creationId xmlns:a16="http://schemas.microsoft.com/office/drawing/2014/main" id="{413696DF-3F95-BC02-896D-B9DFC96D5C2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76646" y="7745232"/>
              <a:ext cx="133350" cy="539889"/>
            </a:xfrm>
            <a:custGeom>
              <a:avLst/>
              <a:gdLst>
                <a:gd name="T0" fmla="*/ 0 w 173"/>
                <a:gd name="T1" fmla="*/ 2147483646 h 375"/>
                <a:gd name="T2" fmla="*/ 0 w 173"/>
                <a:gd name="T3" fmla="*/ 0 h 375"/>
                <a:gd name="T4" fmla="*/ 0 w 173"/>
                <a:gd name="T5" fmla="*/ 2147483646 h 375"/>
                <a:gd name="T6" fmla="*/ 0 w 173"/>
                <a:gd name="T7" fmla="*/ 2147483646 h 375"/>
                <a:gd name="T8" fmla="*/ 0 w 173"/>
                <a:gd name="T9" fmla="*/ 2147483646 h 375"/>
                <a:gd name="T10" fmla="*/ 0 w 173"/>
                <a:gd name="T11" fmla="*/ 2147483646 h 375"/>
                <a:gd name="T12" fmla="*/ 0 w 173"/>
                <a:gd name="T13" fmla="*/ 2147483646 h 375"/>
                <a:gd name="T14" fmla="*/ 0 w 173"/>
                <a:gd name="T15" fmla="*/ 2147483646 h 375"/>
                <a:gd name="T16" fmla="*/ 0 w 173"/>
                <a:gd name="T17" fmla="*/ 2147483646 h 375"/>
                <a:gd name="T18" fmla="*/ 0 w 173"/>
                <a:gd name="T19" fmla="*/ 2147483646 h 375"/>
                <a:gd name="T20" fmla="*/ 0 w 173"/>
                <a:gd name="T21" fmla="*/ 2147483646 h 375"/>
                <a:gd name="T22" fmla="*/ 0 w 173"/>
                <a:gd name="T23" fmla="*/ 2147483646 h 375"/>
                <a:gd name="T24" fmla="*/ 0 w 173"/>
                <a:gd name="T25" fmla="*/ 2147483646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3"/>
                <a:gd name="T40" fmla="*/ 0 h 375"/>
                <a:gd name="T41" fmla="*/ 173 w 173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3" h="375">
                  <a:moveTo>
                    <a:pt x="63" y="15"/>
                  </a:moveTo>
                  <a:lnTo>
                    <a:pt x="126" y="0"/>
                  </a:lnTo>
                  <a:lnTo>
                    <a:pt x="126" y="67"/>
                  </a:lnTo>
                  <a:lnTo>
                    <a:pt x="151" y="71"/>
                  </a:lnTo>
                  <a:lnTo>
                    <a:pt x="173" y="88"/>
                  </a:lnTo>
                  <a:lnTo>
                    <a:pt x="173" y="279"/>
                  </a:lnTo>
                  <a:lnTo>
                    <a:pt x="148" y="343"/>
                  </a:lnTo>
                  <a:lnTo>
                    <a:pt x="40" y="375"/>
                  </a:lnTo>
                  <a:lnTo>
                    <a:pt x="0" y="318"/>
                  </a:lnTo>
                  <a:lnTo>
                    <a:pt x="0" y="127"/>
                  </a:lnTo>
                  <a:lnTo>
                    <a:pt x="29" y="96"/>
                  </a:lnTo>
                  <a:lnTo>
                    <a:pt x="61" y="85"/>
                  </a:lnTo>
                  <a:lnTo>
                    <a:pt x="62" y="15"/>
                  </a:lnTo>
                </a:path>
              </a:pathLst>
            </a:custGeom>
            <a:solidFill>
              <a:srgbClr val="FFD2A5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1" name="Freeform 761">
              <a:extLst>
                <a:ext uri="{FF2B5EF4-FFF2-40B4-BE49-F238E27FC236}">
                  <a16:creationId xmlns:a16="http://schemas.microsoft.com/office/drawing/2014/main" id="{2E1C91BB-3448-110B-2AAD-516D0C8F10E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0921" y="8526514"/>
              <a:ext cx="288925" cy="121994"/>
            </a:xfrm>
            <a:custGeom>
              <a:avLst/>
              <a:gdLst>
                <a:gd name="T0" fmla="*/ 2147483646 w 182"/>
                <a:gd name="T1" fmla="*/ 0 h 94"/>
                <a:gd name="T2" fmla="*/ 0 w 182"/>
                <a:gd name="T3" fmla="*/ 2147483646 h 94"/>
                <a:gd name="T4" fmla="*/ 0 60000 65536"/>
                <a:gd name="T5" fmla="*/ 0 60000 65536"/>
                <a:gd name="T6" fmla="*/ 0 w 182"/>
                <a:gd name="T7" fmla="*/ 0 h 94"/>
                <a:gd name="T8" fmla="*/ 182 w 182"/>
                <a:gd name="T9" fmla="*/ 94 h 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2" h="94">
                  <a:moveTo>
                    <a:pt x="182" y="0"/>
                  </a:moveTo>
                  <a:lnTo>
                    <a:pt x="0" y="9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2" name="Freeform 762">
              <a:extLst>
                <a:ext uri="{FF2B5EF4-FFF2-40B4-BE49-F238E27FC236}">
                  <a16:creationId xmlns:a16="http://schemas.microsoft.com/office/drawing/2014/main" id="{F386A196-A9E2-0649-910B-DEE4743F11D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6796" y="8505749"/>
              <a:ext cx="254000" cy="171311"/>
            </a:xfrm>
            <a:custGeom>
              <a:avLst/>
              <a:gdLst>
                <a:gd name="T0" fmla="*/ 0 w 160"/>
                <a:gd name="T1" fmla="*/ 0 h 132"/>
                <a:gd name="T2" fmla="*/ 2147483646 w 160"/>
                <a:gd name="T3" fmla="*/ 2147483646 h 132"/>
                <a:gd name="T4" fmla="*/ 0 60000 65536"/>
                <a:gd name="T5" fmla="*/ 0 60000 65536"/>
                <a:gd name="T6" fmla="*/ 0 w 160"/>
                <a:gd name="T7" fmla="*/ 0 h 132"/>
                <a:gd name="T8" fmla="*/ 160 w 160"/>
                <a:gd name="T9" fmla="*/ 132 h 1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132">
                  <a:moveTo>
                    <a:pt x="0" y="0"/>
                  </a:moveTo>
                  <a:lnTo>
                    <a:pt x="160" y="13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3" name="Freeform 763">
              <a:extLst>
                <a:ext uri="{FF2B5EF4-FFF2-40B4-BE49-F238E27FC236}">
                  <a16:creationId xmlns:a16="http://schemas.microsoft.com/office/drawing/2014/main" id="{43D3EF21-C510-7D93-2FAC-9331763261C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65496" y="7610260"/>
              <a:ext cx="520700" cy="498359"/>
            </a:xfrm>
            <a:custGeom>
              <a:avLst/>
              <a:gdLst>
                <a:gd name="T0" fmla="*/ 2147483646 w 328"/>
                <a:gd name="T1" fmla="*/ 2147483646 h 384"/>
                <a:gd name="T2" fmla="*/ 2147483646 w 328"/>
                <a:gd name="T3" fmla="*/ 2147483646 h 384"/>
                <a:gd name="T4" fmla="*/ 2147483646 w 328"/>
                <a:gd name="T5" fmla="*/ 2147483646 h 384"/>
                <a:gd name="T6" fmla="*/ 2147483646 w 328"/>
                <a:gd name="T7" fmla="*/ 2147483646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8"/>
                <a:gd name="T13" fmla="*/ 0 h 384"/>
                <a:gd name="T14" fmla="*/ 328 w 328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8" h="384">
                  <a:moveTo>
                    <a:pt x="40" y="152"/>
                  </a:moveTo>
                  <a:cubicBezTo>
                    <a:pt x="0" y="8"/>
                    <a:pt x="184" y="0"/>
                    <a:pt x="256" y="128"/>
                  </a:cubicBezTo>
                  <a:cubicBezTo>
                    <a:pt x="328" y="256"/>
                    <a:pt x="288" y="304"/>
                    <a:pt x="200" y="344"/>
                  </a:cubicBezTo>
                  <a:cubicBezTo>
                    <a:pt x="112" y="384"/>
                    <a:pt x="40" y="277"/>
                    <a:pt x="8" y="288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4" name="Freeform 763">
              <a:extLst>
                <a:ext uri="{FF2B5EF4-FFF2-40B4-BE49-F238E27FC236}">
                  <a16:creationId xmlns:a16="http://schemas.microsoft.com/office/drawing/2014/main" id="{B78A2A74-231D-8B5E-692A-94F70616E75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09797" y="7768593"/>
              <a:ext cx="520700" cy="498359"/>
            </a:xfrm>
            <a:custGeom>
              <a:avLst/>
              <a:gdLst>
                <a:gd name="T0" fmla="*/ 2147483646 w 328"/>
                <a:gd name="T1" fmla="*/ 2147483646 h 384"/>
                <a:gd name="T2" fmla="*/ 2147483646 w 328"/>
                <a:gd name="T3" fmla="*/ 2147483646 h 384"/>
                <a:gd name="T4" fmla="*/ 2147483646 w 328"/>
                <a:gd name="T5" fmla="*/ 2147483646 h 384"/>
                <a:gd name="T6" fmla="*/ 2147483646 w 328"/>
                <a:gd name="T7" fmla="*/ 2147483646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8"/>
                <a:gd name="T13" fmla="*/ 0 h 384"/>
                <a:gd name="T14" fmla="*/ 328 w 328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8" h="384">
                  <a:moveTo>
                    <a:pt x="40" y="152"/>
                  </a:moveTo>
                  <a:cubicBezTo>
                    <a:pt x="0" y="8"/>
                    <a:pt x="184" y="0"/>
                    <a:pt x="256" y="128"/>
                  </a:cubicBezTo>
                  <a:cubicBezTo>
                    <a:pt x="328" y="256"/>
                    <a:pt x="288" y="304"/>
                    <a:pt x="200" y="344"/>
                  </a:cubicBezTo>
                  <a:cubicBezTo>
                    <a:pt x="112" y="384"/>
                    <a:pt x="40" y="277"/>
                    <a:pt x="8" y="288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75" name="Group 198">
            <a:extLst>
              <a:ext uri="{FF2B5EF4-FFF2-40B4-BE49-F238E27FC236}">
                <a16:creationId xmlns:a16="http://schemas.microsoft.com/office/drawing/2014/main" id="{3A7DB325-A4C7-8F5B-D1B7-245BF802B060}"/>
              </a:ext>
            </a:extLst>
          </p:cNvPr>
          <p:cNvGrpSpPr>
            <a:grpSpLocks/>
          </p:cNvGrpSpPr>
          <p:nvPr/>
        </p:nvGrpSpPr>
        <p:grpSpPr bwMode="auto">
          <a:xfrm>
            <a:off x="527077" y="8320108"/>
            <a:ext cx="1033463" cy="828675"/>
            <a:chOff x="1543050" y="5410200"/>
            <a:chExt cx="1033318" cy="828496"/>
          </a:xfrm>
        </p:grpSpPr>
        <p:grpSp>
          <p:nvGrpSpPr>
            <p:cNvPr id="14376" name="Group 199">
              <a:extLst>
                <a:ext uri="{FF2B5EF4-FFF2-40B4-BE49-F238E27FC236}">
                  <a16:creationId xmlns:a16="http://schemas.microsoft.com/office/drawing/2014/main" id="{9B7D835D-FE0F-A530-A541-13FF6BCD9F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43050" y="5410200"/>
              <a:ext cx="1033318" cy="828496"/>
              <a:chOff x="-4428684" y="6145213"/>
              <a:chExt cx="1033318" cy="828496"/>
            </a:xfrm>
          </p:grpSpPr>
          <p:grpSp>
            <p:nvGrpSpPr>
              <p:cNvPr id="14378" name="Group 29">
                <a:extLst>
                  <a:ext uri="{FF2B5EF4-FFF2-40B4-BE49-F238E27FC236}">
                    <a16:creationId xmlns:a16="http://schemas.microsoft.com/office/drawing/2014/main" id="{FBA19F1C-6B1C-6023-B4D9-2FA1F0C6B0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681116" y="6145213"/>
                <a:ext cx="285750" cy="825500"/>
                <a:chOff x="528" y="240"/>
                <a:chExt cx="181" cy="498"/>
              </a:xfrm>
              <a:gradFill>
                <a:gsLst>
                  <a:gs pos="0">
                    <a:srgbClr val="FFC000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5400000" scaled="0"/>
              </a:gradFill>
            </p:grpSpPr>
            <p:sp>
              <p:nvSpPr>
                <p:cNvPr id="14387" name="Line 30">
                  <a:extLst>
                    <a:ext uri="{FF2B5EF4-FFF2-40B4-BE49-F238E27FC236}">
                      <a16:creationId xmlns:a16="http://schemas.microsoft.com/office/drawing/2014/main" id="{691A6494-890A-8F32-7FAB-119DE28FBF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5" y="485"/>
                  <a:ext cx="0" cy="253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4388" name="Line 31">
                  <a:extLst>
                    <a:ext uri="{FF2B5EF4-FFF2-40B4-BE49-F238E27FC236}">
                      <a16:creationId xmlns:a16="http://schemas.microsoft.com/office/drawing/2014/main" id="{C951C52D-50C4-ACF4-BD9D-DC0668C1EE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01" y="485"/>
                  <a:ext cx="0" cy="253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4389" name="Freeform 32">
                  <a:extLst>
                    <a:ext uri="{FF2B5EF4-FFF2-40B4-BE49-F238E27FC236}">
                      <a16:creationId xmlns:a16="http://schemas.microsoft.com/office/drawing/2014/main" id="{ADECE144-3BCB-35E6-FEC5-2A719B4C4D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" y="240"/>
                  <a:ext cx="181" cy="332"/>
                </a:xfrm>
                <a:custGeom>
                  <a:avLst/>
                  <a:gdLst>
                    <a:gd name="T0" fmla="*/ 16 w 277"/>
                    <a:gd name="T1" fmla="*/ 0 h 517"/>
                    <a:gd name="T2" fmla="*/ 35 w 277"/>
                    <a:gd name="T3" fmla="*/ 0 h 517"/>
                    <a:gd name="T4" fmla="*/ 35 w 277"/>
                    <a:gd name="T5" fmla="*/ 18 h 517"/>
                    <a:gd name="T6" fmla="*/ 41 w 277"/>
                    <a:gd name="T7" fmla="*/ 18 h 517"/>
                    <a:gd name="T8" fmla="*/ 50 w 277"/>
                    <a:gd name="T9" fmla="*/ 24 h 517"/>
                    <a:gd name="T10" fmla="*/ 50 w 277"/>
                    <a:gd name="T11" fmla="*/ 71 h 517"/>
                    <a:gd name="T12" fmla="*/ 41 w 277"/>
                    <a:gd name="T13" fmla="*/ 88 h 517"/>
                    <a:gd name="T14" fmla="*/ 9 w 277"/>
                    <a:gd name="T15" fmla="*/ 88 h 517"/>
                    <a:gd name="T16" fmla="*/ 0 w 277"/>
                    <a:gd name="T17" fmla="*/ 71 h 517"/>
                    <a:gd name="T18" fmla="*/ 0 w 277"/>
                    <a:gd name="T19" fmla="*/ 24 h 517"/>
                    <a:gd name="T20" fmla="*/ 9 w 277"/>
                    <a:gd name="T21" fmla="*/ 18 h 517"/>
                    <a:gd name="T22" fmla="*/ 16 w 277"/>
                    <a:gd name="T23" fmla="*/ 18 h 517"/>
                    <a:gd name="T24" fmla="*/ 16 w 277"/>
                    <a:gd name="T25" fmla="*/ 0 h 5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77"/>
                    <a:gd name="T40" fmla="*/ 0 h 517"/>
                    <a:gd name="T41" fmla="*/ 277 w 277"/>
                    <a:gd name="T42" fmla="*/ 517 h 5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77" h="517">
                      <a:moveTo>
                        <a:pt x="89" y="0"/>
                      </a:moveTo>
                      <a:lnTo>
                        <a:pt x="191" y="0"/>
                      </a:lnTo>
                      <a:lnTo>
                        <a:pt x="191" y="105"/>
                      </a:lnTo>
                      <a:lnTo>
                        <a:pt x="225" y="105"/>
                      </a:lnTo>
                      <a:lnTo>
                        <a:pt x="276" y="139"/>
                      </a:lnTo>
                      <a:lnTo>
                        <a:pt x="276" y="415"/>
                      </a:lnTo>
                      <a:lnTo>
                        <a:pt x="225" y="516"/>
                      </a:lnTo>
                      <a:lnTo>
                        <a:pt x="51" y="516"/>
                      </a:lnTo>
                      <a:lnTo>
                        <a:pt x="0" y="415"/>
                      </a:lnTo>
                      <a:lnTo>
                        <a:pt x="0" y="139"/>
                      </a:lnTo>
                      <a:lnTo>
                        <a:pt x="51" y="105"/>
                      </a:lnTo>
                      <a:lnTo>
                        <a:pt x="89" y="105"/>
                      </a:lnTo>
                      <a:lnTo>
                        <a:pt x="89" y="0"/>
                      </a:lnTo>
                    </a:path>
                  </a:pathLst>
                </a:custGeom>
                <a:solidFill>
                  <a:srgbClr val="FFCC99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ＭＳ Ｐゴシック" charset="-128"/>
                  </a:endParaRPr>
                </a:p>
              </p:txBody>
            </p:sp>
          </p:grpSp>
          <p:grpSp>
            <p:nvGrpSpPr>
              <p:cNvPr id="14379" name="Group 29">
                <a:extLst>
                  <a:ext uri="{FF2B5EF4-FFF2-40B4-BE49-F238E27FC236}">
                    <a16:creationId xmlns:a16="http://schemas.microsoft.com/office/drawing/2014/main" id="{0240C2C6-B509-E45E-E4D1-06728B2559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4428684" y="6148209"/>
                <a:ext cx="285750" cy="825500"/>
                <a:chOff x="528" y="240"/>
                <a:chExt cx="181" cy="498"/>
              </a:xfrm>
              <a:gradFill>
                <a:gsLst>
                  <a:gs pos="0">
                    <a:srgbClr val="FFC000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5400000" scaled="0"/>
              </a:gradFill>
            </p:grpSpPr>
            <p:sp>
              <p:nvSpPr>
                <p:cNvPr id="14384" name="Line 30">
                  <a:extLst>
                    <a:ext uri="{FF2B5EF4-FFF2-40B4-BE49-F238E27FC236}">
                      <a16:creationId xmlns:a16="http://schemas.microsoft.com/office/drawing/2014/main" id="{96A5F654-ADD9-D653-22B8-C356C38057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5" y="485"/>
                  <a:ext cx="0" cy="253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4385" name="Line 31">
                  <a:extLst>
                    <a:ext uri="{FF2B5EF4-FFF2-40B4-BE49-F238E27FC236}">
                      <a16:creationId xmlns:a16="http://schemas.microsoft.com/office/drawing/2014/main" id="{98C9689B-A7BC-046E-03BE-F823DDB5A2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01" y="485"/>
                  <a:ext cx="0" cy="253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4386" name="Freeform 32">
                  <a:extLst>
                    <a:ext uri="{FF2B5EF4-FFF2-40B4-BE49-F238E27FC236}">
                      <a16:creationId xmlns:a16="http://schemas.microsoft.com/office/drawing/2014/main" id="{CE9E67E9-6FFA-EB63-DC30-3EE92CE942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" y="240"/>
                  <a:ext cx="181" cy="332"/>
                </a:xfrm>
                <a:custGeom>
                  <a:avLst/>
                  <a:gdLst>
                    <a:gd name="T0" fmla="*/ 16 w 277"/>
                    <a:gd name="T1" fmla="*/ 0 h 517"/>
                    <a:gd name="T2" fmla="*/ 35 w 277"/>
                    <a:gd name="T3" fmla="*/ 0 h 517"/>
                    <a:gd name="T4" fmla="*/ 35 w 277"/>
                    <a:gd name="T5" fmla="*/ 18 h 517"/>
                    <a:gd name="T6" fmla="*/ 41 w 277"/>
                    <a:gd name="T7" fmla="*/ 18 h 517"/>
                    <a:gd name="T8" fmla="*/ 50 w 277"/>
                    <a:gd name="T9" fmla="*/ 24 h 517"/>
                    <a:gd name="T10" fmla="*/ 50 w 277"/>
                    <a:gd name="T11" fmla="*/ 71 h 517"/>
                    <a:gd name="T12" fmla="*/ 41 w 277"/>
                    <a:gd name="T13" fmla="*/ 88 h 517"/>
                    <a:gd name="T14" fmla="*/ 9 w 277"/>
                    <a:gd name="T15" fmla="*/ 88 h 517"/>
                    <a:gd name="T16" fmla="*/ 0 w 277"/>
                    <a:gd name="T17" fmla="*/ 71 h 517"/>
                    <a:gd name="T18" fmla="*/ 0 w 277"/>
                    <a:gd name="T19" fmla="*/ 24 h 517"/>
                    <a:gd name="T20" fmla="*/ 9 w 277"/>
                    <a:gd name="T21" fmla="*/ 18 h 517"/>
                    <a:gd name="T22" fmla="*/ 16 w 277"/>
                    <a:gd name="T23" fmla="*/ 18 h 517"/>
                    <a:gd name="T24" fmla="*/ 16 w 277"/>
                    <a:gd name="T25" fmla="*/ 0 h 5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77"/>
                    <a:gd name="T40" fmla="*/ 0 h 517"/>
                    <a:gd name="T41" fmla="*/ 277 w 277"/>
                    <a:gd name="T42" fmla="*/ 517 h 5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77" h="517">
                      <a:moveTo>
                        <a:pt x="89" y="0"/>
                      </a:moveTo>
                      <a:lnTo>
                        <a:pt x="191" y="0"/>
                      </a:lnTo>
                      <a:lnTo>
                        <a:pt x="191" y="105"/>
                      </a:lnTo>
                      <a:lnTo>
                        <a:pt x="225" y="105"/>
                      </a:lnTo>
                      <a:lnTo>
                        <a:pt x="276" y="139"/>
                      </a:lnTo>
                      <a:lnTo>
                        <a:pt x="276" y="415"/>
                      </a:lnTo>
                      <a:lnTo>
                        <a:pt x="225" y="516"/>
                      </a:lnTo>
                      <a:lnTo>
                        <a:pt x="51" y="516"/>
                      </a:lnTo>
                      <a:lnTo>
                        <a:pt x="0" y="415"/>
                      </a:lnTo>
                      <a:lnTo>
                        <a:pt x="0" y="139"/>
                      </a:lnTo>
                      <a:lnTo>
                        <a:pt x="51" y="105"/>
                      </a:lnTo>
                      <a:lnTo>
                        <a:pt x="89" y="105"/>
                      </a:lnTo>
                      <a:lnTo>
                        <a:pt x="89" y="0"/>
                      </a:lnTo>
                    </a:path>
                  </a:pathLst>
                </a:custGeom>
                <a:solidFill>
                  <a:srgbClr val="FFCC99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ＭＳ Ｐゴシック" charset="-128"/>
                  </a:endParaRPr>
                </a:p>
              </p:txBody>
            </p:sp>
          </p:grpSp>
          <p:grpSp>
            <p:nvGrpSpPr>
              <p:cNvPr id="14380" name="Group 29">
                <a:extLst>
                  <a:ext uri="{FF2B5EF4-FFF2-40B4-BE49-F238E27FC236}">
                    <a16:creationId xmlns:a16="http://schemas.microsoft.com/office/drawing/2014/main" id="{B5072627-4BBA-2494-2F40-DDE0EF7AC7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4043855" y="6145213"/>
                <a:ext cx="285750" cy="825500"/>
                <a:chOff x="528" y="240"/>
                <a:chExt cx="181" cy="498"/>
              </a:xfrm>
              <a:gradFill>
                <a:gsLst>
                  <a:gs pos="0">
                    <a:srgbClr val="FFC000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5400000" scaled="0"/>
              </a:gradFill>
            </p:grpSpPr>
            <p:sp>
              <p:nvSpPr>
                <p:cNvPr id="14381" name="Line 30">
                  <a:extLst>
                    <a:ext uri="{FF2B5EF4-FFF2-40B4-BE49-F238E27FC236}">
                      <a16:creationId xmlns:a16="http://schemas.microsoft.com/office/drawing/2014/main" id="{52564013-0F93-781C-C521-0BD92F30BF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5" y="485"/>
                  <a:ext cx="0" cy="253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4382" name="Line 31">
                  <a:extLst>
                    <a:ext uri="{FF2B5EF4-FFF2-40B4-BE49-F238E27FC236}">
                      <a16:creationId xmlns:a16="http://schemas.microsoft.com/office/drawing/2014/main" id="{3DF37A65-D70F-61D3-50AE-DC70E838EE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01" y="485"/>
                  <a:ext cx="0" cy="253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4383" name="Freeform 32">
                  <a:extLst>
                    <a:ext uri="{FF2B5EF4-FFF2-40B4-BE49-F238E27FC236}">
                      <a16:creationId xmlns:a16="http://schemas.microsoft.com/office/drawing/2014/main" id="{B030E523-5606-7DFC-7A77-617EFE0394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" y="240"/>
                  <a:ext cx="181" cy="332"/>
                </a:xfrm>
                <a:custGeom>
                  <a:avLst/>
                  <a:gdLst>
                    <a:gd name="T0" fmla="*/ 16 w 277"/>
                    <a:gd name="T1" fmla="*/ 0 h 517"/>
                    <a:gd name="T2" fmla="*/ 35 w 277"/>
                    <a:gd name="T3" fmla="*/ 0 h 517"/>
                    <a:gd name="T4" fmla="*/ 35 w 277"/>
                    <a:gd name="T5" fmla="*/ 18 h 517"/>
                    <a:gd name="T6" fmla="*/ 41 w 277"/>
                    <a:gd name="T7" fmla="*/ 18 h 517"/>
                    <a:gd name="T8" fmla="*/ 50 w 277"/>
                    <a:gd name="T9" fmla="*/ 24 h 517"/>
                    <a:gd name="T10" fmla="*/ 50 w 277"/>
                    <a:gd name="T11" fmla="*/ 71 h 517"/>
                    <a:gd name="T12" fmla="*/ 41 w 277"/>
                    <a:gd name="T13" fmla="*/ 88 h 517"/>
                    <a:gd name="T14" fmla="*/ 9 w 277"/>
                    <a:gd name="T15" fmla="*/ 88 h 517"/>
                    <a:gd name="T16" fmla="*/ 0 w 277"/>
                    <a:gd name="T17" fmla="*/ 71 h 517"/>
                    <a:gd name="T18" fmla="*/ 0 w 277"/>
                    <a:gd name="T19" fmla="*/ 24 h 517"/>
                    <a:gd name="T20" fmla="*/ 9 w 277"/>
                    <a:gd name="T21" fmla="*/ 18 h 517"/>
                    <a:gd name="T22" fmla="*/ 16 w 277"/>
                    <a:gd name="T23" fmla="*/ 18 h 517"/>
                    <a:gd name="T24" fmla="*/ 16 w 277"/>
                    <a:gd name="T25" fmla="*/ 0 h 5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77"/>
                    <a:gd name="T40" fmla="*/ 0 h 517"/>
                    <a:gd name="T41" fmla="*/ 277 w 277"/>
                    <a:gd name="T42" fmla="*/ 517 h 5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77" h="517">
                      <a:moveTo>
                        <a:pt x="89" y="0"/>
                      </a:moveTo>
                      <a:lnTo>
                        <a:pt x="191" y="0"/>
                      </a:lnTo>
                      <a:lnTo>
                        <a:pt x="191" y="105"/>
                      </a:lnTo>
                      <a:lnTo>
                        <a:pt x="225" y="105"/>
                      </a:lnTo>
                      <a:lnTo>
                        <a:pt x="276" y="139"/>
                      </a:lnTo>
                      <a:lnTo>
                        <a:pt x="276" y="415"/>
                      </a:lnTo>
                      <a:lnTo>
                        <a:pt x="225" y="516"/>
                      </a:lnTo>
                      <a:lnTo>
                        <a:pt x="51" y="516"/>
                      </a:lnTo>
                      <a:lnTo>
                        <a:pt x="0" y="415"/>
                      </a:lnTo>
                      <a:lnTo>
                        <a:pt x="0" y="139"/>
                      </a:lnTo>
                      <a:lnTo>
                        <a:pt x="51" y="105"/>
                      </a:lnTo>
                      <a:lnTo>
                        <a:pt x="89" y="105"/>
                      </a:lnTo>
                      <a:lnTo>
                        <a:pt x="89" y="0"/>
                      </a:lnTo>
                    </a:path>
                  </a:pathLst>
                </a:custGeom>
                <a:solidFill>
                  <a:srgbClr val="FFCC99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ＭＳ Ｐゴシック" charset="-128"/>
                  </a:endParaRPr>
                </a:p>
              </p:txBody>
            </p:sp>
          </p:grpSp>
        </p:grpSp>
        <p:sp>
          <p:nvSpPr>
            <p:cNvPr id="14377" name="Rectangle 14376">
              <a:extLst>
                <a:ext uri="{FF2B5EF4-FFF2-40B4-BE49-F238E27FC236}">
                  <a16:creationId xmlns:a16="http://schemas.microsoft.com/office/drawing/2014/main" id="{002DFFBA-028F-6FC2-01E1-B73B06247130}"/>
                </a:ext>
              </a:extLst>
            </p:cNvPr>
            <p:cNvSpPr/>
            <p:nvPr/>
          </p:nvSpPr>
          <p:spPr>
            <a:xfrm>
              <a:off x="1543050" y="6129182"/>
              <a:ext cx="1020620" cy="9681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14390" name="Group 1">
            <a:extLst>
              <a:ext uri="{FF2B5EF4-FFF2-40B4-BE49-F238E27FC236}">
                <a16:creationId xmlns:a16="http://schemas.microsoft.com/office/drawing/2014/main" id="{08E483D4-BD60-477C-B891-C42929191107}"/>
              </a:ext>
            </a:extLst>
          </p:cNvPr>
          <p:cNvGrpSpPr>
            <a:grpSpLocks/>
          </p:cNvGrpSpPr>
          <p:nvPr/>
        </p:nvGrpSpPr>
        <p:grpSpPr bwMode="auto">
          <a:xfrm>
            <a:off x="6455099" y="4775792"/>
            <a:ext cx="530225" cy="1323975"/>
            <a:chOff x="3453063" y="4784235"/>
            <a:chExt cx="530066" cy="1324071"/>
          </a:xfrm>
        </p:grpSpPr>
        <p:grpSp>
          <p:nvGrpSpPr>
            <p:cNvPr id="14391" name="Group 78">
              <a:extLst>
                <a:ext uri="{FF2B5EF4-FFF2-40B4-BE49-F238E27FC236}">
                  <a16:creationId xmlns:a16="http://schemas.microsoft.com/office/drawing/2014/main" id="{1B587263-A112-3600-18B5-8B564A1C6E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1873" y="5192207"/>
              <a:ext cx="283950" cy="916099"/>
              <a:chOff x="5886450" y="6040875"/>
              <a:chExt cx="288925" cy="931828"/>
            </a:xfrm>
          </p:grpSpPr>
          <p:sp>
            <p:nvSpPr>
              <p:cNvPr id="14395" name="Line 753">
                <a:extLst>
                  <a:ext uri="{FF2B5EF4-FFF2-40B4-BE49-F238E27FC236}">
                    <a16:creationId xmlns:a16="http://schemas.microsoft.com/office/drawing/2014/main" id="{5DC14D94-1773-A507-05B0-F4AC16AB23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26150" y="6534043"/>
                <a:ext cx="0" cy="36598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6" name="Freeform 754">
                <a:extLst>
                  <a:ext uri="{FF2B5EF4-FFF2-40B4-BE49-F238E27FC236}">
                    <a16:creationId xmlns:a16="http://schemas.microsoft.com/office/drawing/2014/main" id="{82949EAD-FAAE-4384-F158-4B556C29DB0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956300" y="6040875"/>
                <a:ext cx="133350" cy="539889"/>
              </a:xfrm>
              <a:custGeom>
                <a:avLst/>
                <a:gdLst>
                  <a:gd name="T0" fmla="*/ 0 w 173"/>
                  <a:gd name="T1" fmla="*/ 2147483646 h 375"/>
                  <a:gd name="T2" fmla="*/ 0 w 173"/>
                  <a:gd name="T3" fmla="*/ 0 h 375"/>
                  <a:gd name="T4" fmla="*/ 0 w 173"/>
                  <a:gd name="T5" fmla="*/ 2147483646 h 375"/>
                  <a:gd name="T6" fmla="*/ 0 w 173"/>
                  <a:gd name="T7" fmla="*/ 2147483646 h 375"/>
                  <a:gd name="T8" fmla="*/ 0 w 173"/>
                  <a:gd name="T9" fmla="*/ 2147483646 h 375"/>
                  <a:gd name="T10" fmla="*/ 0 w 173"/>
                  <a:gd name="T11" fmla="*/ 2147483646 h 375"/>
                  <a:gd name="T12" fmla="*/ 0 w 173"/>
                  <a:gd name="T13" fmla="*/ 2147483646 h 375"/>
                  <a:gd name="T14" fmla="*/ 0 w 173"/>
                  <a:gd name="T15" fmla="*/ 2147483646 h 375"/>
                  <a:gd name="T16" fmla="*/ 0 w 173"/>
                  <a:gd name="T17" fmla="*/ 2147483646 h 375"/>
                  <a:gd name="T18" fmla="*/ 0 w 173"/>
                  <a:gd name="T19" fmla="*/ 2147483646 h 375"/>
                  <a:gd name="T20" fmla="*/ 0 w 173"/>
                  <a:gd name="T21" fmla="*/ 2147483646 h 375"/>
                  <a:gd name="T22" fmla="*/ 0 w 173"/>
                  <a:gd name="T23" fmla="*/ 2147483646 h 375"/>
                  <a:gd name="T24" fmla="*/ 0 w 173"/>
                  <a:gd name="T25" fmla="*/ 2147483646 h 3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3"/>
                  <a:gd name="T40" fmla="*/ 0 h 375"/>
                  <a:gd name="T41" fmla="*/ 173 w 173"/>
                  <a:gd name="T42" fmla="*/ 375 h 3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3" h="375">
                    <a:moveTo>
                      <a:pt x="63" y="15"/>
                    </a:moveTo>
                    <a:lnTo>
                      <a:pt x="126" y="0"/>
                    </a:lnTo>
                    <a:lnTo>
                      <a:pt x="126" y="67"/>
                    </a:lnTo>
                    <a:lnTo>
                      <a:pt x="151" y="71"/>
                    </a:lnTo>
                    <a:lnTo>
                      <a:pt x="173" y="88"/>
                    </a:lnTo>
                    <a:lnTo>
                      <a:pt x="173" y="279"/>
                    </a:lnTo>
                    <a:lnTo>
                      <a:pt x="148" y="343"/>
                    </a:lnTo>
                    <a:lnTo>
                      <a:pt x="40" y="375"/>
                    </a:lnTo>
                    <a:lnTo>
                      <a:pt x="0" y="318"/>
                    </a:lnTo>
                    <a:lnTo>
                      <a:pt x="0" y="127"/>
                    </a:lnTo>
                    <a:lnTo>
                      <a:pt x="29" y="96"/>
                    </a:lnTo>
                    <a:lnTo>
                      <a:pt x="61" y="85"/>
                    </a:lnTo>
                    <a:lnTo>
                      <a:pt x="62" y="15"/>
                    </a:lnTo>
                  </a:path>
                </a:pathLst>
              </a:custGeom>
              <a:solidFill>
                <a:srgbClr val="FFD2A5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7" name="Freeform 755">
                <a:extLst>
                  <a:ext uri="{FF2B5EF4-FFF2-40B4-BE49-F238E27FC236}">
                    <a16:creationId xmlns:a16="http://schemas.microsoft.com/office/drawing/2014/main" id="{CB990888-3870-36ED-2F56-CC9A82E78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6450" y="6822157"/>
                <a:ext cx="288925" cy="121994"/>
              </a:xfrm>
              <a:custGeom>
                <a:avLst/>
                <a:gdLst>
                  <a:gd name="T0" fmla="*/ 2147483646 w 182"/>
                  <a:gd name="T1" fmla="*/ 0 h 94"/>
                  <a:gd name="T2" fmla="*/ 0 w 182"/>
                  <a:gd name="T3" fmla="*/ 2147483646 h 94"/>
                  <a:gd name="T4" fmla="*/ 0 60000 65536"/>
                  <a:gd name="T5" fmla="*/ 0 60000 65536"/>
                  <a:gd name="T6" fmla="*/ 0 w 182"/>
                  <a:gd name="T7" fmla="*/ 0 h 94"/>
                  <a:gd name="T8" fmla="*/ 182 w 182"/>
                  <a:gd name="T9" fmla="*/ 94 h 9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82" h="94">
                    <a:moveTo>
                      <a:pt x="182" y="0"/>
                    </a:moveTo>
                    <a:lnTo>
                      <a:pt x="0" y="9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8" name="Freeform 756">
                <a:extLst>
                  <a:ext uri="{FF2B5EF4-FFF2-40B4-BE49-F238E27FC236}">
                    <a16:creationId xmlns:a16="http://schemas.microsoft.com/office/drawing/2014/main" id="{967F3FDF-A17E-9E1B-0D1F-F77A97A6AD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5500" y="6801392"/>
                <a:ext cx="254000" cy="171311"/>
              </a:xfrm>
              <a:custGeom>
                <a:avLst/>
                <a:gdLst>
                  <a:gd name="T0" fmla="*/ 0 w 160"/>
                  <a:gd name="T1" fmla="*/ 0 h 132"/>
                  <a:gd name="T2" fmla="*/ 2147483646 w 160"/>
                  <a:gd name="T3" fmla="*/ 2147483646 h 132"/>
                  <a:gd name="T4" fmla="*/ 0 60000 65536"/>
                  <a:gd name="T5" fmla="*/ 0 60000 65536"/>
                  <a:gd name="T6" fmla="*/ 0 w 160"/>
                  <a:gd name="T7" fmla="*/ 0 h 132"/>
                  <a:gd name="T8" fmla="*/ 160 w 160"/>
                  <a:gd name="T9" fmla="*/ 132 h 13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132">
                    <a:moveTo>
                      <a:pt x="0" y="0"/>
                    </a:moveTo>
                    <a:lnTo>
                      <a:pt x="160" y="13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92" name="Arc 14391">
              <a:extLst>
                <a:ext uri="{FF2B5EF4-FFF2-40B4-BE49-F238E27FC236}">
                  <a16:creationId xmlns:a16="http://schemas.microsoft.com/office/drawing/2014/main" id="{C2468C57-334A-D2CF-32D9-F4734BF35664}"/>
                </a:ext>
              </a:extLst>
            </p:cNvPr>
            <p:cNvSpPr/>
            <p:nvPr/>
          </p:nvSpPr>
          <p:spPr bwMode="auto">
            <a:xfrm>
              <a:off x="3484803" y="4933471"/>
              <a:ext cx="452301" cy="439770"/>
            </a:xfrm>
            <a:prstGeom prst="arc">
              <a:avLst/>
            </a:prstGeom>
            <a:ln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393" name="Arc 14392">
              <a:extLst>
                <a:ext uri="{FF2B5EF4-FFF2-40B4-BE49-F238E27FC236}">
                  <a16:creationId xmlns:a16="http://schemas.microsoft.com/office/drawing/2014/main" id="{4AD7C80C-1163-9381-9DE9-75D50DDF5F83}"/>
                </a:ext>
              </a:extLst>
            </p:cNvPr>
            <p:cNvSpPr/>
            <p:nvPr/>
          </p:nvSpPr>
          <p:spPr bwMode="auto">
            <a:xfrm rot="5400000" flipH="1">
              <a:off x="3508531" y="4728767"/>
              <a:ext cx="419130" cy="530066"/>
            </a:xfrm>
            <a:prstGeom prst="arc">
              <a:avLst/>
            </a:prstGeom>
            <a:ln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394" name="Freeform 322">
              <a:extLst>
                <a:ext uri="{FF2B5EF4-FFF2-40B4-BE49-F238E27FC236}">
                  <a16:creationId xmlns:a16="http://schemas.microsoft.com/office/drawing/2014/main" id="{345A56A8-95A8-0D1B-B7DC-795E46B610F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05473" y="5192207"/>
              <a:ext cx="223838" cy="585788"/>
            </a:xfrm>
            <a:custGeom>
              <a:avLst/>
              <a:gdLst>
                <a:gd name="T0" fmla="*/ 2147483646 w 141"/>
                <a:gd name="T1" fmla="*/ 2147483646 h 369"/>
                <a:gd name="T2" fmla="*/ 2147483646 w 141"/>
                <a:gd name="T3" fmla="*/ 0 h 369"/>
                <a:gd name="T4" fmla="*/ 2147483646 w 141"/>
                <a:gd name="T5" fmla="*/ 2147483646 h 369"/>
                <a:gd name="T6" fmla="*/ 2147483646 w 141"/>
                <a:gd name="T7" fmla="*/ 2147483646 h 369"/>
                <a:gd name="T8" fmla="*/ 2147483646 w 141"/>
                <a:gd name="T9" fmla="*/ 2147483646 h 369"/>
                <a:gd name="T10" fmla="*/ 2147483646 w 141"/>
                <a:gd name="T11" fmla="*/ 2147483646 h 369"/>
                <a:gd name="T12" fmla="*/ 2147483646 w 141"/>
                <a:gd name="T13" fmla="*/ 2147483646 h 369"/>
                <a:gd name="T14" fmla="*/ 2147483646 w 141"/>
                <a:gd name="T15" fmla="*/ 2147483646 h 369"/>
                <a:gd name="T16" fmla="*/ 0 w 141"/>
                <a:gd name="T17" fmla="*/ 2147483646 h 369"/>
                <a:gd name="T18" fmla="*/ 0 w 141"/>
                <a:gd name="T19" fmla="*/ 2147483646 h 369"/>
                <a:gd name="T20" fmla="*/ 2147483646 w 141"/>
                <a:gd name="T21" fmla="*/ 2147483646 h 369"/>
                <a:gd name="T22" fmla="*/ 2147483646 w 141"/>
                <a:gd name="T23" fmla="*/ 2147483646 h 369"/>
                <a:gd name="T24" fmla="*/ 2147483646 w 141"/>
                <a:gd name="T25" fmla="*/ 2147483646 h 3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1"/>
                <a:gd name="T40" fmla="*/ 0 h 369"/>
                <a:gd name="T41" fmla="*/ 141 w 141"/>
                <a:gd name="T42" fmla="*/ 369 h 3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1" h="369">
                  <a:moveTo>
                    <a:pt x="48" y="15"/>
                  </a:moveTo>
                  <a:lnTo>
                    <a:pt x="103" y="0"/>
                  </a:lnTo>
                  <a:lnTo>
                    <a:pt x="103" y="66"/>
                  </a:lnTo>
                  <a:lnTo>
                    <a:pt x="123" y="70"/>
                  </a:lnTo>
                  <a:lnTo>
                    <a:pt x="141" y="87"/>
                  </a:lnTo>
                  <a:lnTo>
                    <a:pt x="141" y="275"/>
                  </a:lnTo>
                  <a:lnTo>
                    <a:pt x="121" y="338"/>
                  </a:lnTo>
                  <a:lnTo>
                    <a:pt x="33" y="369"/>
                  </a:lnTo>
                  <a:lnTo>
                    <a:pt x="0" y="313"/>
                  </a:lnTo>
                  <a:lnTo>
                    <a:pt x="0" y="125"/>
                  </a:lnTo>
                  <a:lnTo>
                    <a:pt x="24" y="94"/>
                  </a:lnTo>
                  <a:lnTo>
                    <a:pt x="50" y="84"/>
                  </a:lnTo>
                  <a:lnTo>
                    <a:pt x="50" y="15"/>
                  </a:lnTo>
                </a:path>
              </a:pathLst>
            </a:custGeom>
            <a:solidFill>
              <a:srgbClr val="FFCC99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99" name="Group 38">
            <a:extLst>
              <a:ext uri="{FF2B5EF4-FFF2-40B4-BE49-F238E27FC236}">
                <a16:creationId xmlns:a16="http://schemas.microsoft.com/office/drawing/2014/main" id="{3C8F23EB-5970-6401-252A-478C3F0C613D}"/>
              </a:ext>
            </a:extLst>
          </p:cNvPr>
          <p:cNvGrpSpPr>
            <a:grpSpLocks/>
          </p:cNvGrpSpPr>
          <p:nvPr/>
        </p:nvGrpSpPr>
        <p:grpSpPr bwMode="auto">
          <a:xfrm>
            <a:off x="6192997" y="8095957"/>
            <a:ext cx="438150" cy="952500"/>
            <a:chOff x="-3198958" y="2455814"/>
            <a:chExt cx="438296" cy="952478"/>
          </a:xfrm>
        </p:grpSpPr>
        <p:grpSp>
          <p:nvGrpSpPr>
            <p:cNvPr id="14400" name="Group 29">
              <a:extLst>
                <a:ext uri="{FF2B5EF4-FFF2-40B4-BE49-F238E27FC236}">
                  <a16:creationId xmlns:a16="http://schemas.microsoft.com/office/drawing/2014/main" id="{4F5F9AC2-51A1-5873-CF27-9BAF3D6149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048000" y="2617717"/>
              <a:ext cx="287338" cy="790575"/>
              <a:chOff x="528" y="240"/>
              <a:chExt cx="181" cy="498"/>
            </a:xfrm>
          </p:grpSpPr>
          <p:sp>
            <p:nvSpPr>
              <p:cNvPr id="14402" name="Line 30">
                <a:extLst>
                  <a:ext uri="{FF2B5EF4-FFF2-40B4-BE49-F238E27FC236}">
                    <a16:creationId xmlns:a16="http://schemas.microsoft.com/office/drawing/2014/main" id="{32865B4D-4FFD-C49B-6256-D92437B0F8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5" y="485"/>
                <a:ext cx="0" cy="2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03" name="Line 31">
                <a:extLst>
                  <a:ext uri="{FF2B5EF4-FFF2-40B4-BE49-F238E27FC236}">
                    <a16:creationId xmlns:a16="http://schemas.microsoft.com/office/drawing/2014/main" id="{1B5A3AFD-AB62-A675-4C49-AE618EDA15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1" y="485"/>
                <a:ext cx="0" cy="2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04" name="Freeform 32">
                <a:extLst>
                  <a:ext uri="{FF2B5EF4-FFF2-40B4-BE49-F238E27FC236}">
                    <a16:creationId xmlns:a16="http://schemas.microsoft.com/office/drawing/2014/main" id="{38BDB966-D4E2-5549-4E8F-C58DFB6BBA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" y="240"/>
                <a:ext cx="181" cy="332"/>
              </a:xfrm>
              <a:custGeom>
                <a:avLst/>
                <a:gdLst>
                  <a:gd name="T0" fmla="*/ 1 w 277"/>
                  <a:gd name="T1" fmla="*/ 0 h 517"/>
                  <a:gd name="T2" fmla="*/ 1 w 277"/>
                  <a:gd name="T3" fmla="*/ 0 h 517"/>
                  <a:gd name="T4" fmla="*/ 1 w 277"/>
                  <a:gd name="T5" fmla="*/ 1 h 517"/>
                  <a:gd name="T6" fmla="*/ 1 w 277"/>
                  <a:gd name="T7" fmla="*/ 1 h 517"/>
                  <a:gd name="T8" fmla="*/ 1 w 277"/>
                  <a:gd name="T9" fmla="*/ 1 h 517"/>
                  <a:gd name="T10" fmla="*/ 1 w 277"/>
                  <a:gd name="T11" fmla="*/ 1 h 517"/>
                  <a:gd name="T12" fmla="*/ 1 w 277"/>
                  <a:gd name="T13" fmla="*/ 1 h 517"/>
                  <a:gd name="T14" fmla="*/ 1 w 277"/>
                  <a:gd name="T15" fmla="*/ 1 h 517"/>
                  <a:gd name="T16" fmla="*/ 0 w 277"/>
                  <a:gd name="T17" fmla="*/ 1 h 517"/>
                  <a:gd name="T18" fmla="*/ 0 w 277"/>
                  <a:gd name="T19" fmla="*/ 1 h 517"/>
                  <a:gd name="T20" fmla="*/ 1 w 277"/>
                  <a:gd name="T21" fmla="*/ 1 h 517"/>
                  <a:gd name="T22" fmla="*/ 1 w 277"/>
                  <a:gd name="T23" fmla="*/ 1 h 517"/>
                  <a:gd name="T24" fmla="*/ 1 w 277"/>
                  <a:gd name="T25" fmla="*/ 0 h 5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7"/>
                  <a:gd name="T40" fmla="*/ 0 h 517"/>
                  <a:gd name="T41" fmla="*/ 277 w 277"/>
                  <a:gd name="T42" fmla="*/ 517 h 5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7" h="517">
                    <a:moveTo>
                      <a:pt x="89" y="0"/>
                    </a:moveTo>
                    <a:lnTo>
                      <a:pt x="191" y="0"/>
                    </a:lnTo>
                    <a:lnTo>
                      <a:pt x="191" y="105"/>
                    </a:lnTo>
                    <a:lnTo>
                      <a:pt x="225" y="105"/>
                    </a:lnTo>
                    <a:lnTo>
                      <a:pt x="276" y="139"/>
                    </a:lnTo>
                    <a:lnTo>
                      <a:pt x="276" y="415"/>
                    </a:lnTo>
                    <a:lnTo>
                      <a:pt x="225" y="516"/>
                    </a:lnTo>
                    <a:lnTo>
                      <a:pt x="51" y="516"/>
                    </a:lnTo>
                    <a:lnTo>
                      <a:pt x="0" y="415"/>
                    </a:lnTo>
                    <a:lnTo>
                      <a:pt x="0" y="139"/>
                    </a:lnTo>
                    <a:lnTo>
                      <a:pt x="51" y="105"/>
                    </a:lnTo>
                    <a:lnTo>
                      <a:pt x="89" y="105"/>
                    </a:lnTo>
                    <a:lnTo>
                      <a:pt x="89" y="0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401" name="Freeform 785">
              <a:extLst>
                <a:ext uri="{FF2B5EF4-FFF2-40B4-BE49-F238E27FC236}">
                  <a16:creationId xmlns:a16="http://schemas.microsoft.com/office/drawing/2014/main" id="{37BF491C-1CEB-F70E-77F8-D2B3B00189D2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-3205997" y="2462853"/>
              <a:ext cx="418487" cy="404410"/>
            </a:xfrm>
            <a:custGeom>
              <a:avLst/>
              <a:gdLst>
                <a:gd name="T0" fmla="*/ 0 w 228"/>
                <a:gd name="T1" fmla="*/ 2147483646 h 249"/>
                <a:gd name="T2" fmla="*/ 2147483646 w 228"/>
                <a:gd name="T3" fmla="*/ 2147483646 h 249"/>
                <a:gd name="T4" fmla="*/ 2147483646 w 228"/>
                <a:gd name="T5" fmla="*/ 2147483646 h 249"/>
                <a:gd name="T6" fmla="*/ 0 60000 65536"/>
                <a:gd name="T7" fmla="*/ 0 60000 65536"/>
                <a:gd name="T8" fmla="*/ 0 60000 65536"/>
                <a:gd name="T9" fmla="*/ 0 w 228"/>
                <a:gd name="T10" fmla="*/ 0 h 249"/>
                <a:gd name="T11" fmla="*/ 228 w 228"/>
                <a:gd name="T12" fmla="*/ 249 h 2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8" h="249">
                  <a:moveTo>
                    <a:pt x="0" y="12"/>
                  </a:moveTo>
                  <a:cubicBezTo>
                    <a:pt x="28" y="17"/>
                    <a:pt x="136" y="0"/>
                    <a:pt x="168" y="39"/>
                  </a:cubicBezTo>
                  <a:cubicBezTo>
                    <a:pt x="228" y="102"/>
                    <a:pt x="187" y="205"/>
                    <a:pt x="192" y="24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405" name="Group 33">
            <a:extLst>
              <a:ext uri="{FF2B5EF4-FFF2-40B4-BE49-F238E27FC236}">
                <a16:creationId xmlns:a16="http://schemas.microsoft.com/office/drawing/2014/main" id="{9B4ED91F-4872-E5C5-9EBB-8D53434536F6}"/>
              </a:ext>
            </a:extLst>
          </p:cNvPr>
          <p:cNvGrpSpPr>
            <a:grpSpLocks/>
          </p:cNvGrpSpPr>
          <p:nvPr/>
        </p:nvGrpSpPr>
        <p:grpSpPr bwMode="auto">
          <a:xfrm>
            <a:off x="2773616" y="1110180"/>
            <a:ext cx="762000" cy="854075"/>
            <a:chOff x="-4724400" y="4146468"/>
            <a:chExt cx="762169" cy="854075"/>
          </a:xfrm>
        </p:grpSpPr>
        <p:sp>
          <p:nvSpPr>
            <p:cNvPr id="14406" name="Freeform 239">
              <a:extLst>
                <a:ext uri="{FF2B5EF4-FFF2-40B4-BE49-F238E27FC236}">
                  <a16:creationId xmlns:a16="http://schemas.microsoft.com/office/drawing/2014/main" id="{1E3A2C37-72B4-A50F-6520-C0B7EB5612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4565992" y="4312403"/>
              <a:ext cx="192002" cy="302587"/>
            </a:xfrm>
            <a:custGeom>
              <a:avLst/>
              <a:gdLst>
                <a:gd name="T0" fmla="*/ 0 w 246"/>
                <a:gd name="T1" fmla="*/ 2147483646 h 369"/>
                <a:gd name="T2" fmla="*/ 0 w 246"/>
                <a:gd name="T3" fmla="*/ 2147483646 h 369"/>
                <a:gd name="T4" fmla="*/ 0 w 246"/>
                <a:gd name="T5" fmla="*/ 2147483646 h 369"/>
                <a:gd name="T6" fmla="*/ 0 w 246"/>
                <a:gd name="T7" fmla="*/ 0 h 369"/>
                <a:gd name="T8" fmla="*/ 0 w 246"/>
                <a:gd name="T9" fmla="*/ 2147483646 h 3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369"/>
                <a:gd name="T17" fmla="*/ 246 w 246"/>
                <a:gd name="T18" fmla="*/ 369 h 3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369">
                  <a:moveTo>
                    <a:pt x="0" y="8"/>
                  </a:moveTo>
                  <a:lnTo>
                    <a:pt x="234" y="369"/>
                  </a:lnTo>
                  <a:lnTo>
                    <a:pt x="246" y="362"/>
                  </a:lnTo>
                  <a:lnTo>
                    <a:pt x="1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7" name="Freeform 240">
              <a:extLst>
                <a:ext uri="{FF2B5EF4-FFF2-40B4-BE49-F238E27FC236}">
                  <a16:creationId xmlns:a16="http://schemas.microsoft.com/office/drawing/2014/main" id="{65991D83-807A-78CC-560C-DA33CE7A6F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4391889" y="4426279"/>
              <a:ext cx="196883" cy="309094"/>
            </a:xfrm>
            <a:custGeom>
              <a:avLst/>
              <a:gdLst>
                <a:gd name="T0" fmla="*/ 0 w 250"/>
                <a:gd name="T1" fmla="*/ 2147483646 h 376"/>
                <a:gd name="T2" fmla="*/ 0 w 250"/>
                <a:gd name="T3" fmla="*/ 2147483646 h 376"/>
                <a:gd name="T4" fmla="*/ 0 w 250"/>
                <a:gd name="T5" fmla="*/ 2147483646 h 376"/>
                <a:gd name="T6" fmla="*/ 0 w 250"/>
                <a:gd name="T7" fmla="*/ 0 h 376"/>
                <a:gd name="T8" fmla="*/ 0 w 250"/>
                <a:gd name="T9" fmla="*/ 2147483646 h 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376"/>
                <a:gd name="T17" fmla="*/ 250 w 250"/>
                <a:gd name="T18" fmla="*/ 376 h 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376">
                  <a:moveTo>
                    <a:pt x="0" y="7"/>
                  </a:moveTo>
                  <a:lnTo>
                    <a:pt x="238" y="376"/>
                  </a:lnTo>
                  <a:lnTo>
                    <a:pt x="250" y="369"/>
                  </a:lnTo>
                  <a:lnTo>
                    <a:pt x="11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8" name="Freeform 241">
              <a:extLst>
                <a:ext uri="{FF2B5EF4-FFF2-40B4-BE49-F238E27FC236}">
                  <a16:creationId xmlns:a16="http://schemas.microsoft.com/office/drawing/2014/main" id="{AB565786-849F-4BE4-3F03-BD7630AAF0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4499278" y="4235943"/>
              <a:ext cx="322173" cy="432731"/>
            </a:xfrm>
            <a:custGeom>
              <a:avLst/>
              <a:gdLst>
                <a:gd name="T0" fmla="*/ 0 w 410"/>
                <a:gd name="T1" fmla="*/ 0 h 526"/>
                <a:gd name="T2" fmla="*/ 0 w 410"/>
                <a:gd name="T3" fmla="*/ 2147483646 h 526"/>
                <a:gd name="T4" fmla="*/ 0 w 410"/>
                <a:gd name="T5" fmla="*/ 2147483646 h 526"/>
                <a:gd name="T6" fmla="*/ 0 w 410"/>
                <a:gd name="T7" fmla="*/ 2147483646 h 526"/>
                <a:gd name="T8" fmla="*/ 0 w 410"/>
                <a:gd name="T9" fmla="*/ 2147483646 h 526"/>
                <a:gd name="T10" fmla="*/ 0 w 410"/>
                <a:gd name="T11" fmla="*/ 2147483646 h 526"/>
                <a:gd name="T12" fmla="*/ 0 w 410"/>
                <a:gd name="T13" fmla="*/ 2147483646 h 526"/>
                <a:gd name="T14" fmla="*/ 0 w 410"/>
                <a:gd name="T15" fmla="*/ 2147483646 h 526"/>
                <a:gd name="T16" fmla="*/ 0 w 410"/>
                <a:gd name="T17" fmla="*/ 2147483646 h 526"/>
                <a:gd name="T18" fmla="*/ 0 w 410"/>
                <a:gd name="T19" fmla="*/ 2147483646 h 526"/>
                <a:gd name="T20" fmla="*/ 0 w 410"/>
                <a:gd name="T21" fmla="*/ 2147483646 h 526"/>
                <a:gd name="T22" fmla="*/ 0 w 410"/>
                <a:gd name="T23" fmla="*/ 2147483646 h 526"/>
                <a:gd name="T24" fmla="*/ 0 w 410"/>
                <a:gd name="T25" fmla="*/ 0 h 5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0"/>
                <a:gd name="T40" fmla="*/ 0 h 526"/>
                <a:gd name="T41" fmla="*/ 410 w 410"/>
                <a:gd name="T42" fmla="*/ 526 h 5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0" h="526">
                  <a:moveTo>
                    <a:pt x="85" y="0"/>
                  </a:moveTo>
                  <a:lnTo>
                    <a:pt x="0" y="57"/>
                  </a:lnTo>
                  <a:lnTo>
                    <a:pt x="63" y="143"/>
                  </a:lnTo>
                  <a:lnTo>
                    <a:pt x="11" y="177"/>
                  </a:lnTo>
                  <a:lnTo>
                    <a:pt x="0" y="217"/>
                  </a:lnTo>
                  <a:lnTo>
                    <a:pt x="154" y="457"/>
                  </a:lnTo>
                  <a:lnTo>
                    <a:pt x="251" y="526"/>
                  </a:lnTo>
                  <a:lnTo>
                    <a:pt x="410" y="423"/>
                  </a:lnTo>
                  <a:lnTo>
                    <a:pt x="399" y="309"/>
                  </a:lnTo>
                  <a:lnTo>
                    <a:pt x="239" y="57"/>
                  </a:lnTo>
                  <a:lnTo>
                    <a:pt x="194" y="52"/>
                  </a:lnTo>
                  <a:lnTo>
                    <a:pt x="142" y="86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CC99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9" name="Freeform 242">
              <a:extLst>
                <a:ext uri="{FF2B5EF4-FFF2-40B4-BE49-F238E27FC236}">
                  <a16:creationId xmlns:a16="http://schemas.microsoft.com/office/drawing/2014/main" id="{792F390E-6EE0-8130-50A9-9607DC22979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4562737" y="4593841"/>
              <a:ext cx="188748" cy="138279"/>
            </a:xfrm>
            <a:custGeom>
              <a:avLst/>
              <a:gdLst>
                <a:gd name="T0" fmla="*/ 0 w 242"/>
                <a:gd name="T1" fmla="*/ 2147483646 h 169"/>
                <a:gd name="T2" fmla="*/ 0 w 242"/>
                <a:gd name="T3" fmla="*/ 2147483646 h 169"/>
                <a:gd name="T4" fmla="*/ 0 w 242"/>
                <a:gd name="T5" fmla="*/ 2147483646 h 169"/>
                <a:gd name="T6" fmla="*/ 0 w 242"/>
                <a:gd name="T7" fmla="*/ 0 h 169"/>
                <a:gd name="T8" fmla="*/ 0 w 242"/>
                <a:gd name="T9" fmla="*/ 2147483646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2"/>
                <a:gd name="T16" fmla="*/ 0 h 169"/>
                <a:gd name="T17" fmla="*/ 242 w 242"/>
                <a:gd name="T18" fmla="*/ 169 h 1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2" h="169">
                  <a:moveTo>
                    <a:pt x="242" y="23"/>
                  </a:moveTo>
                  <a:lnTo>
                    <a:pt x="15" y="169"/>
                  </a:lnTo>
                  <a:lnTo>
                    <a:pt x="0" y="146"/>
                  </a:lnTo>
                  <a:lnTo>
                    <a:pt x="227" y="0"/>
                  </a:lnTo>
                  <a:lnTo>
                    <a:pt x="242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0" name="Freeform 243">
              <a:extLst>
                <a:ext uri="{FF2B5EF4-FFF2-40B4-BE49-F238E27FC236}">
                  <a16:creationId xmlns:a16="http://schemas.microsoft.com/office/drawing/2014/main" id="{1C462500-F27E-2587-D9C8-4949374A177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4601788" y="4663793"/>
              <a:ext cx="131797" cy="206605"/>
            </a:xfrm>
            <a:custGeom>
              <a:avLst/>
              <a:gdLst>
                <a:gd name="T0" fmla="*/ 0 w 169"/>
                <a:gd name="T1" fmla="*/ 2147483646 h 253"/>
                <a:gd name="T2" fmla="*/ 0 w 169"/>
                <a:gd name="T3" fmla="*/ 2147483646 h 253"/>
                <a:gd name="T4" fmla="*/ 0 w 169"/>
                <a:gd name="T5" fmla="*/ 2147483646 h 253"/>
                <a:gd name="T6" fmla="*/ 0 w 169"/>
                <a:gd name="T7" fmla="*/ 0 h 253"/>
                <a:gd name="T8" fmla="*/ 0 w 169"/>
                <a:gd name="T9" fmla="*/ 2147483646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53"/>
                <a:gd name="T17" fmla="*/ 169 w 169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53">
                  <a:moveTo>
                    <a:pt x="0" y="8"/>
                  </a:moveTo>
                  <a:lnTo>
                    <a:pt x="157" y="253"/>
                  </a:lnTo>
                  <a:lnTo>
                    <a:pt x="169" y="246"/>
                  </a:lnTo>
                  <a:lnTo>
                    <a:pt x="1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1" name="Freeform 244">
              <a:extLst>
                <a:ext uri="{FF2B5EF4-FFF2-40B4-BE49-F238E27FC236}">
                  <a16:creationId xmlns:a16="http://schemas.microsoft.com/office/drawing/2014/main" id="{14587D6F-80F1-D95B-E1F0-42D62B4387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4626195" y="4824848"/>
              <a:ext cx="73221" cy="71580"/>
            </a:xfrm>
            <a:custGeom>
              <a:avLst/>
              <a:gdLst>
                <a:gd name="T0" fmla="*/ 0 w 93"/>
                <a:gd name="T1" fmla="*/ 2147483646 h 88"/>
                <a:gd name="T2" fmla="*/ 0 w 93"/>
                <a:gd name="T3" fmla="*/ 2147483646 h 88"/>
                <a:gd name="T4" fmla="*/ 0 w 93"/>
                <a:gd name="T5" fmla="*/ 2147483646 h 88"/>
                <a:gd name="T6" fmla="*/ 0 w 93"/>
                <a:gd name="T7" fmla="*/ 0 h 88"/>
                <a:gd name="T8" fmla="*/ 0 w 93"/>
                <a:gd name="T9" fmla="*/ 2147483646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88"/>
                <a:gd name="T17" fmla="*/ 93 w 93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88">
                  <a:moveTo>
                    <a:pt x="93" y="50"/>
                  </a:moveTo>
                  <a:lnTo>
                    <a:pt x="35" y="88"/>
                  </a:lnTo>
                  <a:lnTo>
                    <a:pt x="0" y="38"/>
                  </a:lnTo>
                  <a:lnTo>
                    <a:pt x="58" y="0"/>
                  </a:lnTo>
                  <a:lnTo>
                    <a:pt x="93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2" name="Rectangle 245">
              <a:extLst>
                <a:ext uri="{FF2B5EF4-FFF2-40B4-BE49-F238E27FC236}">
                  <a16:creationId xmlns:a16="http://schemas.microsoft.com/office/drawing/2014/main" id="{D3B67721-03CD-9084-C970-C51E9C32756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-4556229" y="4974514"/>
              <a:ext cx="216408" cy="260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13" name="Rectangle 247">
              <a:extLst>
                <a:ext uri="{FF2B5EF4-FFF2-40B4-BE49-F238E27FC236}">
                  <a16:creationId xmlns:a16="http://schemas.microsoft.com/office/drawing/2014/main" id="{59874B1E-1134-48A1-1228-A1DD909336A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-4463483" y="4660540"/>
              <a:ext cx="24407" cy="270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14" name="Freeform 248">
              <a:extLst>
                <a:ext uri="{FF2B5EF4-FFF2-40B4-BE49-F238E27FC236}">
                  <a16:creationId xmlns:a16="http://schemas.microsoft.com/office/drawing/2014/main" id="{8163198A-0D2E-C192-3DA6-9EC2B5D37F8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4385380" y="4922456"/>
              <a:ext cx="32543" cy="58565"/>
            </a:xfrm>
            <a:custGeom>
              <a:avLst/>
              <a:gdLst>
                <a:gd name="T0" fmla="*/ 0 w 42"/>
                <a:gd name="T1" fmla="*/ 0 h 73"/>
                <a:gd name="T2" fmla="*/ 0 w 42"/>
                <a:gd name="T3" fmla="*/ 0 h 73"/>
                <a:gd name="T4" fmla="*/ 0 w 42"/>
                <a:gd name="T5" fmla="*/ 0 h 73"/>
                <a:gd name="T6" fmla="*/ 0 w 42"/>
                <a:gd name="T7" fmla="*/ 0 h 73"/>
                <a:gd name="T8" fmla="*/ 0 w 42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73"/>
                <a:gd name="T17" fmla="*/ 42 w 42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73">
                  <a:moveTo>
                    <a:pt x="42" y="4"/>
                  </a:moveTo>
                  <a:lnTo>
                    <a:pt x="11" y="73"/>
                  </a:lnTo>
                  <a:lnTo>
                    <a:pt x="0" y="69"/>
                  </a:lnTo>
                  <a:lnTo>
                    <a:pt x="31" y="0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5" name="Freeform 249">
              <a:extLst>
                <a:ext uri="{FF2B5EF4-FFF2-40B4-BE49-F238E27FC236}">
                  <a16:creationId xmlns:a16="http://schemas.microsoft.com/office/drawing/2014/main" id="{A222E086-C560-2F1E-2945-F00E8CE20BB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4556229" y="4928963"/>
              <a:ext cx="32543" cy="52058"/>
            </a:xfrm>
            <a:custGeom>
              <a:avLst/>
              <a:gdLst>
                <a:gd name="T0" fmla="*/ 0 w 42"/>
                <a:gd name="T1" fmla="*/ 0 h 65"/>
                <a:gd name="T2" fmla="*/ 0 w 42"/>
                <a:gd name="T3" fmla="*/ 0 h 65"/>
                <a:gd name="T4" fmla="*/ 0 w 42"/>
                <a:gd name="T5" fmla="*/ 0 h 65"/>
                <a:gd name="T6" fmla="*/ 0 w 42"/>
                <a:gd name="T7" fmla="*/ 0 h 65"/>
                <a:gd name="T8" fmla="*/ 0 w 42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65"/>
                <a:gd name="T17" fmla="*/ 42 w 42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65">
                  <a:moveTo>
                    <a:pt x="0" y="3"/>
                  </a:moveTo>
                  <a:lnTo>
                    <a:pt x="31" y="65"/>
                  </a:lnTo>
                  <a:lnTo>
                    <a:pt x="42" y="61"/>
                  </a:lnTo>
                  <a:lnTo>
                    <a:pt x="1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6" name="Rectangle 250">
              <a:extLst>
                <a:ext uri="{FF2B5EF4-FFF2-40B4-BE49-F238E27FC236}">
                  <a16:creationId xmlns:a16="http://schemas.microsoft.com/office/drawing/2014/main" id="{5E675780-1FD2-03A4-1CDF-89B602FAFDA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-4531821" y="4925710"/>
              <a:ext cx="152951" cy="113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17" name="Freeform 251">
              <a:extLst>
                <a:ext uri="{FF2B5EF4-FFF2-40B4-BE49-F238E27FC236}">
                  <a16:creationId xmlns:a16="http://schemas.microsoft.com/office/drawing/2014/main" id="{0B46C161-7387-9B3A-5139-8FE871AD20F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4256836" y="4167617"/>
              <a:ext cx="143188" cy="133398"/>
            </a:xfrm>
            <a:custGeom>
              <a:avLst/>
              <a:gdLst>
                <a:gd name="T0" fmla="*/ 0 w 183"/>
                <a:gd name="T1" fmla="*/ 0 h 163"/>
                <a:gd name="T2" fmla="*/ 0 w 183"/>
                <a:gd name="T3" fmla="*/ 2147483646 h 163"/>
                <a:gd name="T4" fmla="*/ 0 w 183"/>
                <a:gd name="T5" fmla="*/ 2147483646 h 163"/>
                <a:gd name="T6" fmla="*/ 0 w 183"/>
                <a:gd name="T7" fmla="*/ 2147483646 h 163"/>
                <a:gd name="T8" fmla="*/ 0 w 183"/>
                <a:gd name="T9" fmla="*/ 2147483646 h 163"/>
                <a:gd name="T10" fmla="*/ 0 w 183"/>
                <a:gd name="T11" fmla="*/ 2147483646 h 163"/>
                <a:gd name="T12" fmla="*/ 0 w 183"/>
                <a:gd name="T13" fmla="*/ 2147483646 h 163"/>
                <a:gd name="T14" fmla="*/ 0 w 183"/>
                <a:gd name="T15" fmla="*/ 2147483646 h 163"/>
                <a:gd name="T16" fmla="*/ 0 w 183"/>
                <a:gd name="T17" fmla="*/ 2147483646 h 163"/>
                <a:gd name="T18" fmla="*/ 0 w 183"/>
                <a:gd name="T19" fmla="*/ 2147483646 h 163"/>
                <a:gd name="T20" fmla="*/ 0 w 183"/>
                <a:gd name="T21" fmla="*/ 2147483646 h 163"/>
                <a:gd name="T22" fmla="*/ 0 w 183"/>
                <a:gd name="T23" fmla="*/ 2147483646 h 163"/>
                <a:gd name="T24" fmla="*/ 0 w 183"/>
                <a:gd name="T25" fmla="*/ 2147483646 h 163"/>
                <a:gd name="T26" fmla="*/ 0 w 183"/>
                <a:gd name="T27" fmla="*/ 2147483646 h 163"/>
                <a:gd name="T28" fmla="*/ 0 w 183"/>
                <a:gd name="T29" fmla="*/ 2147483646 h 163"/>
                <a:gd name="T30" fmla="*/ 0 w 183"/>
                <a:gd name="T31" fmla="*/ 2147483646 h 163"/>
                <a:gd name="T32" fmla="*/ 0 w 183"/>
                <a:gd name="T33" fmla="*/ 2147483646 h 163"/>
                <a:gd name="T34" fmla="*/ 0 w 183"/>
                <a:gd name="T35" fmla="*/ 2147483646 h 163"/>
                <a:gd name="T36" fmla="*/ 0 w 183"/>
                <a:gd name="T37" fmla="*/ 2147483646 h 1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3"/>
                <a:gd name="T58" fmla="*/ 0 h 163"/>
                <a:gd name="T59" fmla="*/ 183 w 183"/>
                <a:gd name="T60" fmla="*/ 163 h 1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3" h="163">
                  <a:moveTo>
                    <a:pt x="183" y="0"/>
                  </a:moveTo>
                  <a:lnTo>
                    <a:pt x="164" y="2"/>
                  </a:lnTo>
                  <a:lnTo>
                    <a:pt x="147" y="4"/>
                  </a:lnTo>
                  <a:lnTo>
                    <a:pt x="129" y="7"/>
                  </a:lnTo>
                  <a:lnTo>
                    <a:pt x="112" y="12"/>
                  </a:lnTo>
                  <a:lnTo>
                    <a:pt x="98" y="19"/>
                  </a:lnTo>
                  <a:lnTo>
                    <a:pt x="82" y="27"/>
                  </a:lnTo>
                  <a:lnTo>
                    <a:pt x="69" y="36"/>
                  </a:lnTo>
                  <a:lnTo>
                    <a:pt x="55" y="47"/>
                  </a:lnTo>
                  <a:lnTo>
                    <a:pt x="43" y="58"/>
                  </a:lnTo>
                  <a:lnTo>
                    <a:pt x="32" y="71"/>
                  </a:lnTo>
                  <a:lnTo>
                    <a:pt x="23" y="84"/>
                  </a:lnTo>
                  <a:lnTo>
                    <a:pt x="16" y="98"/>
                  </a:lnTo>
                  <a:lnTo>
                    <a:pt x="9" y="113"/>
                  </a:lnTo>
                  <a:lnTo>
                    <a:pt x="4" y="129"/>
                  </a:lnTo>
                  <a:lnTo>
                    <a:pt x="2" y="144"/>
                  </a:lnTo>
                  <a:lnTo>
                    <a:pt x="1" y="162"/>
                  </a:lnTo>
                  <a:lnTo>
                    <a:pt x="0" y="162"/>
                  </a:lnTo>
                  <a:lnTo>
                    <a:pt x="1" y="16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418" name="Group 252">
              <a:extLst>
                <a:ext uri="{FF2B5EF4-FFF2-40B4-BE49-F238E27FC236}">
                  <a16:creationId xmlns:a16="http://schemas.microsoft.com/office/drawing/2014/main" id="{0F3DCF79-4B7B-074D-0450-6FEFE5C3D79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4266599" y="4146468"/>
              <a:ext cx="32543" cy="53685"/>
              <a:chOff x="2171" y="891"/>
              <a:chExt cx="42" cy="66"/>
            </a:xfrm>
          </p:grpSpPr>
          <p:sp>
            <p:nvSpPr>
              <p:cNvPr id="14434" name="Line 253">
                <a:extLst>
                  <a:ext uri="{FF2B5EF4-FFF2-40B4-BE49-F238E27FC236}">
                    <a16:creationId xmlns:a16="http://schemas.microsoft.com/office/drawing/2014/main" id="{85161282-4EF0-15C0-4046-2FA69613CE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83" y="920"/>
                <a:ext cx="28" cy="3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5" name="Line 254">
                <a:extLst>
                  <a:ext uri="{FF2B5EF4-FFF2-40B4-BE49-F238E27FC236}">
                    <a16:creationId xmlns:a16="http://schemas.microsoft.com/office/drawing/2014/main" id="{304C1DB0-507B-FDF2-FBDB-925A28770D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171" y="891"/>
                <a:ext cx="42" cy="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419" name="Group 255">
              <a:extLst>
                <a:ext uri="{FF2B5EF4-FFF2-40B4-BE49-F238E27FC236}">
                  <a16:creationId xmlns:a16="http://schemas.microsoft.com/office/drawing/2014/main" id="{BF4B80DB-3794-ECF4-7205-839E5C919BC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4147818" y="4273359"/>
              <a:ext cx="52068" cy="35790"/>
              <a:chOff x="1995" y="1046"/>
              <a:chExt cx="66" cy="44"/>
            </a:xfrm>
          </p:grpSpPr>
          <p:sp>
            <p:nvSpPr>
              <p:cNvPr id="14432" name="Line 256">
                <a:extLst>
                  <a:ext uri="{FF2B5EF4-FFF2-40B4-BE49-F238E27FC236}">
                    <a16:creationId xmlns:a16="http://schemas.microsoft.com/office/drawing/2014/main" id="{0CBF4414-AF21-490C-17E8-74081647A5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9" y="1066"/>
                <a:ext cx="42" cy="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3" name="Line 257">
                <a:extLst>
                  <a:ext uri="{FF2B5EF4-FFF2-40B4-BE49-F238E27FC236}">
                    <a16:creationId xmlns:a16="http://schemas.microsoft.com/office/drawing/2014/main" id="{032B149E-672F-8D84-64FA-A4AD636A44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95" y="1046"/>
                <a:ext cx="25" cy="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420" name="Freeform 258">
              <a:extLst>
                <a:ext uri="{FF2B5EF4-FFF2-40B4-BE49-F238E27FC236}">
                  <a16:creationId xmlns:a16="http://schemas.microsoft.com/office/drawing/2014/main" id="{0B7DE304-A228-1448-0F1B-38EEA1AA02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4256836" y="4167617"/>
              <a:ext cx="143188" cy="133398"/>
            </a:xfrm>
            <a:custGeom>
              <a:avLst/>
              <a:gdLst>
                <a:gd name="T0" fmla="*/ 0 w 183"/>
                <a:gd name="T1" fmla="*/ 0 h 163"/>
                <a:gd name="T2" fmla="*/ 0 w 183"/>
                <a:gd name="T3" fmla="*/ 2147483646 h 163"/>
                <a:gd name="T4" fmla="*/ 0 w 183"/>
                <a:gd name="T5" fmla="*/ 2147483646 h 163"/>
                <a:gd name="T6" fmla="*/ 0 w 183"/>
                <a:gd name="T7" fmla="*/ 2147483646 h 163"/>
                <a:gd name="T8" fmla="*/ 0 w 183"/>
                <a:gd name="T9" fmla="*/ 2147483646 h 163"/>
                <a:gd name="T10" fmla="*/ 0 w 183"/>
                <a:gd name="T11" fmla="*/ 2147483646 h 163"/>
                <a:gd name="T12" fmla="*/ 0 w 183"/>
                <a:gd name="T13" fmla="*/ 2147483646 h 163"/>
                <a:gd name="T14" fmla="*/ 0 w 183"/>
                <a:gd name="T15" fmla="*/ 2147483646 h 163"/>
                <a:gd name="T16" fmla="*/ 0 w 183"/>
                <a:gd name="T17" fmla="*/ 2147483646 h 163"/>
                <a:gd name="T18" fmla="*/ 0 w 183"/>
                <a:gd name="T19" fmla="*/ 2147483646 h 163"/>
                <a:gd name="T20" fmla="*/ 0 w 183"/>
                <a:gd name="T21" fmla="*/ 2147483646 h 163"/>
                <a:gd name="T22" fmla="*/ 0 w 183"/>
                <a:gd name="T23" fmla="*/ 2147483646 h 163"/>
                <a:gd name="T24" fmla="*/ 0 w 183"/>
                <a:gd name="T25" fmla="*/ 2147483646 h 163"/>
                <a:gd name="T26" fmla="*/ 0 w 183"/>
                <a:gd name="T27" fmla="*/ 2147483646 h 163"/>
                <a:gd name="T28" fmla="*/ 0 w 183"/>
                <a:gd name="T29" fmla="*/ 2147483646 h 163"/>
                <a:gd name="T30" fmla="*/ 0 w 183"/>
                <a:gd name="T31" fmla="*/ 2147483646 h 163"/>
                <a:gd name="T32" fmla="*/ 0 w 183"/>
                <a:gd name="T33" fmla="*/ 2147483646 h 163"/>
                <a:gd name="T34" fmla="*/ 0 w 183"/>
                <a:gd name="T35" fmla="*/ 2147483646 h 163"/>
                <a:gd name="T36" fmla="*/ 0 w 183"/>
                <a:gd name="T37" fmla="*/ 2147483646 h 1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3"/>
                <a:gd name="T58" fmla="*/ 0 h 163"/>
                <a:gd name="T59" fmla="*/ 183 w 183"/>
                <a:gd name="T60" fmla="*/ 163 h 1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3" h="163">
                  <a:moveTo>
                    <a:pt x="183" y="0"/>
                  </a:moveTo>
                  <a:lnTo>
                    <a:pt x="164" y="2"/>
                  </a:lnTo>
                  <a:lnTo>
                    <a:pt x="147" y="4"/>
                  </a:lnTo>
                  <a:lnTo>
                    <a:pt x="129" y="7"/>
                  </a:lnTo>
                  <a:lnTo>
                    <a:pt x="112" y="12"/>
                  </a:lnTo>
                  <a:lnTo>
                    <a:pt x="98" y="19"/>
                  </a:lnTo>
                  <a:lnTo>
                    <a:pt x="82" y="27"/>
                  </a:lnTo>
                  <a:lnTo>
                    <a:pt x="69" y="36"/>
                  </a:lnTo>
                  <a:lnTo>
                    <a:pt x="55" y="47"/>
                  </a:lnTo>
                  <a:lnTo>
                    <a:pt x="43" y="58"/>
                  </a:lnTo>
                  <a:lnTo>
                    <a:pt x="32" y="71"/>
                  </a:lnTo>
                  <a:lnTo>
                    <a:pt x="23" y="84"/>
                  </a:lnTo>
                  <a:lnTo>
                    <a:pt x="16" y="98"/>
                  </a:lnTo>
                  <a:lnTo>
                    <a:pt x="9" y="113"/>
                  </a:lnTo>
                  <a:lnTo>
                    <a:pt x="4" y="129"/>
                  </a:lnTo>
                  <a:lnTo>
                    <a:pt x="2" y="144"/>
                  </a:lnTo>
                  <a:lnTo>
                    <a:pt x="1" y="162"/>
                  </a:lnTo>
                  <a:lnTo>
                    <a:pt x="0" y="162"/>
                  </a:lnTo>
                  <a:lnTo>
                    <a:pt x="1" y="16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1" name="Line 259">
              <a:extLst>
                <a:ext uri="{FF2B5EF4-FFF2-40B4-BE49-F238E27FC236}">
                  <a16:creationId xmlns:a16="http://schemas.microsoft.com/office/drawing/2014/main" id="{E9193A1A-2C2F-641E-30A7-BF4B109E99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4264972" y="4170870"/>
              <a:ext cx="21152" cy="2928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2" name="Line 260">
              <a:extLst>
                <a:ext uri="{FF2B5EF4-FFF2-40B4-BE49-F238E27FC236}">
                  <a16:creationId xmlns:a16="http://schemas.microsoft.com/office/drawing/2014/main" id="{8C618A82-6A1B-A941-483F-CFD9BDAB05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4266599" y="4146468"/>
              <a:ext cx="32543" cy="244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3" name="Line 261">
              <a:extLst>
                <a:ext uri="{FF2B5EF4-FFF2-40B4-BE49-F238E27FC236}">
                  <a16:creationId xmlns:a16="http://schemas.microsoft.com/office/drawing/2014/main" id="{C236100E-F0A6-9D3B-92FB-8B95BB9630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4264972" y="4170870"/>
              <a:ext cx="21152" cy="2928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4" name="Line 262">
              <a:extLst>
                <a:ext uri="{FF2B5EF4-FFF2-40B4-BE49-F238E27FC236}">
                  <a16:creationId xmlns:a16="http://schemas.microsoft.com/office/drawing/2014/main" id="{BBE09627-4EA3-1AFB-258A-A31DF4E252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4266599" y="4146468"/>
              <a:ext cx="32543" cy="244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425" name="Group 263">
              <a:extLst>
                <a:ext uri="{FF2B5EF4-FFF2-40B4-BE49-F238E27FC236}">
                  <a16:creationId xmlns:a16="http://schemas.microsoft.com/office/drawing/2014/main" id="{090C4115-9B2C-5E2F-A416-D13040FE917F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4147818" y="4273359"/>
              <a:ext cx="52068" cy="35790"/>
              <a:chOff x="1995" y="1046"/>
              <a:chExt cx="66" cy="44"/>
            </a:xfrm>
          </p:grpSpPr>
          <p:sp>
            <p:nvSpPr>
              <p:cNvPr id="14428" name="Line 264">
                <a:extLst>
                  <a:ext uri="{FF2B5EF4-FFF2-40B4-BE49-F238E27FC236}">
                    <a16:creationId xmlns:a16="http://schemas.microsoft.com/office/drawing/2014/main" id="{73FDFFBD-4A1E-06F2-0904-1A0765AAFA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9" y="1066"/>
                <a:ext cx="42" cy="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9" name="Line 265">
                <a:extLst>
                  <a:ext uri="{FF2B5EF4-FFF2-40B4-BE49-F238E27FC236}">
                    <a16:creationId xmlns:a16="http://schemas.microsoft.com/office/drawing/2014/main" id="{06E08DB4-0AB5-4C2A-068A-F222C8BA9F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95" y="1046"/>
                <a:ext cx="25" cy="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0" name="Line 266">
                <a:extLst>
                  <a:ext uri="{FF2B5EF4-FFF2-40B4-BE49-F238E27FC236}">
                    <a16:creationId xmlns:a16="http://schemas.microsoft.com/office/drawing/2014/main" id="{010BDC4F-0057-52FF-B8D3-2DB7EAE870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9" y="1066"/>
                <a:ext cx="42" cy="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1" name="Line 267">
                <a:extLst>
                  <a:ext uri="{FF2B5EF4-FFF2-40B4-BE49-F238E27FC236}">
                    <a16:creationId xmlns:a16="http://schemas.microsoft.com/office/drawing/2014/main" id="{7961BBAA-2BD6-BF9B-1E0C-D9F536F5A3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95" y="1046"/>
                <a:ext cx="25" cy="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4426" name="Picture 2" descr="NSF.wmf                                                        00000002mwm wip2                       7A73D765:">
              <a:extLst>
                <a:ext uri="{FF2B5EF4-FFF2-40B4-BE49-F238E27FC236}">
                  <a16:creationId xmlns:a16="http://schemas.microsoft.com/office/drawing/2014/main" id="{A3CE8B6C-AB5B-ACF4-A63C-8D16537A38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4561044" y="4330337"/>
              <a:ext cx="283053" cy="609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27" name="Freeform 258">
              <a:extLst>
                <a:ext uri="{FF2B5EF4-FFF2-40B4-BE49-F238E27FC236}">
                  <a16:creationId xmlns:a16="http://schemas.microsoft.com/office/drawing/2014/main" id="{2388BC0D-B5C6-0D36-159A-32BBF1864FFF}"/>
                </a:ext>
              </a:extLst>
            </p:cNvPr>
            <p:cNvSpPr>
              <a:spLocks/>
            </p:cNvSpPr>
            <p:nvPr/>
          </p:nvSpPr>
          <p:spPr bwMode="auto">
            <a:xfrm rot="2366604" flipH="1">
              <a:off x="-4105419" y="4570056"/>
              <a:ext cx="143188" cy="133398"/>
            </a:xfrm>
            <a:custGeom>
              <a:avLst/>
              <a:gdLst>
                <a:gd name="T0" fmla="*/ 0 w 183"/>
                <a:gd name="T1" fmla="*/ 0 h 163"/>
                <a:gd name="T2" fmla="*/ 0 w 183"/>
                <a:gd name="T3" fmla="*/ 2147483646 h 163"/>
                <a:gd name="T4" fmla="*/ 0 w 183"/>
                <a:gd name="T5" fmla="*/ 2147483646 h 163"/>
                <a:gd name="T6" fmla="*/ 0 w 183"/>
                <a:gd name="T7" fmla="*/ 2147483646 h 163"/>
                <a:gd name="T8" fmla="*/ 0 w 183"/>
                <a:gd name="T9" fmla="*/ 2147483646 h 163"/>
                <a:gd name="T10" fmla="*/ 0 w 183"/>
                <a:gd name="T11" fmla="*/ 2147483646 h 163"/>
                <a:gd name="T12" fmla="*/ 0 w 183"/>
                <a:gd name="T13" fmla="*/ 2147483646 h 163"/>
                <a:gd name="T14" fmla="*/ 0 w 183"/>
                <a:gd name="T15" fmla="*/ 2147483646 h 163"/>
                <a:gd name="T16" fmla="*/ 0 w 183"/>
                <a:gd name="T17" fmla="*/ 2147483646 h 163"/>
                <a:gd name="T18" fmla="*/ 0 w 183"/>
                <a:gd name="T19" fmla="*/ 2147483646 h 163"/>
                <a:gd name="T20" fmla="*/ 0 w 183"/>
                <a:gd name="T21" fmla="*/ 2147483646 h 163"/>
                <a:gd name="T22" fmla="*/ 0 w 183"/>
                <a:gd name="T23" fmla="*/ 2147483646 h 163"/>
                <a:gd name="T24" fmla="*/ 0 w 183"/>
                <a:gd name="T25" fmla="*/ 2147483646 h 163"/>
                <a:gd name="T26" fmla="*/ 0 w 183"/>
                <a:gd name="T27" fmla="*/ 2147483646 h 163"/>
                <a:gd name="T28" fmla="*/ 0 w 183"/>
                <a:gd name="T29" fmla="*/ 2147483646 h 163"/>
                <a:gd name="T30" fmla="*/ 0 w 183"/>
                <a:gd name="T31" fmla="*/ 2147483646 h 163"/>
                <a:gd name="T32" fmla="*/ 0 w 183"/>
                <a:gd name="T33" fmla="*/ 2147483646 h 163"/>
                <a:gd name="T34" fmla="*/ 0 w 183"/>
                <a:gd name="T35" fmla="*/ 2147483646 h 163"/>
                <a:gd name="T36" fmla="*/ 0 w 183"/>
                <a:gd name="T37" fmla="*/ 2147483646 h 1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3"/>
                <a:gd name="T58" fmla="*/ 0 h 163"/>
                <a:gd name="T59" fmla="*/ 183 w 183"/>
                <a:gd name="T60" fmla="*/ 163 h 1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3" h="163">
                  <a:moveTo>
                    <a:pt x="183" y="0"/>
                  </a:moveTo>
                  <a:lnTo>
                    <a:pt x="164" y="2"/>
                  </a:lnTo>
                  <a:lnTo>
                    <a:pt x="147" y="4"/>
                  </a:lnTo>
                  <a:lnTo>
                    <a:pt x="129" y="7"/>
                  </a:lnTo>
                  <a:lnTo>
                    <a:pt x="112" y="12"/>
                  </a:lnTo>
                  <a:lnTo>
                    <a:pt x="98" y="19"/>
                  </a:lnTo>
                  <a:lnTo>
                    <a:pt x="82" y="27"/>
                  </a:lnTo>
                  <a:lnTo>
                    <a:pt x="69" y="36"/>
                  </a:lnTo>
                  <a:lnTo>
                    <a:pt x="55" y="47"/>
                  </a:lnTo>
                  <a:lnTo>
                    <a:pt x="43" y="58"/>
                  </a:lnTo>
                  <a:lnTo>
                    <a:pt x="32" y="71"/>
                  </a:lnTo>
                  <a:lnTo>
                    <a:pt x="23" y="84"/>
                  </a:lnTo>
                  <a:lnTo>
                    <a:pt x="16" y="98"/>
                  </a:lnTo>
                  <a:lnTo>
                    <a:pt x="9" y="113"/>
                  </a:lnTo>
                  <a:lnTo>
                    <a:pt x="4" y="129"/>
                  </a:lnTo>
                  <a:lnTo>
                    <a:pt x="2" y="144"/>
                  </a:lnTo>
                  <a:lnTo>
                    <a:pt x="1" y="162"/>
                  </a:lnTo>
                  <a:lnTo>
                    <a:pt x="0" y="162"/>
                  </a:lnTo>
                  <a:lnTo>
                    <a:pt x="1" y="16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436" name="Group 38">
            <a:extLst>
              <a:ext uri="{FF2B5EF4-FFF2-40B4-BE49-F238E27FC236}">
                <a16:creationId xmlns:a16="http://schemas.microsoft.com/office/drawing/2014/main" id="{70F6C864-BC32-F47E-301F-933F70FDDB83}"/>
              </a:ext>
            </a:extLst>
          </p:cNvPr>
          <p:cNvGrpSpPr>
            <a:grpSpLocks/>
          </p:cNvGrpSpPr>
          <p:nvPr/>
        </p:nvGrpSpPr>
        <p:grpSpPr bwMode="auto">
          <a:xfrm>
            <a:off x="5602300" y="8099516"/>
            <a:ext cx="438150" cy="952500"/>
            <a:chOff x="-3198958" y="2455814"/>
            <a:chExt cx="438296" cy="952478"/>
          </a:xfrm>
        </p:grpSpPr>
        <p:grpSp>
          <p:nvGrpSpPr>
            <p:cNvPr id="14437" name="Group 29">
              <a:extLst>
                <a:ext uri="{FF2B5EF4-FFF2-40B4-BE49-F238E27FC236}">
                  <a16:creationId xmlns:a16="http://schemas.microsoft.com/office/drawing/2014/main" id="{AE8238BB-8B1E-4E44-56C8-59204B3B4B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048000" y="2617717"/>
              <a:ext cx="287338" cy="790575"/>
              <a:chOff x="528" y="240"/>
              <a:chExt cx="181" cy="498"/>
            </a:xfrm>
          </p:grpSpPr>
          <p:sp>
            <p:nvSpPr>
              <p:cNvPr id="14439" name="Line 30">
                <a:extLst>
                  <a:ext uri="{FF2B5EF4-FFF2-40B4-BE49-F238E27FC236}">
                    <a16:creationId xmlns:a16="http://schemas.microsoft.com/office/drawing/2014/main" id="{D19997AB-DA9D-0057-42B8-A3866F2E52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5" y="485"/>
                <a:ext cx="0" cy="2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40" name="Line 31">
                <a:extLst>
                  <a:ext uri="{FF2B5EF4-FFF2-40B4-BE49-F238E27FC236}">
                    <a16:creationId xmlns:a16="http://schemas.microsoft.com/office/drawing/2014/main" id="{B8FA9964-B070-0F5F-0869-92640ECA26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1" y="485"/>
                <a:ext cx="0" cy="2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41" name="Freeform 32">
                <a:extLst>
                  <a:ext uri="{FF2B5EF4-FFF2-40B4-BE49-F238E27FC236}">
                    <a16:creationId xmlns:a16="http://schemas.microsoft.com/office/drawing/2014/main" id="{1AB63B40-E5CF-7965-F7B3-9F0AE0085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" y="240"/>
                <a:ext cx="181" cy="332"/>
              </a:xfrm>
              <a:custGeom>
                <a:avLst/>
                <a:gdLst>
                  <a:gd name="T0" fmla="*/ 1 w 277"/>
                  <a:gd name="T1" fmla="*/ 0 h 517"/>
                  <a:gd name="T2" fmla="*/ 1 w 277"/>
                  <a:gd name="T3" fmla="*/ 0 h 517"/>
                  <a:gd name="T4" fmla="*/ 1 w 277"/>
                  <a:gd name="T5" fmla="*/ 1 h 517"/>
                  <a:gd name="T6" fmla="*/ 1 w 277"/>
                  <a:gd name="T7" fmla="*/ 1 h 517"/>
                  <a:gd name="T8" fmla="*/ 1 w 277"/>
                  <a:gd name="T9" fmla="*/ 1 h 517"/>
                  <a:gd name="T10" fmla="*/ 1 w 277"/>
                  <a:gd name="T11" fmla="*/ 1 h 517"/>
                  <a:gd name="T12" fmla="*/ 1 w 277"/>
                  <a:gd name="T13" fmla="*/ 1 h 517"/>
                  <a:gd name="T14" fmla="*/ 1 w 277"/>
                  <a:gd name="T15" fmla="*/ 1 h 517"/>
                  <a:gd name="T16" fmla="*/ 0 w 277"/>
                  <a:gd name="T17" fmla="*/ 1 h 517"/>
                  <a:gd name="T18" fmla="*/ 0 w 277"/>
                  <a:gd name="T19" fmla="*/ 1 h 517"/>
                  <a:gd name="T20" fmla="*/ 1 w 277"/>
                  <a:gd name="T21" fmla="*/ 1 h 517"/>
                  <a:gd name="T22" fmla="*/ 1 w 277"/>
                  <a:gd name="T23" fmla="*/ 1 h 517"/>
                  <a:gd name="T24" fmla="*/ 1 w 277"/>
                  <a:gd name="T25" fmla="*/ 0 h 5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7"/>
                  <a:gd name="T40" fmla="*/ 0 h 517"/>
                  <a:gd name="T41" fmla="*/ 277 w 277"/>
                  <a:gd name="T42" fmla="*/ 517 h 5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7" h="517">
                    <a:moveTo>
                      <a:pt x="89" y="0"/>
                    </a:moveTo>
                    <a:lnTo>
                      <a:pt x="191" y="0"/>
                    </a:lnTo>
                    <a:lnTo>
                      <a:pt x="191" y="105"/>
                    </a:lnTo>
                    <a:lnTo>
                      <a:pt x="225" y="105"/>
                    </a:lnTo>
                    <a:lnTo>
                      <a:pt x="276" y="139"/>
                    </a:lnTo>
                    <a:lnTo>
                      <a:pt x="276" y="415"/>
                    </a:lnTo>
                    <a:lnTo>
                      <a:pt x="225" y="516"/>
                    </a:lnTo>
                    <a:lnTo>
                      <a:pt x="51" y="516"/>
                    </a:lnTo>
                    <a:lnTo>
                      <a:pt x="0" y="415"/>
                    </a:lnTo>
                    <a:lnTo>
                      <a:pt x="0" y="139"/>
                    </a:lnTo>
                    <a:lnTo>
                      <a:pt x="51" y="105"/>
                    </a:lnTo>
                    <a:lnTo>
                      <a:pt x="89" y="105"/>
                    </a:lnTo>
                    <a:lnTo>
                      <a:pt x="89" y="0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438" name="Freeform 785">
              <a:extLst>
                <a:ext uri="{FF2B5EF4-FFF2-40B4-BE49-F238E27FC236}">
                  <a16:creationId xmlns:a16="http://schemas.microsoft.com/office/drawing/2014/main" id="{2DA93690-FAC4-46FF-472D-639194C93F50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-3205997" y="2462853"/>
              <a:ext cx="418487" cy="404410"/>
            </a:xfrm>
            <a:custGeom>
              <a:avLst/>
              <a:gdLst>
                <a:gd name="T0" fmla="*/ 0 w 228"/>
                <a:gd name="T1" fmla="*/ 2147483646 h 249"/>
                <a:gd name="T2" fmla="*/ 2147483646 w 228"/>
                <a:gd name="T3" fmla="*/ 2147483646 h 249"/>
                <a:gd name="T4" fmla="*/ 2147483646 w 228"/>
                <a:gd name="T5" fmla="*/ 2147483646 h 249"/>
                <a:gd name="T6" fmla="*/ 0 60000 65536"/>
                <a:gd name="T7" fmla="*/ 0 60000 65536"/>
                <a:gd name="T8" fmla="*/ 0 60000 65536"/>
                <a:gd name="T9" fmla="*/ 0 w 228"/>
                <a:gd name="T10" fmla="*/ 0 h 249"/>
                <a:gd name="T11" fmla="*/ 228 w 228"/>
                <a:gd name="T12" fmla="*/ 249 h 2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8" h="249">
                  <a:moveTo>
                    <a:pt x="0" y="12"/>
                  </a:moveTo>
                  <a:cubicBezTo>
                    <a:pt x="28" y="17"/>
                    <a:pt x="136" y="0"/>
                    <a:pt x="168" y="39"/>
                  </a:cubicBezTo>
                  <a:cubicBezTo>
                    <a:pt x="228" y="102"/>
                    <a:pt x="187" y="205"/>
                    <a:pt x="192" y="24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442" name="Group 34">
            <a:extLst>
              <a:ext uri="{FF2B5EF4-FFF2-40B4-BE49-F238E27FC236}">
                <a16:creationId xmlns:a16="http://schemas.microsoft.com/office/drawing/2014/main" id="{6DE47A9F-390A-D28A-5BE1-7D769187825F}"/>
              </a:ext>
            </a:extLst>
          </p:cNvPr>
          <p:cNvGrpSpPr>
            <a:grpSpLocks/>
          </p:cNvGrpSpPr>
          <p:nvPr/>
        </p:nvGrpSpPr>
        <p:grpSpPr bwMode="auto">
          <a:xfrm>
            <a:off x="5059266" y="6372731"/>
            <a:ext cx="457200" cy="1166813"/>
            <a:chOff x="1436575" y="3990402"/>
            <a:chExt cx="457200" cy="1165998"/>
          </a:xfrm>
        </p:grpSpPr>
        <p:grpSp>
          <p:nvGrpSpPr>
            <p:cNvPr id="14443" name="Group 255">
              <a:extLst>
                <a:ext uri="{FF2B5EF4-FFF2-40B4-BE49-F238E27FC236}">
                  <a16:creationId xmlns:a16="http://schemas.microsoft.com/office/drawing/2014/main" id="{C118E78A-96E8-573B-2564-D5CDBFE5D3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11786" y="3990402"/>
              <a:ext cx="287338" cy="1021321"/>
              <a:chOff x="3337430" y="3048000"/>
              <a:chExt cx="287338" cy="1021321"/>
            </a:xfrm>
          </p:grpSpPr>
          <p:sp>
            <p:nvSpPr>
              <p:cNvPr id="14448" name="Freeform 32">
                <a:extLst>
                  <a:ext uri="{FF2B5EF4-FFF2-40B4-BE49-F238E27FC236}">
                    <a16:creationId xmlns:a16="http://schemas.microsoft.com/office/drawing/2014/main" id="{CACFD88C-1029-3840-6711-E044643BDC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7430" y="3542271"/>
                <a:ext cx="287338" cy="527050"/>
              </a:xfrm>
              <a:custGeom>
                <a:avLst/>
                <a:gdLst>
                  <a:gd name="T0" fmla="*/ 2147483646 w 277"/>
                  <a:gd name="T1" fmla="*/ 0 h 517"/>
                  <a:gd name="T2" fmla="*/ 2147483646 w 277"/>
                  <a:gd name="T3" fmla="*/ 0 h 517"/>
                  <a:gd name="T4" fmla="*/ 2147483646 w 277"/>
                  <a:gd name="T5" fmla="*/ 2147483646 h 517"/>
                  <a:gd name="T6" fmla="*/ 2147483646 w 277"/>
                  <a:gd name="T7" fmla="*/ 2147483646 h 517"/>
                  <a:gd name="T8" fmla="*/ 2147483646 w 277"/>
                  <a:gd name="T9" fmla="*/ 2147483646 h 517"/>
                  <a:gd name="T10" fmla="*/ 2147483646 w 277"/>
                  <a:gd name="T11" fmla="*/ 2147483646 h 517"/>
                  <a:gd name="T12" fmla="*/ 2147483646 w 277"/>
                  <a:gd name="T13" fmla="*/ 2147483646 h 517"/>
                  <a:gd name="T14" fmla="*/ 2147483646 w 277"/>
                  <a:gd name="T15" fmla="*/ 2147483646 h 517"/>
                  <a:gd name="T16" fmla="*/ 0 w 277"/>
                  <a:gd name="T17" fmla="*/ 2147483646 h 517"/>
                  <a:gd name="T18" fmla="*/ 0 w 277"/>
                  <a:gd name="T19" fmla="*/ 2147483646 h 517"/>
                  <a:gd name="T20" fmla="*/ 2147483646 w 277"/>
                  <a:gd name="T21" fmla="*/ 2147483646 h 517"/>
                  <a:gd name="T22" fmla="*/ 2147483646 w 277"/>
                  <a:gd name="T23" fmla="*/ 2147483646 h 517"/>
                  <a:gd name="T24" fmla="*/ 2147483646 w 277"/>
                  <a:gd name="T25" fmla="*/ 0 h 5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7"/>
                  <a:gd name="T40" fmla="*/ 0 h 517"/>
                  <a:gd name="T41" fmla="*/ 277 w 277"/>
                  <a:gd name="T42" fmla="*/ 517 h 5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7" h="517">
                    <a:moveTo>
                      <a:pt x="89" y="0"/>
                    </a:moveTo>
                    <a:lnTo>
                      <a:pt x="191" y="0"/>
                    </a:lnTo>
                    <a:lnTo>
                      <a:pt x="191" y="105"/>
                    </a:lnTo>
                    <a:lnTo>
                      <a:pt x="225" y="105"/>
                    </a:lnTo>
                    <a:lnTo>
                      <a:pt x="276" y="139"/>
                    </a:lnTo>
                    <a:lnTo>
                      <a:pt x="276" y="415"/>
                    </a:lnTo>
                    <a:lnTo>
                      <a:pt x="225" y="516"/>
                    </a:lnTo>
                    <a:lnTo>
                      <a:pt x="51" y="516"/>
                    </a:lnTo>
                    <a:lnTo>
                      <a:pt x="0" y="415"/>
                    </a:lnTo>
                    <a:lnTo>
                      <a:pt x="0" y="139"/>
                    </a:lnTo>
                    <a:lnTo>
                      <a:pt x="51" y="105"/>
                    </a:lnTo>
                    <a:lnTo>
                      <a:pt x="89" y="105"/>
                    </a:lnTo>
                    <a:lnTo>
                      <a:pt x="89" y="0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14449" name="Straight Arrow Connector 14448">
                <a:extLst>
                  <a:ext uri="{FF2B5EF4-FFF2-40B4-BE49-F238E27FC236}">
                    <a16:creationId xmlns:a16="http://schemas.microsoft.com/office/drawing/2014/main" id="{24ABA78C-EA10-AC9A-59D3-868939376C74}"/>
                  </a:ext>
                </a:extLst>
              </p:cNvPr>
              <p:cNvCxnSpPr/>
              <p:nvPr/>
            </p:nvCxnSpPr>
            <p:spPr>
              <a:xfrm>
                <a:off x="3474944" y="3048000"/>
                <a:ext cx="0" cy="45688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 w="lg" len="lg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444" name="Rectangle 14443">
              <a:extLst>
                <a:ext uri="{FF2B5EF4-FFF2-40B4-BE49-F238E27FC236}">
                  <a16:creationId xmlns:a16="http://schemas.microsoft.com/office/drawing/2014/main" id="{7F2C4EBA-FA31-7F13-11B2-CCCA03AA261C}"/>
                </a:ext>
              </a:extLst>
            </p:cNvPr>
            <p:cNvSpPr/>
            <p:nvPr/>
          </p:nvSpPr>
          <p:spPr>
            <a:xfrm>
              <a:off x="1436575" y="4842295"/>
              <a:ext cx="457200" cy="76147"/>
            </a:xfrm>
            <a:prstGeom prst="rect">
              <a:avLst/>
            </a:prstGeom>
            <a:solidFill>
              <a:srgbClr val="CC66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445" name="Rectangle 14444">
              <a:extLst>
                <a:ext uri="{FF2B5EF4-FFF2-40B4-BE49-F238E27FC236}">
                  <a16:creationId xmlns:a16="http://schemas.microsoft.com/office/drawing/2014/main" id="{75CD308F-F8A3-6ADD-7D95-C8E7A9FC5856}"/>
                </a:ext>
              </a:extLst>
            </p:cNvPr>
            <p:cNvSpPr/>
            <p:nvPr/>
          </p:nvSpPr>
          <p:spPr>
            <a:xfrm>
              <a:off x="1436575" y="4908923"/>
              <a:ext cx="457200" cy="76147"/>
            </a:xfrm>
            <a:prstGeom prst="rect">
              <a:avLst/>
            </a:prstGeom>
            <a:solidFill>
              <a:srgbClr val="CC66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446" name="Rectangle 14445">
              <a:extLst>
                <a:ext uri="{FF2B5EF4-FFF2-40B4-BE49-F238E27FC236}">
                  <a16:creationId xmlns:a16="http://schemas.microsoft.com/office/drawing/2014/main" id="{87CAA84C-2002-38E5-1151-EEC5BE921EA7}"/>
                </a:ext>
              </a:extLst>
            </p:cNvPr>
            <p:cNvSpPr/>
            <p:nvPr/>
          </p:nvSpPr>
          <p:spPr>
            <a:xfrm>
              <a:off x="1436575" y="4994588"/>
              <a:ext cx="457200" cy="76147"/>
            </a:xfrm>
            <a:prstGeom prst="rect">
              <a:avLst/>
            </a:prstGeom>
            <a:solidFill>
              <a:srgbClr val="CC66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447" name="Rectangle 14446">
              <a:extLst>
                <a:ext uri="{FF2B5EF4-FFF2-40B4-BE49-F238E27FC236}">
                  <a16:creationId xmlns:a16="http://schemas.microsoft.com/office/drawing/2014/main" id="{8078892C-332F-5760-CC3F-B05C240BD57B}"/>
                </a:ext>
              </a:extLst>
            </p:cNvPr>
            <p:cNvSpPr/>
            <p:nvPr/>
          </p:nvSpPr>
          <p:spPr>
            <a:xfrm>
              <a:off x="1436575" y="5080253"/>
              <a:ext cx="457200" cy="76147"/>
            </a:xfrm>
            <a:prstGeom prst="rect">
              <a:avLst/>
            </a:prstGeom>
            <a:solidFill>
              <a:srgbClr val="CC66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14450" name="Group 34">
            <a:extLst>
              <a:ext uri="{FF2B5EF4-FFF2-40B4-BE49-F238E27FC236}">
                <a16:creationId xmlns:a16="http://schemas.microsoft.com/office/drawing/2014/main" id="{0DB62298-5983-F61E-CEEC-F024D6D029D9}"/>
              </a:ext>
            </a:extLst>
          </p:cNvPr>
          <p:cNvGrpSpPr>
            <a:grpSpLocks/>
          </p:cNvGrpSpPr>
          <p:nvPr/>
        </p:nvGrpSpPr>
        <p:grpSpPr bwMode="auto">
          <a:xfrm>
            <a:off x="5613243" y="6359598"/>
            <a:ext cx="457200" cy="1166813"/>
            <a:chOff x="1436575" y="3990402"/>
            <a:chExt cx="457200" cy="1165998"/>
          </a:xfrm>
        </p:grpSpPr>
        <p:grpSp>
          <p:nvGrpSpPr>
            <p:cNvPr id="14451" name="Group 255">
              <a:extLst>
                <a:ext uri="{FF2B5EF4-FFF2-40B4-BE49-F238E27FC236}">
                  <a16:creationId xmlns:a16="http://schemas.microsoft.com/office/drawing/2014/main" id="{2A49F207-7056-3C61-A419-DCED8A5B15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11786" y="3990402"/>
              <a:ext cx="287338" cy="1021321"/>
              <a:chOff x="3337430" y="3048000"/>
              <a:chExt cx="287338" cy="1021321"/>
            </a:xfrm>
          </p:grpSpPr>
          <p:sp>
            <p:nvSpPr>
              <p:cNvPr id="14456" name="Freeform 32">
                <a:extLst>
                  <a:ext uri="{FF2B5EF4-FFF2-40B4-BE49-F238E27FC236}">
                    <a16:creationId xmlns:a16="http://schemas.microsoft.com/office/drawing/2014/main" id="{7A0CF69E-6263-1245-06BE-D38E5C335F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7430" y="3542271"/>
                <a:ext cx="287338" cy="527050"/>
              </a:xfrm>
              <a:custGeom>
                <a:avLst/>
                <a:gdLst>
                  <a:gd name="T0" fmla="*/ 2147483646 w 277"/>
                  <a:gd name="T1" fmla="*/ 0 h 517"/>
                  <a:gd name="T2" fmla="*/ 2147483646 w 277"/>
                  <a:gd name="T3" fmla="*/ 0 h 517"/>
                  <a:gd name="T4" fmla="*/ 2147483646 w 277"/>
                  <a:gd name="T5" fmla="*/ 2147483646 h 517"/>
                  <a:gd name="T6" fmla="*/ 2147483646 w 277"/>
                  <a:gd name="T7" fmla="*/ 2147483646 h 517"/>
                  <a:gd name="T8" fmla="*/ 2147483646 w 277"/>
                  <a:gd name="T9" fmla="*/ 2147483646 h 517"/>
                  <a:gd name="T10" fmla="*/ 2147483646 w 277"/>
                  <a:gd name="T11" fmla="*/ 2147483646 h 517"/>
                  <a:gd name="T12" fmla="*/ 2147483646 w 277"/>
                  <a:gd name="T13" fmla="*/ 2147483646 h 517"/>
                  <a:gd name="T14" fmla="*/ 2147483646 w 277"/>
                  <a:gd name="T15" fmla="*/ 2147483646 h 517"/>
                  <a:gd name="T16" fmla="*/ 0 w 277"/>
                  <a:gd name="T17" fmla="*/ 2147483646 h 517"/>
                  <a:gd name="T18" fmla="*/ 0 w 277"/>
                  <a:gd name="T19" fmla="*/ 2147483646 h 517"/>
                  <a:gd name="T20" fmla="*/ 2147483646 w 277"/>
                  <a:gd name="T21" fmla="*/ 2147483646 h 517"/>
                  <a:gd name="T22" fmla="*/ 2147483646 w 277"/>
                  <a:gd name="T23" fmla="*/ 2147483646 h 517"/>
                  <a:gd name="T24" fmla="*/ 2147483646 w 277"/>
                  <a:gd name="T25" fmla="*/ 0 h 5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7"/>
                  <a:gd name="T40" fmla="*/ 0 h 517"/>
                  <a:gd name="T41" fmla="*/ 277 w 277"/>
                  <a:gd name="T42" fmla="*/ 517 h 5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7" h="517">
                    <a:moveTo>
                      <a:pt x="89" y="0"/>
                    </a:moveTo>
                    <a:lnTo>
                      <a:pt x="191" y="0"/>
                    </a:lnTo>
                    <a:lnTo>
                      <a:pt x="191" y="105"/>
                    </a:lnTo>
                    <a:lnTo>
                      <a:pt x="225" y="105"/>
                    </a:lnTo>
                    <a:lnTo>
                      <a:pt x="276" y="139"/>
                    </a:lnTo>
                    <a:lnTo>
                      <a:pt x="276" y="415"/>
                    </a:lnTo>
                    <a:lnTo>
                      <a:pt x="225" y="516"/>
                    </a:lnTo>
                    <a:lnTo>
                      <a:pt x="51" y="516"/>
                    </a:lnTo>
                    <a:lnTo>
                      <a:pt x="0" y="415"/>
                    </a:lnTo>
                    <a:lnTo>
                      <a:pt x="0" y="139"/>
                    </a:lnTo>
                    <a:lnTo>
                      <a:pt x="51" y="105"/>
                    </a:lnTo>
                    <a:lnTo>
                      <a:pt x="89" y="105"/>
                    </a:lnTo>
                    <a:lnTo>
                      <a:pt x="89" y="0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14457" name="Straight Arrow Connector 14456">
                <a:extLst>
                  <a:ext uri="{FF2B5EF4-FFF2-40B4-BE49-F238E27FC236}">
                    <a16:creationId xmlns:a16="http://schemas.microsoft.com/office/drawing/2014/main" id="{B8CE2BE7-ADE1-2213-F389-51EAEF7BCFEF}"/>
                  </a:ext>
                </a:extLst>
              </p:cNvPr>
              <p:cNvCxnSpPr/>
              <p:nvPr/>
            </p:nvCxnSpPr>
            <p:spPr>
              <a:xfrm>
                <a:off x="3474944" y="3048000"/>
                <a:ext cx="0" cy="45688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 w="lg" len="lg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452" name="Rectangle 14451">
              <a:extLst>
                <a:ext uri="{FF2B5EF4-FFF2-40B4-BE49-F238E27FC236}">
                  <a16:creationId xmlns:a16="http://schemas.microsoft.com/office/drawing/2014/main" id="{AF572F8B-B5BB-4E61-3708-28BB0CB2D475}"/>
                </a:ext>
              </a:extLst>
            </p:cNvPr>
            <p:cNvSpPr/>
            <p:nvPr/>
          </p:nvSpPr>
          <p:spPr>
            <a:xfrm>
              <a:off x="1436575" y="4842295"/>
              <a:ext cx="457200" cy="76147"/>
            </a:xfrm>
            <a:prstGeom prst="rect">
              <a:avLst/>
            </a:prstGeom>
            <a:solidFill>
              <a:srgbClr val="CC66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453" name="Rectangle 14452">
              <a:extLst>
                <a:ext uri="{FF2B5EF4-FFF2-40B4-BE49-F238E27FC236}">
                  <a16:creationId xmlns:a16="http://schemas.microsoft.com/office/drawing/2014/main" id="{F122D76B-545E-3A74-8053-578D10007746}"/>
                </a:ext>
              </a:extLst>
            </p:cNvPr>
            <p:cNvSpPr/>
            <p:nvPr/>
          </p:nvSpPr>
          <p:spPr>
            <a:xfrm>
              <a:off x="1436575" y="4908923"/>
              <a:ext cx="457200" cy="76147"/>
            </a:xfrm>
            <a:prstGeom prst="rect">
              <a:avLst/>
            </a:prstGeom>
            <a:solidFill>
              <a:srgbClr val="CC66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454" name="Rectangle 14453">
              <a:extLst>
                <a:ext uri="{FF2B5EF4-FFF2-40B4-BE49-F238E27FC236}">
                  <a16:creationId xmlns:a16="http://schemas.microsoft.com/office/drawing/2014/main" id="{B9566C76-788D-5B32-7214-001319CD2818}"/>
                </a:ext>
              </a:extLst>
            </p:cNvPr>
            <p:cNvSpPr/>
            <p:nvPr/>
          </p:nvSpPr>
          <p:spPr>
            <a:xfrm>
              <a:off x="1436575" y="4994588"/>
              <a:ext cx="457200" cy="76147"/>
            </a:xfrm>
            <a:prstGeom prst="rect">
              <a:avLst/>
            </a:prstGeom>
            <a:solidFill>
              <a:srgbClr val="CC66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455" name="Rectangle 14454">
              <a:extLst>
                <a:ext uri="{FF2B5EF4-FFF2-40B4-BE49-F238E27FC236}">
                  <a16:creationId xmlns:a16="http://schemas.microsoft.com/office/drawing/2014/main" id="{3860C4A7-C883-D896-6F45-2526A2F96A64}"/>
                </a:ext>
              </a:extLst>
            </p:cNvPr>
            <p:cNvSpPr/>
            <p:nvPr/>
          </p:nvSpPr>
          <p:spPr>
            <a:xfrm>
              <a:off x="1436575" y="5080253"/>
              <a:ext cx="457200" cy="76147"/>
            </a:xfrm>
            <a:prstGeom prst="rect">
              <a:avLst/>
            </a:prstGeom>
            <a:solidFill>
              <a:srgbClr val="CC66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14458" name="Group 1">
            <a:extLst>
              <a:ext uri="{FF2B5EF4-FFF2-40B4-BE49-F238E27FC236}">
                <a16:creationId xmlns:a16="http://schemas.microsoft.com/office/drawing/2014/main" id="{C87FC9D4-562A-D1A6-4280-3B150A32478B}"/>
              </a:ext>
            </a:extLst>
          </p:cNvPr>
          <p:cNvGrpSpPr>
            <a:grpSpLocks/>
          </p:cNvGrpSpPr>
          <p:nvPr/>
        </p:nvGrpSpPr>
        <p:grpSpPr bwMode="auto">
          <a:xfrm>
            <a:off x="6045561" y="4841729"/>
            <a:ext cx="530225" cy="1323975"/>
            <a:chOff x="3453063" y="4784235"/>
            <a:chExt cx="530066" cy="1324071"/>
          </a:xfrm>
        </p:grpSpPr>
        <p:grpSp>
          <p:nvGrpSpPr>
            <p:cNvPr id="14459" name="Group 78">
              <a:extLst>
                <a:ext uri="{FF2B5EF4-FFF2-40B4-BE49-F238E27FC236}">
                  <a16:creationId xmlns:a16="http://schemas.microsoft.com/office/drawing/2014/main" id="{4C617EF8-E83C-3837-9DDA-CF0E202619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1873" y="5192207"/>
              <a:ext cx="283950" cy="916099"/>
              <a:chOff x="5886450" y="6040875"/>
              <a:chExt cx="288925" cy="931828"/>
            </a:xfrm>
          </p:grpSpPr>
          <p:sp>
            <p:nvSpPr>
              <p:cNvPr id="14463" name="Line 753">
                <a:extLst>
                  <a:ext uri="{FF2B5EF4-FFF2-40B4-BE49-F238E27FC236}">
                    <a16:creationId xmlns:a16="http://schemas.microsoft.com/office/drawing/2014/main" id="{483F71C7-15B9-4225-21C7-5636F8F73D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26150" y="6534043"/>
                <a:ext cx="0" cy="36598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64" name="Freeform 754">
                <a:extLst>
                  <a:ext uri="{FF2B5EF4-FFF2-40B4-BE49-F238E27FC236}">
                    <a16:creationId xmlns:a16="http://schemas.microsoft.com/office/drawing/2014/main" id="{65646BFA-1971-D003-7D2A-76B63E051DE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956300" y="6040875"/>
                <a:ext cx="133350" cy="539889"/>
              </a:xfrm>
              <a:custGeom>
                <a:avLst/>
                <a:gdLst>
                  <a:gd name="T0" fmla="*/ 0 w 173"/>
                  <a:gd name="T1" fmla="*/ 2147483646 h 375"/>
                  <a:gd name="T2" fmla="*/ 0 w 173"/>
                  <a:gd name="T3" fmla="*/ 0 h 375"/>
                  <a:gd name="T4" fmla="*/ 0 w 173"/>
                  <a:gd name="T5" fmla="*/ 2147483646 h 375"/>
                  <a:gd name="T6" fmla="*/ 0 w 173"/>
                  <a:gd name="T7" fmla="*/ 2147483646 h 375"/>
                  <a:gd name="T8" fmla="*/ 0 w 173"/>
                  <a:gd name="T9" fmla="*/ 2147483646 h 375"/>
                  <a:gd name="T10" fmla="*/ 0 w 173"/>
                  <a:gd name="T11" fmla="*/ 2147483646 h 375"/>
                  <a:gd name="T12" fmla="*/ 0 w 173"/>
                  <a:gd name="T13" fmla="*/ 2147483646 h 375"/>
                  <a:gd name="T14" fmla="*/ 0 w 173"/>
                  <a:gd name="T15" fmla="*/ 2147483646 h 375"/>
                  <a:gd name="T16" fmla="*/ 0 w 173"/>
                  <a:gd name="T17" fmla="*/ 2147483646 h 375"/>
                  <a:gd name="T18" fmla="*/ 0 w 173"/>
                  <a:gd name="T19" fmla="*/ 2147483646 h 375"/>
                  <a:gd name="T20" fmla="*/ 0 w 173"/>
                  <a:gd name="T21" fmla="*/ 2147483646 h 375"/>
                  <a:gd name="T22" fmla="*/ 0 w 173"/>
                  <a:gd name="T23" fmla="*/ 2147483646 h 375"/>
                  <a:gd name="T24" fmla="*/ 0 w 173"/>
                  <a:gd name="T25" fmla="*/ 2147483646 h 3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3"/>
                  <a:gd name="T40" fmla="*/ 0 h 375"/>
                  <a:gd name="T41" fmla="*/ 173 w 173"/>
                  <a:gd name="T42" fmla="*/ 375 h 3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3" h="375">
                    <a:moveTo>
                      <a:pt x="63" y="15"/>
                    </a:moveTo>
                    <a:lnTo>
                      <a:pt x="126" y="0"/>
                    </a:lnTo>
                    <a:lnTo>
                      <a:pt x="126" y="67"/>
                    </a:lnTo>
                    <a:lnTo>
                      <a:pt x="151" y="71"/>
                    </a:lnTo>
                    <a:lnTo>
                      <a:pt x="173" y="88"/>
                    </a:lnTo>
                    <a:lnTo>
                      <a:pt x="173" y="279"/>
                    </a:lnTo>
                    <a:lnTo>
                      <a:pt x="148" y="343"/>
                    </a:lnTo>
                    <a:lnTo>
                      <a:pt x="40" y="375"/>
                    </a:lnTo>
                    <a:lnTo>
                      <a:pt x="0" y="318"/>
                    </a:lnTo>
                    <a:lnTo>
                      <a:pt x="0" y="127"/>
                    </a:lnTo>
                    <a:lnTo>
                      <a:pt x="29" y="96"/>
                    </a:lnTo>
                    <a:lnTo>
                      <a:pt x="61" y="85"/>
                    </a:lnTo>
                    <a:lnTo>
                      <a:pt x="62" y="15"/>
                    </a:lnTo>
                  </a:path>
                </a:pathLst>
              </a:custGeom>
              <a:solidFill>
                <a:srgbClr val="FFD2A5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5" name="Freeform 755">
                <a:extLst>
                  <a:ext uri="{FF2B5EF4-FFF2-40B4-BE49-F238E27FC236}">
                    <a16:creationId xmlns:a16="http://schemas.microsoft.com/office/drawing/2014/main" id="{444F4A98-64EB-58DD-3A55-E9EE2DE8E6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6450" y="6822157"/>
                <a:ext cx="288925" cy="121994"/>
              </a:xfrm>
              <a:custGeom>
                <a:avLst/>
                <a:gdLst>
                  <a:gd name="T0" fmla="*/ 2147483646 w 182"/>
                  <a:gd name="T1" fmla="*/ 0 h 94"/>
                  <a:gd name="T2" fmla="*/ 0 w 182"/>
                  <a:gd name="T3" fmla="*/ 2147483646 h 94"/>
                  <a:gd name="T4" fmla="*/ 0 60000 65536"/>
                  <a:gd name="T5" fmla="*/ 0 60000 65536"/>
                  <a:gd name="T6" fmla="*/ 0 w 182"/>
                  <a:gd name="T7" fmla="*/ 0 h 94"/>
                  <a:gd name="T8" fmla="*/ 182 w 182"/>
                  <a:gd name="T9" fmla="*/ 94 h 9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82" h="94">
                    <a:moveTo>
                      <a:pt x="182" y="0"/>
                    </a:moveTo>
                    <a:lnTo>
                      <a:pt x="0" y="9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6" name="Freeform 756">
                <a:extLst>
                  <a:ext uri="{FF2B5EF4-FFF2-40B4-BE49-F238E27FC236}">
                    <a16:creationId xmlns:a16="http://schemas.microsoft.com/office/drawing/2014/main" id="{491CE2C0-BEAD-4428-97E1-534AD5BE2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5500" y="6801392"/>
                <a:ext cx="254000" cy="171311"/>
              </a:xfrm>
              <a:custGeom>
                <a:avLst/>
                <a:gdLst>
                  <a:gd name="T0" fmla="*/ 0 w 160"/>
                  <a:gd name="T1" fmla="*/ 0 h 132"/>
                  <a:gd name="T2" fmla="*/ 2147483646 w 160"/>
                  <a:gd name="T3" fmla="*/ 2147483646 h 132"/>
                  <a:gd name="T4" fmla="*/ 0 60000 65536"/>
                  <a:gd name="T5" fmla="*/ 0 60000 65536"/>
                  <a:gd name="T6" fmla="*/ 0 w 160"/>
                  <a:gd name="T7" fmla="*/ 0 h 132"/>
                  <a:gd name="T8" fmla="*/ 160 w 160"/>
                  <a:gd name="T9" fmla="*/ 132 h 13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132">
                    <a:moveTo>
                      <a:pt x="0" y="0"/>
                    </a:moveTo>
                    <a:lnTo>
                      <a:pt x="160" y="13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460" name="Arc 14459">
              <a:extLst>
                <a:ext uri="{FF2B5EF4-FFF2-40B4-BE49-F238E27FC236}">
                  <a16:creationId xmlns:a16="http://schemas.microsoft.com/office/drawing/2014/main" id="{62835326-C441-603F-5964-70B4A790A9DA}"/>
                </a:ext>
              </a:extLst>
            </p:cNvPr>
            <p:cNvSpPr/>
            <p:nvPr/>
          </p:nvSpPr>
          <p:spPr bwMode="auto">
            <a:xfrm>
              <a:off x="3484803" y="4933471"/>
              <a:ext cx="452301" cy="439770"/>
            </a:xfrm>
            <a:prstGeom prst="arc">
              <a:avLst/>
            </a:prstGeom>
            <a:ln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461" name="Arc 14460">
              <a:extLst>
                <a:ext uri="{FF2B5EF4-FFF2-40B4-BE49-F238E27FC236}">
                  <a16:creationId xmlns:a16="http://schemas.microsoft.com/office/drawing/2014/main" id="{B91D88FE-3A7D-11D0-AFE7-1B7D0FF1CDEC}"/>
                </a:ext>
              </a:extLst>
            </p:cNvPr>
            <p:cNvSpPr/>
            <p:nvPr/>
          </p:nvSpPr>
          <p:spPr bwMode="auto">
            <a:xfrm rot="5400000" flipH="1">
              <a:off x="3508531" y="4728767"/>
              <a:ext cx="419130" cy="530066"/>
            </a:xfrm>
            <a:prstGeom prst="arc">
              <a:avLst/>
            </a:prstGeom>
            <a:ln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462" name="Freeform 322">
              <a:extLst>
                <a:ext uri="{FF2B5EF4-FFF2-40B4-BE49-F238E27FC236}">
                  <a16:creationId xmlns:a16="http://schemas.microsoft.com/office/drawing/2014/main" id="{C462C364-D90E-AB31-0E34-C5A6F7DC0F0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05473" y="5192207"/>
              <a:ext cx="223838" cy="585788"/>
            </a:xfrm>
            <a:custGeom>
              <a:avLst/>
              <a:gdLst>
                <a:gd name="T0" fmla="*/ 2147483646 w 141"/>
                <a:gd name="T1" fmla="*/ 2147483646 h 369"/>
                <a:gd name="T2" fmla="*/ 2147483646 w 141"/>
                <a:gd name="T3" fmla="*/ 0 h 369"/>
                <a:gd name="T4" fmla="*/ 2147483646 w 141"/>
                <a:gd name="T5" fmla="*/ 2147483646 h 369"/>
                <a:gd name="T6" fmla="*/ 2147483646 w 141"/>
                <a:gd name="T7" fmla="*/ 2147483646 h 369"/>
                <a:gd name="T8" fmla="*/ 2147483646 w 141"/>
                <a:gd name="T9" fmla="*/ 2147483646 h 369"/>
                <a:gd name="T10" fmla="*/ 2147483646 w 141"/>
                <a:gd name="T11" fmla="*/ 2147483646 h 369"/>
                <a:gd name="T12" fmla="*/ 2147483646 w 141"/>
                <a:gd name="T13" fmla="*/ 2147483646 h 369"/>
                <a:gd name="T14" fmla="*/ 2147483646 w 141"/>
                <a:gd name="T15" fmla="*/ 2147483646 h 369"/>
                <a:gd name="T16" fmla="*/ 0 w 141"/>
                <a:gd name="T17" fmla="*/ 2147483646 h 369"/>
                <a:gd name="T18" fmla="*/ 0 w 141"/>
                <a:gd name="T19" fmla="*/ 2147483646 h 369"/>
                <a:gd name="T20" fmla="*/ 2147483646 w 141"/>
                <a:gd name="T21" fmla="*/ 2147483646 h 369"/>
                <a:gd name="T22" fmla="*/ 2147483646 w 141"/>
                <a:gd name="T23" fmla="*/ 2147483646 h 369"/>
                <a:gd name="T24" fmla="*/ 2147483646 w 141"/>
                <a:gd name="T25" fmla="*/ 2147483646 h 3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1"/>
                <a:gd name="T40" fmla="*/ 0 h 369"/>
                <a:gd name="T41" fmla="*/ 141 w 141"/>
                <a:gd name="T42" fmla="*/ 369 h 3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1" h="369">
                  <a:moveTo>
                    <a:pt x="48" y="15"/>
                  </a:moveTo>
                  <a:lnTo>
                    <a:pt x="103" y="0"/>
                  </a:lnTo>
                  <a:lnTo>
                    <a:pt x="103" y="66"/>
                  </a:lnTo>
                  <a:lnTo>
                    <a:pt x="123" y="70"/>
                  </a:lnTo>
                  <a:lnTo>
                    <a:pt x="141" y="87"/>
                  </a:lnTo>
                  <a:lnTo>
                    <a:pt x="141" y="275"/>
                  </a:lnTo>
                  <a:lnTo>
                    <a:pt x="121" y="338"/>
                  </a:lnTo>
                  <a:lnTo>
                    <a:pt x="33" y="369"/>
                  </a:lnTo>
                  <a:lnTo>
                    <a:pt x="0" y="313"/>
                  </a:lnTo>
                  <a:lnTo>
                    <a:pt x="0" y="125"/>
                  </a:lnTo>
                  <a:lnTo>
                    <a:pt x="24" y="94"/>
                  </a:lnTo>
                  <a:lnTo>
                    <a:pt x="50" y="84"/>
                  </a:lnTo>
                  <a:lnTo>
                    <a:pt x="50" y="15"/>
                  </a:lnTo>
                </a:path>
              </a:pathLst>
            </a:custGeom>
            <a:solidFill>
              <a:srgbClr val="FFCC99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467" name="Group 1">
            <a:extLst>
              <a:ext uri="{FF2B5EF4-FFF2-40B4-BE49-F238E27FC236}">
                <a16:creationId xmlns:a16="http://schemas.microsoft.com/office/drawing/2014/main" id="{D3213B36-C45F-B329-7CDF-A957149D7EF5}"/>
              </a:ext>
            </a:extLst>
          </p:cNvPr>
          <p:cNvGrpSpPr>
            <a:grpSpLocks/>
          </p:cNvGrpSpPr>
          <p:nvPr/>
        </p:nvGrpSpPr>
        <p:grpSpPr bwMode="auto">
          <a:xfrm>
            <a:off x="5586668" y="4859996"/>
            <a:ext cx="530225" cy="1323975"/>
            <a:chOff x="3453063" y="4784235"/>
            <a:chExt cx="530066" cy="1324071"/>
          </a:xfrm>
        </p:grpSpPr>
        <p:grpSp>
          <p:nvGrpSpPr>
            <p:cNvPr id="14468" name="Group 78">
              <a:extLst>
                <a:ext uri="{FF2B5EF4-FFF2-40B4-BE49-F238E27FC236}">
                  <a16:creationId xmlns:a16="http://schemas.microsoft.com/office/drawing/2014/main" id="{C09EDD3E-B0AF-0D63-93F1-F192C57A4F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1873" y="5192207"/>
              <a:ext cx="283950" cy="916099"/>
              <a:chOff x="5886450" y="6040875"/>
              <a:chExt cx="288925" cy="931828"/>
            </a:xfrm>
          </p:grpSpPr>
          <p:sp>
            <p:nvSpPr>
              <p:cNvPr id="14472" name="Line 753">
                <a:extLst>
                  <a:ext uri="{FF2B5EF4-FFF2-40B4-BE49-F238E27FC236}">
                    <a16:creationId xmlns:a16="http://schemas.microsoft.com/office/drawing/2014/main" id="{DDD30127-9CD7-F55C-C5F4-01537D3EAA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26150" y="6534043"/>
                <a:ext cx="0" cy="36598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73" name="Freeform 754">
                <a:extLst>
                  <a:ext uri="{FF2B5EF4-FFF2-40B4-BE49-F238E27FC236}">
                    <a16:creationId xmlns:a16="http://schemas.microsoft.com/office/drawing/2014/main" id="{8326ED39-EACC-4E95-6FB4-C592795282B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956300" y="6040875"/>
                <a:ext cx="133350" cy="539889"/>
              </a:xfrm>
              <a:custGeom>
                <a:avLst/>
                <a:gdLst>
                  <a:gd name="T0" fmla="*/ 0 w 173"/>
                  <a:gd name="T1" fmla="*/ 2147483646 h 375"/>
                  <a:gd name="T2" fmla="*/ 0 w 173"/>
                  <a:gd name="T3" fmla="*/ 0 h 375"/>
                  <a:gd name="T4" fmla="*/ 0 w 173"/>
                  <a:gd name="T5" fmla="*/ 2147483646 h 375"/>
                  <a:gd name="T6" fmla="*/ 0 w 173"/>
                  <a:gd name="T7" fmla="*/ 2147483646 h 375"/>
                  <a:gd name="T8" fmla="*/ 0 w 173"/>
                  <a:gd name="T9" fmla="*/ 2147483646 h 375"/>
                  <a:gd name="T10" fmla="*/ 0 w 173"/>
                  <a:gd name="T11" fmla="*/ 2147483646 h 375"/>
                  <a:gd name="T12" fmla="*/ 0 w 173"/>
                  <a:gd name="T13" fmla="*/ 2147483646 h 375"/>
                  <a:gd name="T14" fmla="*/ 0 w 173"/>
                  <a:gd name="T15" fmla="*/ 2147483646 h 375"/>
                  <a:gd name="T16" fmla="*/ 0 w 173"/>
                  <a:gd name="T17" fmla="*/ 2147483646 h 375"/>
                  <a:gd name="T18" fmla="*/ 0 w 173"/>
                  <a:gd name="T19" fmla="*/ 2147483646 h 375"/>
                  <a:gd name="T20" fmla="*/ 0 w 173"/>
                  <a:gd name="T21" fmla="*/ 2147483646 h 375"/>
                  <a:gd name="T22" fmla="*/ 0 w 173"/>
                  <a:gd name="T23" fmla="*/ 2147483646 h 375"/>
                  <a:gd name="T24" fmla="*/ 0 w 173"/>
                  <a:gd name="T25" fmla="*/ 2147483646 h 3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3"/>
                  <a:gd name="T40" fmla="*/ 0 h 375"/>
                  <a:gd name="T41" fmla="*/ 173 w 173"/>
                  <a:gd name="T42" fmla="*/ 375 h 3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3" h="375">
                    <a:moveTo>
                      <a:pt x="63" y="15"/>
                    </a:moveTo>
                    <a:lnTo>
                      <a:pt x="126" y="0"/>
                    </a:lnTo>
                    <a:lnTo>
                      <a:pt x="126" y="67"/>
                    </a:lnTo>
                    <a:lnTo>
                      <a:pt x="151" y="71"/>
                    </a:lnTo>
                    <a:lnTo>
                      <a:pt x="173" y="88"/>
                    </a:lnTo>
                    <a:lnTo>
                      <a:pt x="173" y="279"/>
                    </a:lnTo>
                    <a:lnTo>
                      <a:pt x="148" y="343"/>
                    </a:lnTo>
                    <a:lnTo>
                      <a:pt x="40" y="375"/>
                    </a:lnTo>
                    <a:lnTo>
                      <a:pt x="0" y="318"/>
                    </a:lnTo>
                    <a:lnTo>
                      <a:pt x="0" y="127"/>
                    </a:lnTo>
                    <a:lnTo>
                      <a:pt x="29" y="96"/>
                    </a:lnTo>
                    <a:lnTo>
                      <a:pt x="61" y="85"/>
                    </a:lnTo>
                    <a:lnTo>
                      <a:pt x="62" y="15"/>
                    </a:lnTo>
                  </a:path>
                </a:pathLst>
              </a:custGeom>
              <a:solidFill>
                <a:srgbClr val="FFD2A5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" name="Freeform 755">
                <a:extLst>
                  <a:ext uri="{FF2B5EF4-FFF2-40B4-BE49-F238E27FC236}">
                    <a16:creationId xmlns:a16="http://schemas.microsoft.com/office/drawing/2014/main" id="{ECEF42D3-F40D-E896-3DF4-499B5B6C3C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6450" y="6822157"/>
                <a:ext cx="288925" cy="121994"/>
              </a:xfrm>
              <a:custGeom>
                <a:avLst/>
                <a:gdLst>
                  <a:gd name="T0" fmla="*/ 2147483646 w 182"/>
                  <a:gd name="T1" fmla="*/ 0 h 94"/>
                  <a:gd name="T2" fmla="*/ 0 w 182"/>
                  <a:gd name="T3" fmla="*/ 2147483646 h 94"/>
                  <a:gd name="T4" fmla="*/ 0 60000 65536"/>
                  <a:gd name="T5" fmla="*/ 0 60000 65536"/>
                  <a:gd name="T6" fmla="*/ 0 w 182"/>
                  <a:gd name="T7" fmla="*/ 0 h 94"/>
                  <a:gd name="T8" fmla="*/ 182 w 182"/>
                  <a:gd name="T9" fmla="*/ 94 h 9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82" h="94">
                    <a:moveTo>
                      <a:pt x="182" y="0"/>
                    </a:moveTo>
                    <a:lnTo>
                      <a:pt x="0" y="9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5" name="Freeform 756">
                <a:extLst>
                  <a:ext uri="{FF2B5EF4-FFF2-40B4-BE49-F238E27FC236}">
                    <a16:creationId xmlns:a16="http://schemas.microsoft.com/office/drawing/2014/main" id="{682E8886-3983-DFA8-B321-9E3DD3CAB8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5500" y="6801392"/>
                <a:ext cx="254000" cy="171311"/>
              </a:xfrm>
              <a:custGeom>
                <a:avLst/>
                <a:gdLst>
                  <a:gd name="T0" fmla="*/ 0 w 160"/>
                  <a:gd name="T1" fmla="*/ 0 h 132"/>
                  <a:gd name="T2" fmla="*/ 2147483646 w 160"/>
                  <a:gd name="T3" fmla="*/ 2147483646 h 132"/>
                  <a:gd name="T4" fmla="*/ 0 60000 65536"/>
                  <a:gd name="T5" fmla="*/ 0 60000 65536"/>
                  <a:gd name="T6" fmla="*/ 0 w 160"/>
                  <a:gd name="T7" fmla="*/ 0 h 132"/>
                  <a:gd name="T8" fmla="*/ 160 w 160"/>
                  <a:gd name="T9" fmla="*/ 132 h 13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132">
                    <a:moveTo>
                      <a:pt x="0" y="0"/>
                    </a:moveTo>
                    <a:lnTo>
                      <a:pt x="160" y="13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469" name="Arc 14468">
              <a:extLst>
                <a:ext uri="{FF2B5EF4-FFF2-40B4-BE49-F238E27FC236}">
                  <a16:creationId xmlns:a16="http://schemas.microsoft.com/office/drawing/2014/main" id="{F7AFB8CA-4BC6-046D-9E4B-8BE1ABB91A05}"/>
                </a:ext>
              </a:extLst>
            </p:cNvPr>
            <p:cNvSpPr/>
            <p:nvPr/>
          </p:nvSpPr>
          <p:spPr bwMode="auto">
            <a:xfrm>
              <a:off x="3484803" y="4933471"/>
              <a:ext cx="452301" cy="439770"/>
            </a:xfrm>
            <a:prstGeom prst="arc">
              <a:avLst/>
            </a:prstGeom>
            <a:ln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470" name="Arc 14469">
              <a:extLst>
                <a:ext uri="{FF2B5EF4-FFF2-40B4-BE49-F238E27FC236}">
                  <a16:creationId xmlns:a16="http://schemas.microsoft.com/office/drawing/2014/main" id="{99A7EE4B-58D9-3720-98A1-2C69D5C49CF3}"/>
                </a:ext>
              </a:extLst>
            </p:cNvPr>
            <p:cNvSpPr/>
            <p:nvPr/>
          </p:nvSpPr>
          <p:spPr bwMode="auto">
            <a:xfrm rot="5400000" flipH="1">
              <a:off x="3508531" y="4728767"/>
              <a:ext cx="419130" cy="530066"/>
            </a:xfrm>
            <a:prstGeom prst="arc">
              <a:avLst/>
            </a:prstGeom>
            <a:ln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471" name="Freeform 322">
              <a:extLst>
                <a:ext uri="{FF2B5EF4-FFF2-40B4-BE49-F238E27FC236}">
                  <a16:creationId xmlns:a16="http://schemas.microsoft.com/office/drawing/2014/main" id="{00C123D7-560A-F755-EDAA-872CA794905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05473" y="5192207"/>
              <a:ext cx="223838" cy="585788"/>
            </a:xfrm>
            <a:custGeom>
              <a:avLst/>
              <a:gdLst>
                <a:gd name="T0" fmla="*/ 2147483646 w 141"/>
                <a:gd name="T1" fmla="*/ 2147483646 h 369"/>
                <a:gd name="T2" fmla="*/ 2147483646 w 141"/>
                <a:gd name="T3" fmla="*/ 0 h 369"/>
                <a:gd name="T4" fmla="*/ 2147483646 w 141"/>
                <a:gd name="T5" fmla="*/ 2147483646 h 369"/>
                <a:gd name="T6" fmla="*/ 2147483646 w 141"/>
                <a:gd name="T7" fmla="*/ 2147483646 h 369"/>
                <a:gd name="T8" fmla="*/ 2147483646 w 141"/>
                <a:gd name="T9" fmla="*/ 2147483646 h 369"/>
                <a:gd name="T10" fmla="*/ 2147483646 w 141"/>
                <a:gd name="T11" fmla="*/ 2147483646 h 369"/>
                <a:gd name="T12" fmla="*/ 2147483646 w 141"/>
                <a:gd name="T13" fmla="*/ 2147483646 h 369"/>
                <a:gd name="T14" fmla="*/ 2147483646 w 141"/>
                <a:gd name="T15" fmla="*/ 2147483646 h 369"/>
                <a:gd name="T16" fmla="*/ 0 w 141"/>
                <a:gd name="T17" fmla="*/ 2147483646 h 369"/>
                <a:gd name="T18" fmla="*/ 0 w 141"/>
                <a:gd name="T19" fmla="*/ 2147483646 h 369"/>
                <a:gd name="T20" fmla="*/ 2147483646 w 141"/>
                <a:gd name="T21" fmla="*/ 2147483646 h 369"/>
                <a:gd name="T22" fmla="*/ 2147483646 w 141"/>
                <a:gd name="T23" fmla="*/ 2147483646 h 369"/>
                <a:gd name="T24" fmla="*/ 2147483646 w 141"/>
                <a:gd name="T25" fmla="*/ 2147483646 h 3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1"/>
                <a:gd name="T40" fmla="*/ 0 h 369"/>
                <a:gd name="T41" fmla="*/ 141 w 141"/>
                <a:gd name="T42" fmla="*/ 369 h 3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1" h="369">
                  <a:moveTo>
                    <a:pt x="48" y="15"/>
                  </a:moveTo>
                  <a:lnTo>
                    <a:pt x="103" y="0"/>
                  </a:lnTo>
                  <a:lnTo>
                    <a:pt x="103" y="66"/>
                  </a:lnTo>
                  <a:lnTo>
                    <a:pt x="123" y="70"/>
                  </a:lnTo>
                  <a:lnTo>
                    <a:pt x="141" y="87"/>
                  </a:lnTo>
                  <a:lnTo>
                    <a:pt x="141" y="275"/>
                  </a:lnTo>
                  <a:lnTo>
                    <a:pt x="121" y="338"/>
                  </a:lnTo>
                  <a:lnTo>
                    <a:pt x="33" y="369"/>
                  </a:lnTo>
                  <a:lnTo>
                    <a:pt x="0" y="313"/>
                  </a:lnTo>
                  <a:lnTo>
                    <a:pt x="0" y="125"/>
                  </a:lnTo>
                  <a:lnTo>
                    <a:pt x="24" y="94"/>
                  </a:lnTo>
                  <a:lnTo>
                    <a:pt x="50" y="84"/>
                  </a:lnTo>
                  <a:lnTo>
                    <a:pt x="50" y="15"/>
                  </a:lnTo>
                </a:path>
              </a:pathLst>
            </a:custGeom>
            <a:solidFill>
              <a:srgbClr val="FFCC99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476" name="Group 1">
            <a:extLst>
              <a:ext uri="{FF2B5EF4-FFF2-40B4-BE49-F238E27FC236}">
                <a16:creationId xmlns:a16="http://schemas.microsoft.com/office/drawing/2014/main" id="{8610A354-7370-15E6-9CC8-39330C63C46F}"/>
              </a:ext>
            </a:extLst>
          </p:cNvPr>
          <p:cNvGrpSpPr>
            <a:grpSpLocks/>
          </p:cNvGrpSpPr>
          <p:nvPr/>
        </p:nvGrpSpPr>
        <p:grpSpPr bwMode="auto">
          <a:xfrm>
            <a:off x="5187734" y="4876706"/>
            <a:ext cx="530225" cy="1323975"/>
            <a:chOff x="3453063" y="4784235"/>
            <a:chExt cx="530066" cy="1324071"/>
          </a:xfrm>
        </p:grpSpPr>
        <p:grpSp>
          <p:nvGrpSpPr>
            <p:cNvPr id="14477" name="Group 78">
              <a:extLst>
                <a:ext uri="{FF2B5EF4-FFF2-40B4-BE49-F238E27FC236}">
                  <a16:creationId xmlns:a16="http://schemas.microsoft.com/office/drawing/2014/main" id="{B62D389E-A508-12CC-263A-761B4B8EF5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1873" y="5192207"/>
              <a:ext cx="283950" cy="916099"/>
              <a:chOff x="5886450" y="6040875"/>
              <a:chExt cx="288925" cy="931828"/>
            </a:xfrm>
          </p:grpSpPr>
          <p:sp>
            <p:nvSpPr>
              <p:cNvPr id="14481" name="Line 753">
                <a:extLst>
                  <a:ext uri="{FF2B5EF4-FFF2-40B4-BE49-F238E27FC236}">
                    <a16:creationId xmlns:a16="http://schemas.microsoft.com/office/drawing/2014/main" id="{CACFA9B6-2404-C1D2-8C11-FF4DF890E8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26150" y="6534043"/>
                <a:ext cx="0" cy="36598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82" name="Freeform 754">
                <a:extLst>
                  <a:ext uri="{FF2B5EF4-FFF2-40B4-BE49-F238E27FC236}">
                    <a16:creationId xmlns:a16="http://schemas.microsoft.com/office/drawing/2014/main" id="{FFD7BAD3-24E3-8717-3437-E860304071C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956300" y="6040875"/>
                <a:ext cx="133350" cy="539889"/>
              </a:xfrm>
              <a:custGeom>
                <a:avLst/>
                <a:gdLst>
                  <a:gd name="T0" fmla="*/ 0 w 173"/>
                  <a:gd name="T1" fmla="*/ 2147483646 h 375"/>
                  <a:gd name="T2" fmla="*/ 0 w 173"/>
                  <a:gd name="T3" fmla="*/ 0 h 375"/>
                  <a:gd name="T4" fmla="*/ 0 w 173"/>
                  <a:gd name="T5" fmla="*/ 2147483646 h 375"/>
                  <a:gd name="T6" fmla="*/ 0 w 173"/>
                  <a:gd name="T7" fmla="*/ 2147483646 h 375"/>
                  <a:gd name="T8" fmla="*/ 0 w 173"/>
                  <a:gd name="T9" fmla="*/ 2147483646 h 375"/>
                  <a:gd name="T10" fmla="*/ 0 w 173"/>
                  <a:gd name="T11" fmla="*/ 2147483646 h 375"/>
                  <a:gd name="T12" fmla="*/ 0 w 173"/>
                  <a:gd name="T13" fmla="*/ 2147483646 h 375"/>
                  <a:gd name="T14" fmla="*/ 0 w 173"/>
                  <a:gd name="T15" fmla="*/ 2147483646 h 375"/>
                  <a:gd name="T16" fmla="*/ 0 w 173"/>
                  <a:gd name="T17" fmla="*/ 2147483646 h 375"/>
                  <a:gd name="T18" fmla="*/ 0 w 173"/>
                  <a:gd name="T19" fmla="*/ 2147483646 h 375"/>
                  <a:gd name="T20" fmla="*/ 0 w 173"/>
                  <a:gd name="T21" fmla="*/ 2147483646 h 375"/>
                  <a:gd name="T22" fmla="*/ 0 w 173"/>
                  <a:gd name="T23" fmla="*/ 2147483646 h 375"/>
                  <a:gd name="T24" fmla="*/ 0 w 173"/>
                  <a:gd name="T25" fmla="*/ 2147483646 h 3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3"/>
                  <a:gd name="T40" fmla="*/ 0 h 375"/>
                  <a:gd name="T41" fmla="*/ 173 w 173"/>
                  <a:gd name="T42" fmla="*/ 375 h 3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3" h="375">
                    <a:moveTo>
                      <a:pt x="63" y="15"/>
                    </a:moveTo>
                    <a:lnTo>
                      <a:pt x="126" y="0"/>
                    </a:lnTo>
                    <a:lnTo>
                      <a:pt x="126" y="67"/>
                    </a:lnTo>
                    <a:lnTo>
                      <a:pt x="151" y="71"/>
                    </a:lnTo>
                    <a:lnTo>
                      <a:pt x="173" y="88"/>
                    </a:lnTo>
                    <a:lnTo>
                      <a:pt x="173" y="279"/>
                    </a:lnTo>
                    <a:lnTo>
                      <a:pt x="148" y="343"/>
                    </a:lnTo>
                    <a:lnTo>
                      <a:pt x="40" y="375"/>
                    </a:lnTo>
                    <a:lnTo>
                      <a:pt x="0" y="318"/>
                    </a:lnTo>
                    <a:lnTo>
                      <a:pt x="0" y="127"/>
                    </a:lnTo>
                    <a:lnTo>
                      <a:pt x="29" y="96"/>
                    </a:lnTo>
                    <a:lnTo>
                      <a:pt x="61" y="85"/>
                    </a:lnTo>
                    <a:lnTo>
                      <a:pt x="62" y="15"/>
                    </a:lnTo>
                  </a:path>
                </a:pathLst>
              </a:custGeom>
              <a:solidFill>
                <a:srgbClr val="FFD2A5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3" name="Freeform 755">
                <a:extLst>
                  <a:ext uri="{FF2B5EF4-FFF2-40B4-BE49-F238E27FC236}">
                    <a16:creationId xmlns:a16="http://schemas.microsoft.com/office/drawing/2014/main" id="{2F829BB2-4C28-7EC9-DD34-726CC1666F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6450" y="6822157"/>
                <a:ext cx="288925" cy="121994"/>
              </a:xfrm>
              <a:custGeom>
                <a:avLst/>
                <a:gdLst>
                  <a:gd name="T0" fmla="*/ 2147483646 w 182"/>
                  <a:gd name="T1" fmla="*/ 0 h 94"/>
                  <a:gd name="T2" fmla="*/ 0 w 182"/>
                  <a:gd name="T3" fmla="*/ 2147483646 h 94"/>
                  <a:gd name="T4" fmla="*/ 0 60000 65536"/>
                  <a:gd name="T5" fmla="*/ 0 60000 65536"/>
                  <a:gd name="T6" fmla="*/ 0 w 182"/>
                  <a:gd name="T7" fmla="*/ 0 h 94"/>
                  <a:gd name="T8" fmla="*/ 182 w 182"/>
                  <a:gd name="T9" fmla="*/ 94 h 9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82" h="94">
                    <a:moveTo>
                      <a:pt x="182" y="0"/>
                    </a:moveTo>
                    <a:lnTo>
                      <a:pt x="0" y="9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4" name="Freeform 756">
                <a:extLst>
                  <a:ext uri="{FF2B5EF4-FFF2-40B4-BE49-F238E27FC236}">
                    <a16:creationId xmlns:a16="http://schemas.microsoft.com/office/drawing/2014/main" id="{C8B23EB2-547B-BFCD-F3E0-2A703BFAAD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5500" y="6801392"/>
                <a:ext cx="254000" cy="171311"/>
              </a:xfrm>
              <a:custGeom>
                <a:avLst/>
                <a:gdLst>
                  <a:gd name="T0" fmla="*/ 0 w 160"/>
                  <a:gd name="T1" fmla="*/ 0 h 132"/>
                  <a:gd name="T2" fmla="*/ 2147483646 w 160"/>
                  <a:gd name="T3" fmla="*/ 2147483646 h 132"/>
                  <a:gd name="T4" fmla="*/ 0 60000 65536"/>
                  <a:gd name="T5" fmla="*/ 0 60000 65536"/>
                  <a:gd name="T6" fmla="*/ 0 w 160"/>
                  <a:gd name="T7" fmla="*/ 0 h 132"/>
                  <a:gd name="T8" fmla="*/ 160 w 160"/>
                  <a:gd name="T9" fmla="*/ 132 h 13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132">
                    <a:moveTo>
                      <a:pt x="0" y="0"/>
                    </a:moveTo>
                    <a:lnTo>
                      <a:pt x="160" y="13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478" name="Arc 14477">
              <a:extLst>
                <a:ext uri="{FF2B5EF4-FFF2-40B4-BE49-F238E27FC236}">
                  <a16:creationId xmlns:a16="http://schemas.microsoft.com/office/drawing/2014/main" id="{80461018-785F-59D1-3C46-23AAE30C25FF}"/>
                </a:ext>
              </a:extLst>
            </p:cNvPr>
            <p:cNvSpPr/>
            <p:nvPr/>
          </p:nvSpPr>
          <p:spPr bwMode="auto">
            <a:xfrm>
              <a:off x="3484803" y="4933471"/>
              <a:ext cx="452301" cy="439770"/>
            </a:xfrm>
            <a:prstGeom prst="arc">
              <a:avLst/>
            </a:prstGeom>
            <a:ln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479" name="Arc 14478">
              <a:extLst>
                <a:ext uri="{FF2B5EF4-FFF2-40B4-BE49-F238E27FC236}">
                  <a16:creationId xmlns:a16="http://schemas.microsoft.com/office/drawing/2014/main" id="{3FFCB7AF-7A62-0FF6-835F-4541E000D7A9}"/>
                </a:ext>
              </a:extLst>
            </p:cNvPr>
            <p:cNvSpPr/>
            <p:nvPr/>
          </p:nvSpPr>
          <p:spPr bwMode="auto">
            <a:xfrm rot="5400000" flipH="1">
              <a:off x="3508531" y="4728767"/>
              <a:ext cx="419130" cy="530066"/>
            </a:xfrm>
            <a:prstGeom prst="arc">
              <a:avLst/>
            </a:prstGeom>
            <a:ln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480" name="Freeform 322">
              <a:extLst>
                <a:ext uri="{FF2B5EF4-FFF2-40B4-BE49-F238E27FC236}">
                  <a16:creationId xmlns:a16="http://schemas.microsoft.com/office/drawing/2014/main" id="{A3FBD8AA-194E-28C8-EAF7-5BB866B237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05473" y="5192207"/>
              <a:ext cx="223838" cy="585788"/>
            </a:xfrm>
            <a:custGeom>
              <a:avLst/>
              <a:gdLst>
                <a:gd name="T0" fmla="*/ 2147483646 w 141"/>
                <a:gd name="T1" fmla="*/ 2147483646 h 369"/>
                <a:gd name="T2" fmla="*/ 2147483646 w 141"/>
                <a:gd name="T3" fmla="*/ 0 h 369"/>
                <a:gd name="T4" fmla="*/ 2147483646 w 141"/>
                <a:gd name="T5" fmla="*/ 2147483646 h 369"/>
                <a:gd name="T6" fmla="*/ 2147483646 w 141"/>
                <a:gd name="T7" fmla="*/ 2147483646 h 369"/>
                <a:gd name="T8" fmla="*/ 2147483646 w 141"/>
                <a:gd name="T9" fmla="*/ 2147483646 h 369"/>
                <a:gd name="T10" fmla="*/ 2147483646 w 141"/>
                <a:gd name="T11" fmla="*/ 2147483646 h 369"/>
                <a:gd name="T12" fmla="*/ 2147483646 w 141"/>
                <a:gd name="T13" fmla="*/ 2147483646 h 369"/>
                <a:gd name="T14" fmla="*/ 2147483646 w 141"/>
                <a:gd name="T15" fmla="*/ 2147483646 h 369"/>
                <a:gd name="T16" fmla="*/ 0 w 141"/>
                <a:gd name="T17" fmla="*/ 2147483646 h 369"/>
                <a:gd name="T18" fmla="*/ 0 w 141"/>
                <a:gd name="T19" fmla="*/ 2147483646 h 369"/>
                <a:gd name="T20" fmla="*/ 2147483646 w 141"/>
                <a:gd name="T21" fmla="*/ 2147483646 h 369"/>
                <a:gd name="T22" fmla="*/ 2147483646 w 141"/>
                <a:gd name="T23" fmla="*/ 2147483646 h 369"/>
                <a:gd name="T24" fmla="*/ 2147483646 w 141"/>
                <a:gd name="T25" fmla="*/ 2147483646 h 3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1"/>
                <a:gd name="T40" fmla="*/ 0 h 369"/>
                <a:gd name="T41" fmla="*/ 141 w 141"/>
                <a:gd name="T42" fmla="*/ 369 h 3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1" h="369">
                  <a:moveTo>
                    <a:pt x="48" y="15"/>
                  </a:moveTo>
                  <a:lnTo>
                    <a:pt x="103" y="0"/>
                  </a:lnTo>
                  <a:lnTo>
                    <a:pt x="103" y="66"/>
                  </a:lnTo>
                  <a:lnTo>
                    <a:pt x="123" y="70"/>
                  </a:lnTo>
                  <a:lnTo>
                    <a:pt x="141" y="87"/>
                  </a:lnTo>
                  <a:lnTo>
                    <a:pt x="141" y="275"/>
                  </a:lnTo>
                  <a:lnTo>
                    <a:pt x="121" y="338"/>
                  </a:lnTo>
                  <a:lnTo>
                    <a:pt x="33" y="369"/>
                  </a:lnTo>
                  <a:lnTo>
                    <a:pt x="0" y="313"/>
                  </a:lnTo>
                  <a:lnTo>
                    <a:pt x="0" y="125"/>
                  </a:lnTo>
                  <a:lnTo>
                    <a:pt x="24" y="94"/>
                  </a:lnTo>
                  <a:lnTo>
                    <a:pt x="50" y="84"/>
                  </a:lnTo>
                  <a:lnTo>
                    <a:pt x="50" y="15"/>
                  </a:lnTo>
                </a:path>
              </a:pathLst>
            </a:custGeom>
            <a:solidFill>
              <a:srgbClr val="FFCC99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494" name="Group 694">
            <a:extLst>
              <a:ext uri="{FF2B5EF4-FFF2-40B4-BE49-F238E27FC236}">
                <a16:creationId xmlns:a16="http://schemas.microsoft.com/office/drawing/2014/main" id="{4E0DCF5D-63BB-70B4-6F3E-D18C3C205641}"/>
              </a:ext>
            </a:extLst>
          </p:cNvPr>
          <p:cNvGrpSpPr>
            <a:grpSpLocks/>
          </p:cNvGrpSpPr>
          <p:nvPr/>
        </p:nvGrpSpPr>
        <p:grpSpPr bwMode="auto">
          <a:xfrm>
            <a:off x="978102" y="4297507"/>
            <a:ext cx="565150" cy="1066800"/>
            <a:chOff x="4265496" y="7610260"/>
            <a:chExt cx="565001" cy="1066800"/>
          </a:xfrm>
        </p:grpSpPr>
        <p:sp>
          <p:nvSpPr>
            <p:cNvPr id="14495" name="Line 759">
              <a:extLst>
                <a:ext uri="{FF2B5EF4-FFF2-40B4-BE49-F238E27FC236}">
                  <a16:creationId xmlns:a16="http://schemas.microsoft.com/office/drawing/2014/main" id="{93FBCF42-98A8-AF59-8AC8-A6B7AC7C58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0146" y="8238400"/>
              <a:ext cx="0" cy="36598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96" name="Freeform 760">
              <a:extLst>
                <a:ext uri="{FF2B5EF4-FFF2-40B4-BE49-F238E27FC236}">
                  <a16:creationId xmlns:a16="http://schemas.microsoft.com/office/drawing/2014/main" id="{0C43D427-2643-2D4D-8998-01FA52A20F7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76646" y="7745232"/>
              <a:ext cx="133350" cy="539889"/>
            </a:xfrm>
            <a:custGeom>
              <a:avLst/>
              <a:gdLst>
                <a:gd name="T0" fmla="*/ 0 w 173"/>
                <a:gd name="T1" fmla="*/ 2147483646 h 375"/>
                <a:gd name="T2" fmla="*/ 0 w 173"/>
                <a:gd name="T3" fmla="*/ 0 h 375"/>
                <a:gd name="T4" fmla="*/ 0 w 173"/>
                <a:gd name="T5" fmla="*/ 2147483646 h 375"/>
                <a:gd name="T6" fmla="*/ 0 w 173"/>
                <a:gd name="T7" fmla="*/ 2147483646 h 375"/>
                <a:gd name="T8" fmla="*/ 0 w 173"/>
                <a:gd name="T9" fmla="*/ 2147483646 h 375"/>
                <a:gd name="T10" fmla="*/ 0 w 173"/>
                <a:gd name="T11" fmla="*/ 2147483646 h 375"/>
                <a:gd name="T12" fmla="*/ 0 w 173"/>
                <a:gd name="T13" fmla="*/ 2147483646 h 375"/>
                <a:gd name="T14" fmla="*/ 0 w 173"/>
                <a:gd name="T15" fmla="*/ 2147483646 h 375"/>
                <a:gd name="T16" fmla="*/ 0 w 173"/>
                <a:gd name="T17" fmla="*/ 2147483646 h 375"/>
                <a:gd name="T18" fmla="*/ 0 w 173"/>
                <a:gd name="T19" fmla="*/ 2147483646 h 375"/>
                <a:gd name="T20" fmla="*/ 0 w 173"/>
                <a:gd name="T21" fmla="*/ 2147483646 h 375"/>
                <a:gd name="T22" fmla="*/ 0 w 173"/>
                <a:gd name="T23" fmla="*/ 2147483646 h 375"/>
                <a:gd name="T24" fmla="*/ 0 w 173"/>
                <a:gd name="T25" fmla="*/ 2147483646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3"/>
                <a:gd name="T40" fmla="*/ 0 h 375"/>
                <a:gd name="T41" fmla="*/ 173 w 173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3" h="375">
                  <a:moveTo>
                    <a:pt x="63" y="15"/>
                  </a:moveTo>
                  <a:lnTo>
                    <a:pt x="126" y="0"/>
                  </a:lnTo>
                  <a:lnTo>
                    <a:pt x="126" y="67"/>
                  </a:lnTo>
                  <a:lnTo>
                    <a:pt x="151" y="71"/>
                  </a:lnTo>
                  <a:lnTo>
                    <a:pt x="173" y="88"/>
                  </a:lnTo>
                  <a:lnTo>
                    <a:pt x="173" y="279"/>
                  </a:lnTo>
                  <a:lnTo>
                    <a:pt x="148" y="343"/>
                  </a:lnTo>
                  <a:lnTo>
                    <a:pt x="40" y="375"/>
                  </a:lnTo>
                  <a:lnTo>
                    <a:pt x="0" y="318"/>
                  </a:lnTo>
                  <a:lnTo>
                    <a:pt x="0" y="127"/>
                  </a:lnTo>
                  <a:lnTo>
                    <a:pt x="29" y="96"/>
                  </a:lnTo>
                  <a:lnTo>
                    <a:pt x="61" y="85"/>
                  </a:lnTo>
                  <a:lnTo>
                    <a:pt x="62" y="15"/>
                  </a:lnTo>
                </a:path>
              </a:pathLst>
            </a:custGeom>
            <a:solidFill>
              <a:srgbClr val="FFD2A5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97" name="Freeform 761">
              <a:extLst>
                <a:ext uri="{FF2B5EF4-FFF2-40B4-BE49-F238E27FC236}">
                  <a16:creationId xmlns:a16="http://schemas.microsoft.com/office/drawing/2014/main" id="{9C413E84-E253-722E-D406-61948F624F5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0921" y="8526514"/>
              <a:ext cx="288925" cy="121994"/>
            </a:xfrm>
            <a:custGeom>
              <a:avLst/>
              <a:gdLst>
                <a:gd name="T0" fmla="*/ 2147483646 w 182"/>
                <a:gd name="T1" fmla="*/ 0 h 94"/>
                <a:gd name="T2" fmla="*/ 0 w 182"/>
                <a:gd name="T3" fmla="*/ 2147483646 h 94"/>
                <a:gd name="T4" fmla="*/ 0 60000 65536"/>
                <a:gd name="T5" fmla="*/ 0 60000 65536"/>
                <a:gd name="T6" fmla="*/ 0 w 182"/>
                <a:gd name="T7" fmla="*/ 0 h 94"/>
                <a:gd name="T8" fmla="*/ 182 w 182"/>
                <a:gd name="T9" fmla="*/ 94 h 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2" h="94">
                  <a:moveTo>
                    <a:pt x="182" y="0"/>
                  </a:moveTo>
                  <a:lnTo>
                    <a:pt x="0" y="9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98" name="Freeform 762">
              <a:extLst>
                <a:ext uri="{FF2B5EF4-FFF2-40B4-BE49-F238E27FC236}">
                  <a16:creationId xmlns:a16="http://schemas.microsoft.com/office/drawing/2014/main" id="{875A22F2-7607-1CD5-AC19-F5D38BE868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6796" y="8505749"/>
              <a:ext cx="254000" cy="171311"/>
            </a:xfrm>
            <a:custGeom>
              <a:avLst/>
              <a:gdLst>
                <a:gd name="T0" fmla="*/ 0 w 160"/>
                <a:gd name="T1" fmla="*/ 0 h 132"/>
                <a:gd name="T2" fmla="*/ 2147483646 w 160"/>
                <a:gd name="T3" fmla="*/ 2147483646 h 132"/>
                <a:gd name="T4" fmla="*/ 0 60000 65536"/>
                <a:gd name="T5" fmla="*/ 0 60000 65536"/>
                <a:gd name="T6" fmla="*/ 0 w 160"/>
                <a:gd name="T7" fmla="*/ 0 h 132"/>
                <a:gd name="T8" fmla="*/ 160 w 160"/>
                <a:gd name="T9" fmla="*/ 132 h 1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132">
                  <a:moveTo>
                    <a:pt x="0" y="0"/>
                  </a:moveTo>
                  <a:lnTo>
                    <a:pt x="160" y="13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99" name="Freeform 763">
              <a:extLst>
                <a:ext uri="{FF2B5EF4-FFF2-40B4-BE49-F238E27FC236}">
                  <a16:creationId xmlns:a16="http://schemas.microsoft.com/office/drawing/2014/main" id="{B8069AE2-A6DA-CC78-1597-EA7CA0BD1F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65496" y="7610260"/>
              <a:ext cx="520700" cy="498359"/>
            </a:xfrm>
            <a:custGeom>
              <a:avLst/>
              <a:gdLst>
                <a:gd name="T0" fmla="*/ 2147483646 w 328"/>
                <a:gd name="T1" fmla="*/ 2147483646 h 384"/>
                <a:gd name="T2" fmla="*/ 2147483646 w 328"/>
                <a:gd name="T3" fmla="*/ 2147483646 h 384"/>
                <a:gd name="T4" fmla="*/ 2147483646 w 328"/>
                <a:gd name="T5" fmla="*/ 2147483646 h 384"/>
                <a:gd name="T6" fmla="*/ 2147483646 w 328"/>
                <a:gd name="T7" fmla="*/ 2147483646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8"/>
                <a:gd name="T13" fmla="*/ 0 h 384"/>
                <a:gd name="T14" fmla="*/ 328 w 328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8" h="384">
                  <a:moveTo>
                    <a:pt x="40" y="152"/>
                  </a:moveTo>
                  <a:cubicBezTo>
                    <a:pt x="0" y="8"/>
                    <a:pt x="184" y="0"/>
                    <a:pt x="256" y="128"/>
                  </a:cubicBezTo>
                  <a:cubicBezTo>
                    <a:pt x="328" y="256"/>
                    <a:pt x="288" y="304"/>
                    <a:pt x="200" y="344"/>
                  </a:cubicBezTo>
                  <a:cubicBezTo>
                    <a:pt x="112" y="384"/>
                    <a:pt x="40" y="277"/>
                    <a:pt x="8" y="288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0" name="Freeform 763">
              <a:extLst>
                <a:ext uri="{FF2B5EF4-FFF2-40B4-BE49-F238E27FC236}">
                  <a16:creationId xmlns:a16="http://schemas.microsoft.com/office/drawing/2014/main" id="{4E482D75-6B48-9703-6CF9-5169529138F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09797" y="7768593"/>
              <a:ext cx="520700" cy="498359"/>
            </a:xfrm>
            <a:custGeom>
              <a:avLst/>
              <a:gdLst>
                <a:gd name="T0" fmla="*/ 2147483646 w 328"/>
                <a:gd name="T1" fmla="*/ 2147483646 h 384"/>
                <a:gd name="T2" fmla="*/ 2147483646 w 328"/>
                <a:gd name="T3" fmla="*/ 2147483646 h 384"/>
                <a:gd name="T4" fmla="*/ 2147483646 w 328"/>
                <a:gd name="T5" fmla="*/ 2147483646 h 384"/>
                <a:gd name="T6" fmla="*/ 2147483646 w 328"/>
                <a:gd name="T7" fmla="*/ 2147483646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8"/>
                <a:gd name="T13" fmla="*/ 0 h 384"/>
                <a:gd name="T14" fmla="*/ 328 w 328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8" h="384">
                  <a:moveTo>
                    <a:pt x="40" y="152"/>
                  </a:moveTo>
                  <a:cubicBezTo>
                    <a:pt x="0" y="8"/>
                    <a:pt x="184" y="0"/>
                    <a:pt x="256" y="128"/>
                  </a:cubicBezTo>
                  <a:cubicBezTo>
                    <a:pt x="328" y="256"/>
                    <a:pt x="288" y="304"/>
                    <a:pt x="200" y="344"/>
                  </a:cubicBezTo>
                  <a:cubicBezTo>
                    <a:pt x="112" y="384"/>
                    <a:pt x="40" y="277"/>
                    <a:pt x="8" y="288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501" name="Group 694">
            <a:extLst>
              <a:ext uri="{FF2B5EF4-FFF2-40B4-BE49-F238E27FC236}">
                <a16:creationId xmlns:a16="http://schemas.microsoft.com/office/drawing/2014/main" id="{AF97EC72-58F1-8BF3-910F-A98DFA366EF7}"/>
              </a:ext>
            </a:extLst>
          </p:cNvPr>
          <p:cNvGrpSpPr>
            <a:grpSpLocks/>
          </p:cNvGrpSpPr>
          <p:nvPr/>
        </p:nvGrpSpPr>
        <p:grpSpPr bwMode="auto">
          <a:xfrm>
            <a:off x="1533725" y="4263617"/>
            <a:ext cx="565150" cy="1066800"/>
            <a:chOff x="4265496" y="7610260"/>
            <a:chExt cx="565001" cy="1066800"/>
          </a:xfrm>
        </p:grpSpPr>
        <p:sp>
          <p:nvSpPr>
            <p:cNvPr id="14502" name="Line 759">
              <a:extLst>
                <a:ext uri="{FF2B5EF4-FFF2-40B4-BE49-F238E27FC236}">
                  <a16:creationId xmlns:a16="http://schemas.microsoft.com/office/drawing/2014/main" id="{C441D68E-977C-E73B-2937-192C5AFEDD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0146" y="8238400"/>
              <a:ext cx="0" cy="36598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03" name="Freeform 760">
              <a:extLst>
                <a:ext uri="{FF2B5EF4-FFF2-40B4-BE49-F238E27FC236}">
                  <a16:creationId xmlns:a16="http://schemas.microsoft.com/office/drawing/2014/main" id="{34426D6B-8C6F-3E83-8FE4-DCEA0E86C9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76646" y="7745232"/>
              <a:ext cx="133350" cy="539889"/>
            </a:xfrm>
            <a:custGeom>
              <a:avLst/>
              <a:gdLst>
                <a:gd name="T0" fmla="*/ 0 w 173"/>
                <a:gd name="T1" fmla="*/ 2147483646 h 375"/>
                <a:gd name="T2" fmla="*/ 0 w 173"/>
                <a:gd name="T3" fmla="*/ 0 h 375"/>
                <a:gd name="T4" fmla="*/ 0 w 173"/>
                <a:gd name="T5" fmla="*/ 2147483646 h 375"/>
                <a:gd name="T6" fmla="*/ 0 w 173"/>
                <a:gd name="T7" fmla="*/ 2147483646 h 375"/>
                <a:gd name="T8" fmla="*/ 0 w 173"/>
                <a:gd name="T9" fmla="*/ 2147483646 h 375"/>
                <a:gd name="T10" fmla="*/ 0 w 173"/>
                <a:gd name="T11" fmla="*/ 2147483646 h 375"/>
                <a:gd name="T12" fmla="*/ 0 w 173"/>
                <a:gd name="T13" fmla="*/ 2147483646 h 375"/>
                <a:gd name="T14" fmla="*/ 0 w 173"/>
                <a:gd name="T15" fmla="*/ 2147483646 h 375"/>
                <a:gd name="T16" fmla="*/ 0 w 173"/>
                <a:gd name="T17" fmla="*/ 2147483646 h 375"/>
                <a:gd name="T18" fmla="*/ 0 w 173"/>
                <a:gd name="T19" fmla="*/ 2147483646 h 375"/>
                <a:gd name="T20" fmla="*/ 0 w 173"/>
                <a:gd name="T21" fmla="*/ 2147483646 h 375"/>
                <a:gd name="T22" fmla="*/ 0 w 173"/>
                <a:gd name="T23" fmla="*/ 2147483646 h 375"/>
                <a:gd name="T24" fmla="*/ 0 w 173"/>
                <a:gd name="T25" fmla="*/ 2147483646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3"/>
                <a:gd name="T40" fmla="*/ 0 h 375"/>
                <a:gd name="T41" fmla="*/ 173 w 173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3" h="375">
                  <a:moveTo>
                    <a:pt x="63" y="15"/>
                  </a:moveTo>
                  <a:lnTo>
                    <a:pt x="126" y="0"/>
                  </a:lnTo>
                  <a:lnTo>
                    <a:pt x="126" y="67"/>
                  </a:lnTo>
                  <a:lnTo>
                    <a:pt x="151" y="71"/>
                  </a:lnTo>
                  <a:lnTo>
                    <a:pt x="173" y="88"/>
                  </a:lnTo>
                  <a:lnTo>
                    <a:pt x="173" y="279"/>
                  </a:lnTo>
                  <a:lnTo>
                    <a:pt x="148" y="343"/>
                  </a:lnTo>
                  <a:lnTo>
                    <a:pt x="40" y="375"/>
                  </a:lnTo>
                  <a:lnTo>
                    <a:pt x="0" y="318"/>
                  </a:lnTo>
                  <a:lnTo>
                    <a:pt x="0" y="127"/>
                  </a:lnTo>
                  <a:lnTo>
                    <a:pt x="29" y="96"/>
                  </a:lnTo>
                  <a:lnTo>
                    <a:pt x="61" y="85"/>
                  </a:lnTo>
                  <a:lnTo>
                    <a:pt x="62" y="15"/>
                  </a:lnTo>
                </a:path>
              </a:pathLst>
            </a:custGeom>
            <a:solidFill>
              <a:srgbClr val="FFD2A5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04" name="Freeform 761">
              <a:extLst>
                <a:ext uri="{FF2B5EF4-FFF2-40B4-BE49-F238E27FC236}">
                  <a16:creationId xmlns:a16="http://schemas.microsoft.com/office/drawing/2014/main" id="{61E62853-95B8-FCDA-A2D1-79A51EE7BBE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0921" y="8526514"/>
              <a:ext cx="288925" cy="121994"/>
            </a:xfrm>
            <a:custGeom>
              <a:avLst/>
              <a:gdLst>
                <a:gd name="T0" fmla="*/ 2147483646 w 182"/>
                <a:gd name="T1" fmla="*/ 0 h 94"/>
                <a:gd name="T2" fmla="*/ 0 w 182"/>
                <a:gd name="T3" fmla="*/ 2147483646 h 94"/>
                <a:gd name="T4" fmla="*/ 0 60000 65536"/>
                <a:gd name="T5" fmla="*/ 0 60000 65536"/>
                <a:gd name="T6" fmla="*/ 0 w 182"/>
                <a:gd name="T7" fmla="*/ 0 h 94"/>
                <a:gd name="T8" fmla="*/ 182 w 182"/>
                <a:gd name="T9" fmla="*/ 94 h 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2" h="94">
                  <a:moveTo>
                    <a:pt x="182" y="0"/>
                  </a:moveTo>
                  <a:lnTo>
                    <a:pt x="0" y="9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5" name="Freeform 762">
              <a:extLst>
                <a:ext uri="{FF2B5EF4-FFF2-40B4-BE49-F238E27FC236}">
                  <a16:creationId xmlns:a16="http://schemas.microsoft.com/office/drawing/2014/main" id="{3D34F717-7A5C-227C-A224-0BDADDABEBF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6796" y="8505749"/>
              <a:ext cx="254000" cy="171311"/>
            </a:xfrm>
            <a:custGeom>
              <a:avLst/>
              <a:gdLst>
                <a:gd name="T0" fmla="*/ 0 w 160"/>
                <a:gd name="T1" fmla="*/ 0 h 132"/>
                <a:gd name="T2" fmla="*/ 2147483646 w 160"/>
                <a:gd name="T3" fmla="*/ 2147483646 h 132"/>
                <a:gd name="T4" fmla="*/ 0 60000 65536"/>
                <a:gd name="T5" fmla="*/ 0 60000 65536"/>
                <a:gd name="T6" fmla="*/ 0 w 160"/>
                <a:gd name="T7" fmla="*/ 0 h 132"/>
                <a:gd name="T8" fmla="*/ 160 w 160"/>
                <a:gd name="T9" fmla="*/ 132 h 1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132">
                  <a:moveTo>
                    <a:pt x="0" y="0"/>
                  </a:moveTo>
                  <a:lnTo>
                    <a:pt x="160" y="13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6" name="Freeform 763">
              <a:extLst>
                <a:ext uri="{FF2B5EF4-FFF2-40B4-BE49-F238E27FC236}">
                  <a16:creationId xmlns:a16="http://schemas.microsoft.com/office/drawing/2014/main" id="{33D33009-1F8F-D979-3C7F-49A8E5C678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65496" y="7610260"/>
              <a:ext cx="520700" cy="498359"/>
            </a:xfrm>
            <a:custGeom>
              <a:avLst/>
              <a:gdLst>
                <a:gd name="T0" fmla="*/ 2147483646 w 328"/>
                <a:gd name="T1" fmla="*/ 2147483646 h 384"/>
                <a:gd name="T2" fmla="*/ 2147483646 w 328"/>
                <a:gd name="T3" fmla="*/ 2147483646 h 384"/>
                <a:gd name="T4" fmla="*/ 2147483646 w 328"/>
                <a:gd name="T5" fmla="*/ 2147483646 h 384"/>
                <a:gd name="T6" fmla="*/ 2147483646 w 328"/>
                <a:gd name="T7" fmla="*/ 2147483646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8"/>
                <a:gd name="T13" fmla="*/ 0 h 384"/>
                <a:gd name="T14" fmla="*/ 328 w 328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8" h="384">
                  <a:moveTo>
                    <a:pt x="40" y="152"/>
                  </a:moveTo>
                  <a:cubicBezTo>
                    <a:pt x="0" y="8"/>
                    <a:pt x="184" y="0"/>
                    <a:pt x="256" y="128"/>
                  </a:cubicBezTo>
                  <a:cubicBezTo>
                    <a:pt x="328" y="256"/>
                    <a:pt x="288" y="304"/>
                    <a:pt x="200" y="344"/>
                  </a:cubicBezTo>
                  <a:cubicBezTo>
                    <a:pt x="112" y="384"/>
                    <a:pt x="40" y="277"/>
                    <a:pt x="8" y="288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7" name="Freeform 763">
              <a:extLst>
                <a:ext uri="{FF2B5EF4-FFF2-40B4-BE49-F238E27FC236}">
                  <a16:creationId xmlns:a16="http://schemas.microsoft.com/office/drawing/2014/main" id="{8832F217-F2BF-4E1B-233D-531269F2DB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09797" y="7768593"/>
              <a:ext cx="520700" cy="498359"/>
            </a:xfrm>
            <a:custGeom>
              <a:avLst/>
              <a:gdLst>
                <a:gd name="T0" fmla="*/ 2147483646 w 328"/>
                <a:gd name="T1" fmla="*/ 2147483646 h 384"/>
                <a:gd name="T2" fmla="*/ 2147483646 w 328"/>
                <a:gd name="T3" fmla="*/ 2147483646 h 384"/>
                <a:gd name="T4" fmla="*/ 2147483646 w 328"/>
                <a:gd name="T5" fmla="*/ 2147483646 h 384"/>
                <a:gd name="T6" fmla="*/ 2147483646 w 328"/>
                <a:gd name="T7" fmla="*/ 2147483646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8"/>
                <a:gd name="T13" fmla="*/ 0 h 384"/>
                <a:gd name="T14" fmla="*/ 328 w 328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8" h="384">
                  <a:moveTo>
                    <a:pt x="40" y="152"/>
                  </a:moveTo>
                  <a:cubicBezTo>
                    <a:pt x="0" y="8"/>
                    <a:pt x="184" y="0"/>
                    <a:pt x="256" y="128"/>
                  </a:cubicBezTo>
                  <a:cubicBezTo>
                    <a:pt x="328" y="256"/>
                    <a:pt x="288" y="304"/>
                    <a:pt x="200" y="344"/>
                  </a:cubicBezTo>
                  <a:cubicBezTo>
                    <a:pt x="112" y="384"/>
                    <a:pt x="40" y="277"/>
                    <a:pt x="8" y="288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508" name="Group 694">
            <a:extLst>
              <a:ext uri="{FF2B5EF4-FFF2-40B4-BE49-F238E27FC236}">
                <a16:creationId xmlns:a16="http://schemas.microsoft.com/office/drawing/2014/main" id="{37EA74CA-F0B4-6B9E-79F7-9643D3E31EF9}"/>
              </a:ext>
            </a:extLst>
          </p:cNvPr>
          <p:cNvGrpSpPr>
            <a:grpSpLocks/>
          </p:cNvGrpSpPr>
          <p:nvPr/>
        </p:nvGrpSpPr>
        <p:grpSpPr bwMode="auto">
          <a:xfrm>
            <a:off x="2245204" y="4252049"/>
            <a:ext cx="565150" cy="1066800"/>
            <a:chOff x="4265496" y="7610260"/>
            <a:chExt cx="565001" cy="1066800"/>
          </a:xfrm>
        </p:grpSpPr>
        <p:sp>
          <p:nvSpPr>
            <p:cNvPr id="14509" name="Line 759">
              <a:extLst>
                <a:ext uri="{FF2B5EF4-FFF2-40B4-BE49-F238E27FC236}">
                  <a16:creationId xmlns:a16="http://schemas.microsoft.com/office/drawing/2014/main" id="{039D60F8-7092-7485-1CD1-7A04028080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0146" y="8238400"/>
              <a:ext cx="0" cy="36598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10" name="Freeform 760">
              <a:extLst>
                <a:ext uri="{FF2B5EF4-FFF2-40B4-BE49-F238E27FC236}">
                  <a16:creationId xmlns:a16="http://schemas.microsoft.com/office/drawing/2014/main" id="{30CD575C-8250-05BE-3F53-414E5C56069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76646" y="7745232"/>
              <a:ext cx="133350" cy="539889"/>
            </a:xfrm>
            <a:custGeom>
              <a:avLst/>
              <a:gdLst>
                <a:gd name="T0" fmla="*/ 0 w 173"/>
                <a:gd name="T1" fmla="*/ 2147483646 h 375"/>
                <a:gd name="T2" fmla="*/ 0 w 173"/>
                <a:gd name="T3" fmla="*/ 0 h 375"/>
                <a:gd name="T4" fmla="*/ 0 w 173"/>
                <a:gd name="T5" fmla="*/ 2147483646 h 375"/>
                <a:gd name="T6" fmla="*/ 0 w 173"/>
                <a:gd name="T7" fmla="*/ 2147483646 h 375"/>
                <a:gd name="T8" fmla="*/ 0 w 173"/>
                <a:gd name="T9" fmla="*/ 2147483646 h 375"/>
                <a:gd name="T10" fmla="*/ 0 w 173"/>
                <a:gd name="T11" fmla="*/ 2147483646 h 375"/>
                <a:gd name="T12" fmla="*/ 0 w 173"/>
                <a:gd name="T13" fmla="*/ 2147483646 h 375"/>
                <a:gd name="T14" fmla="*/ 0 w 173"/>
                <a:gd name="T15" fmla="*/ 2147483646 h 375"/>
                <a:gd name="T16" fmla="*/ 0 w 173"/>
                <a:gd name="T17" fmla="*/ 2147483646 h 375"/>
                <a:gd name="T18" fmla="*/ 0 w 173"/>
                <a:gd name="T19" fmla="*/ 2147483646 h 375"/>
                <a:gd name="T20" fmla="*/ 0 w 173"/>
                <a:gd name="T21" fmla="*/ 2147483646 h 375"/>
                <a:gd name="T22" fmla="*/ 0 w 173"/>
                <a:gd name="T23" fmla="*/ 2147483646 h 375"/>
                <a:gd name="T24" fmla="*/ 0 w 173"/>
                <a:gd name="T25" fmla="*/ 2147483646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3"/>
                <a:gd name="T40" fmla="*/ 0 h 375"/>
                <a:gd name="T41" fmla="*/ 173 w 173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3" h="375">
                  <a:moveTo>
                    <a:pt x="63" y="15"/>
                  </a:moveTo>
                  <a:lnTo>
                    <a:pt x="126" y="0"/>
                  </a:lnTo>
                  <a:lnTo>
                    <a:pt x="126" y="67"/>
                  </a:lnTo>
                  <a:lnTo>
                    <a:pt x="151" y="71"/>
                  </a:lnTo>
                  <a:lnTo>
                    <a:pt x="173" y="88"/>
                  </a:lnTo>
                  <a:lnTo>
                    <a:pt x="173" y="279"/>
                  </a:lnTo>
                  <a:lnTo>
                    <a:pt x="148" y="343"/>
                  </a:lnTo>
                  <a:lnTo>
                    <a:pt x="40" y="375"/>
                  </a:lnTo>
                  <a:lnTo>
                    <a:pt x="0" y="318"/>
                  </a:lnTo>
                  <a:lnTo>
                    <a:pt x="0" y="127"/>
                  </a:lnTo>
                  <a:lnTo>
                    <a:pt x="29" y="96"/>
                  </a:lnTo>
                  <a:lnTo>
                    <a:pt x="61" y="85"/>
                  </a:lnTo>
                  <a:lnTo>
                    <a:pt x="62" y="15"/>
                  </a:lnTo>
                </a:path>
              </a:pathLst>
            </a:custGeom>
            <a:solidFill>
              <a:srgbClr val="FFD2A5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11" name="Freeform 761">
              <a:extLst>
                <a:ext uri="{FF2B5EF4-FFF2-40B4-BE49-F238E27FC236}">
                  <a16:creationId xmlns:a16="http://schemas.microsoft.com/office/drawing/2014/main" id="{06F5F93C-90FC-75AC-B6BA-BDE64B24680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0921" y="8526514"/>
              <a:ext cx="288925" cy="121994"/>
            </a:xfrm>
            <a:custGeom>
              <a:avLst/>
              <a:gdLst>
                <a:gd name="T0" fmla="*/ 2147483646 w 182"/>
                <a:gd name="T1" fmla="*/ 0 h 94"/>
                <a:gd name="T2" fmla="*/ 0 w 182"/>
                <a:gd name="T3" fmla="*/ 2147483646 h 94"/>
                <a:gd name="T4" fmla="*/ 0 60000 65536"/>
                <a:gd name="T5" fmla="*/ 0 60000 65536"/>
                <a:gd name="T6" fmla="*/ 0 w 182"/>
                <a:gd name="T7" fmla="*/ 0 h 94"/>
                <a:gd name="T8" fmla="*/ 182 w 182"/>
                <a:gd name="T9" fmla="*/ 94 h 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2" h="94">
                  <a:moveTo>
                    <a:pt x="182" y="0"/>
                  </a:moveTo>
                  <a:lnTo>
                    <a:pt x="0" y="9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12" name="Freeform 762">
              <a:extLst>
                <a:ext uri="{FF2B5EF4-FFF2-40B4-BE49-F238E27FC236}">
                  <a16:creationId xmlns:a16="http://schemas.microsoft.com/office/drawing/2014/main" id="{CFFE2885-2744-9D63-FA32-B467C255AE9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6796" y="8505749"/>
              <a:ext cx="254000" cy="171311"/>
            </a:xfrm>
            <a:custGeom>
              <a:avLst/>
              <a:gdLst>
                <a:gd name="T0" fmla="*/ 0 w 160"/>
                <a:gd name="T1" fmla="*/ 0 h 132"/>
                <a:gd name="T2" fmla="*/ 2147483646 w 160"/>
                <a:gd name="T3" fmla="*/ 2147483646 h 132"/>
                <a:gd name="T4" fmla="*/ 0 60000 65536"/>
                <a:gd name="T5" fmla="*/ 0 60000 65536"/>
                <a:gd name="T6" fmla="*/ 0 w 160"/>
                <a:gd name="T7" fmla="*/ 0 h 132"/>
                <a:gd name="T8" fmla="*/ 160 w 160"/>
                <a:gd name="T9" fmla="*/ 132 h 1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132">
                  <a:moveTo>
                    <a:pt x="0" y="0"/>
                  </a:moveTo>
                  <a:lnTo>
                    <a:pt x="160" y="13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13" name="Freeform 763">
              <a:extLst>
                <a:ext uri="{FF2B5EF4-FFF2-40B4-BE49-F238E27FC236}">
                  <a16:creationId xmlns:a16="http://schemas.microsoft.com/office/drawing/2014/main" id="{7C1F47A1-1FFC-90BE-29B1-11606D8E551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65496" y="7610260"/>
              <a:ext cx="520700" cy="498359"/>
            </a:xfrm>
            <a:custGeom>
              <a:avLst/>
              <a:gdLst>
                <a:gd name="T0" fmla="*/ 2147483646 w 328"/>
                <a:gd name="T1" fmla="*/ 2147483646 h 384"/>
                <a:gd name="T2" fmla="*/ 2147483646 w 328"/>
                <a:gd name="T3" fmla="*/ 2147483646 h 384"/>
                <a:gd name="T4" fmla="*/ 2147483646 w 328"/>
                <a:gd name="T5" fmla="*/ 2147483646 h 384"/>
                <a:gd name="T6" fmla="*/ 2147483646 w 328"/>
                <a:gd name="T7" fmla="*/ 2147483646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8"/>
                <a:gd name="T13" fmla="*/ 0 h 384"/>
                <a:gd name="T14" fmla="*/ 328 w 328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8" h="384">
                  <a:moveTo>
                    <a:pt x="40" y="152"/>
                  </a:moveTo>
                  <a:cubicBezTo>
                    <a:pt x="0" y="8"/>
                    <a:pt x="184" y="0"/>
                    <a:pt x="256" y="128"/>
                  </a:cubicBezTo>
                  <a:cubicBezTo>
                    <a:pt x="328" y="256"/>
                    <a:pt x="288" y="304"/>
                    <a:pt x="200" y="344"/>
                  </a:cubicBezTo>
                  <a:cubicBezTo>
                    <a:pt x="112" y="384"/>
                    <a:pt x="40" y="277"/>
                    <a:pt x="8" y="288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14" name="Freeform 763">
              <a:extLst>
                <a:ext uri="{FF2B5EF4-FFF2-40B4-BE49-F238E27FC236}">
                  <a16:creationId xmlns:a16="http://schemas.microsoft.com/office/drawing/2014/main" id="{E036959C-E6B3-0CC6-25B6-9445A3D61E0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09797" y="7768593"/>
              <a:ext cx="520700" cy="498359"/>
            </a:xfrm>
            <a:custGeom>
              <a:avLst/>
              <a:gdLst>
                <a:gd name="T0" fmla="*/ 2147483646 w 328"/>
                <a:gd name="T1" fmla="*/ 2147483646 h 384"/>
                <a:gd name="T2" fmla="*/ 2147483646 w 328"/>
                <a:gd name="T3" fmla="*/ 2147483646 h 384"/>
                <a:gd name="T4" fmla="*/ 2147483646 w 328"/>
                <a:gd name="T5" fmla="*/ 2147483646 h 384"/>
                <a:gd name="T6" fmla="*/ 2147483646 w 328"/>
                <a:gd name="T7" fmla="*/ 2147483646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8"/>
                <a:gd name="T13" fmla="*/ 0 h 384"/>
                <a:gd name="T14" fmla="*/ 328 w 328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8" h="384">
                  <a:moveTo>
                    <a:pt x="40" y="152"/>
                  </a:moveTo>
                  <a:cubicBezTo>
                    <a:pt x="0" y="8"/>
                    <a:pt x="184" y="0"/>
                    <a:pt x="256" y="128"/>
                  </a:cubicBezTo>
                  <a:cubicBezTo>
                    <a:pt x="328" y="256"/>
                    <a:pt x="288" y="304"/>
                    <a:pt x="200" y="344"/>
                  </a:cubicBezTo>
                  <a:cubicBezTo>
                    <a:pt x="112" y="384"/>
                    <a:pt x="40" y="277"/>
                    <a:pt x="8" y="288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515" name="Group 752">
            <a:extLst>
              <a:ext uri="{FF2B5EF4-FFF2-40B4-BE49-F238E27FC236}">
                <a16:creationId xmlns:a16="http://schemas.microsoft.com/office/drawing/2014/main" id="{9135FF7D-C9C0-91AB-250A-920254AA7079}"/>
              </a:ext>
            </a:extLst>
          </p:cNvPr>
          <p:cNvGrpSpPr>
            <a:grpSpLocks/>
          </p:cNvGrpSpPr>
          <p:nvPr/>
        </p:nvGrpSpPr>
        <p:grpSpPr bwMode="auto">
          <a:xfrm>
            <a:off x="1242927" y="2914954"/>
            <a:ext cx="520700" cy="1066800"/>
            <a:chOff x="240" y="4024"/>
            <a:chExt cx="328" cy="822"/>
          </a:xfrm>
        </p:grpSpPr>
        <p:sp>
          <p:nvSpPr>
            <p:cNvPr id="14516" name="Line 753">
              <a:extLst>
                <a:ext uri="{FF2B5EF4-FFF2-40B4-BE49-F238E27FC236}">
                  <a16:creationId xmlns:a16="http://schemas.microsoft.com/office/drawing/2014/main" id="{8D38897A-D112-2D9E-D5BA-0ED5879CA4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2" y="4508"/>
              <a:ext cx="0" cy="28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17" name="Freeform 754">
              <a:extLst>
                <a:ext uri="{FF2B5EF4-FFF2-40B4-BE49-F238E27FC236}">
                  <a16:creationId xmlns:a16="http://schemas.microsoft.com/office/drawing/2014/main" id="{BA6C2701-05D8-2201-C452-C1553E38541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88" y="4128"/>
              <a:ext cx="84" cy="416"/>
            </a:xfrm>
            <a:custGeom>
              <a:avLst/>
              <a:gdLst>
                <a:gd name="T0" fmla="*/ 0 w 173"/>
                <a:gd name="T1" fmla="*/ 251 h 375"/>
                <a:gd name="T2" fmla="*/ 0 w 173"/>
                <a:gd name="T3" fmla="*/ 0 h 375"/>
                <a:gd name="T4" fmla="*/ 0 w 173"/>
                <a:gd name="T5" fmla="*/ 1100 h 375"/>
                <a:gd name="T6" fmla="*/ 0 w 173"/>
                <a:gd name="T7" fmla="*/ 1183 h 375"/>
                <a:gd name="T8" fmla="*/ 0 w 173"/>
                <a:gd name="T9" fmla="*/ 1455 h 375"/>
                <a:gd name="T10" fmla="*/ 0 w 173"/>
                <a:gd name="T11" fmla="*/ 4607 h 375"/>
                <a:gd name="T12" fmla="*/ 0 w 173"/>
                <a:gd name="T13" fmla="*/ 5661 h 375"/>
                <a:gd name="T14" fmla="*/ 0 w 173"/>
                <a:gd name="T15" fmla="*/ 6167 h 375"/>
                <a:gd name="T16" fmla="*/ 0 w 173"/>
                <a:gd name="T17" fmla="*/ 5253 h 375"/>
                <a:gd name="T18" fmla="*/ 0 w 173"/>
                <a:gd name="T19" fmla="*/ 2086 h 375"/>
                <a:gd name="T20" fmla="*/ 0 w 173"/>
                <a:gd name="T21" fmla="*/ 1591 h 375"/>
                <a:gd name="T22" fmla="*/ 0 w 173"/>
                <a:gd name="T23" fmla="*/ 1398 h 375"/>
                <a:gd name="T24" fmla="*/ 0 w 173"/>
                <a:gd name="T25" fmla="*/ 251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3"/>
                <a:gd name="T40" fmla="*/ 0 h 375"/>
                <a:gd name="T41" fmla="*/ 173 w 173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3" h="375">
                  <a:moveTo>
                    <a:pt x="63" y="15"/>
                  </a:moveTo>
                  <a:lnTo>
                    <a:pt x="126" y="0"/>
                  </a:lnTo>
                  <a:lnTo>
                    <a:pt x="126" y="67"/>
                  </a:lnTo>
                  <a:lnTo>
                    <a:pt x="151" y="71"/>
                  </a:lnTo>
                  <a:lnTo>
                    <a:pt x="173" y="88"/>
                  </a:lnTo>
                  <a:lnTo>
                    <a:pt x="173" y="279"/>
                  </a:lnTo>
                  <a:lnTo>
                    <a:pt x="148" y="343"/>
                  </a:lnTo>
                  <a:lnTo>
                    <a:pt x="40" y="375"/>
                  </a:lnTo>
                  <a:lnTo>
                    <a:pt x="0" y="318"/>
                  </a:lnTo>
                  <a:lnTo>
                    <a:pt x="0" y="127"/>
                  </a:lnTo>
                  <a:lnTo>
                    <a:pt x="29" y="96"/>
                  </a:lnTo>
                  <a:lnTo>
                    <a:pt x="61" y="85"/>
                  </a:lnTo>
                  <a:lnTo>
                    <a:pt x="62" y="15"/>
                  </a:lnTo>
                </a:path>
              </a:pathLst>
            </a:custGeom>
            <a:solidFill>
              <a:srgbClr val="FFD2A5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18" name="Freeform 755">
              <a:extLst>
                <a:ext uri="{FF2B5EF4-FFF2-40B4-BE49-F238E27FC236}">
                  <a16:creationId xmlns:a16="http://schemas.microsoft.com/office/drawing/2014/main" id="{E9F9C697-BF5A-74A8-5997-1D9FCF716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" y="4730"/>
              <a:ext cx="182" cy="94"/>
            </a:xfrm>
            <a:custGeom>
              <a:avLst/>
              <a:gdLst>
                <a:gd name="T0" fmla="*/ 182 w 182"/>
                <a:gd name="T1" fmla="*/ 0 h 94"/>
                <a:gd name="T2" fmla="*/ 0 w 182"/>
                <a:gd name="T3" fmla="*/ 94 h 94"/>
                <a:gd name="T4" fmla="*/ 0 60000 65536"/>
                <a:gd name="T5" fmla="*/ 0 60000 65536"/>
                <a:gd name="T6" fmla="*/ 0 w 182"/>
                <a:gd name="T7" fmla="*/ 0 h 94"/>
                <a:gd name="T8" fmla="*/ 182 w 182"/>
                <a:gd name="T9" fmla="*/ 94 h 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2" h="94">
                  <a:moveTo>
                    <a:pt x="182" y="0"/>
                  </a:moveTo>
                  <a:lnTo>
                    <a:pt x="0" y="9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19" name="Freeform 756">
              <a:extLst>
                <a:ext uri="{FF2B5EF4-FFF2-40B4-BE49-F238E27FC236}">
                  <a16:creationId xmlns:a16="http://schemas.microsoft.com/office/drawing/2014/main" id="{4C7367B6-3B5C-451E-94A4-D7D96EAD1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" y="4714"/>
              <a:ext cx="160" cy="132"/>
            </a:xfrm>
            <a:custGeom>
              <a:avLst/>
              <a:gdLst>
                <a:gd name="T0" fmla="*/ 0 w 160"/>
                <a:gd name="T1" fmla="*/ 0 h 132"/>
                <a:gd name="T2" fmla="*/ 160 w 160"/>
                <a:gd name="T3" fmla="*/ 132 h 132"/>
                <a:gd name="T4" fmla="*/ 0 60000 65536"/>
                <a:gd name="T5" fmla="*/ 0 60000 65536"/>
                <a:gd name="T6" fmla="*/ 0 w 160"/>
                <a:gd name="T7" fmla="*/ 0 h 132"/>
                <a:gd name="T8" fmla="*/ 160 w 160"/>
                <a:gd name="T9" fmla="*/ 132 h 1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132">
                  <a:moveTo>
                    <a:pt x="0" y="0"/>
                  </a:moveTo>
                  <a:lnTo>
                    <a:pt x="160" y="13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20" name="Freeform 757">
              <a:extLst>
                <a:ext uri="{FF2B5EF4-FFF2-40B4-BE49-F238E27FC236}">
                  <a16:creationId xmlns:a16="http://schemas.microsoft.com/office/drawing/2014/main" id="{5DC3FD74-694A-BD01-7BE0-3303229D8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" y="4024"/>
              <a:ext cx="328" cy="384"/>
            </a:xfrm>
            <a:custGeom>
              <a:avLst/>
              <a:gdLst>
                <a:gd name="T0" fmla="*/ 40 w 328"/>
                <a:gd name="T1" fmla="*/ 152 h 384"/>
                <a:gd name="T2" fmla="*/ 256 w 328"/>
                <a:gd name="T3" fmla="*/ 128 h 384"/>
                <a:gd name="T4" fmla="*/ 200 w 328"/>
                <a:gd name="T5" fmla="*/ 344 h 384"/>
                <a:gd name="T6" fmla="*/ 8 w 328"/>
                <a:gd name="T7" fmla="*/ 288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8"/>
                <a:gd name="T13" fmla="*/ 0 h 384"/>
                <a:gd name="T14" fmla="*/ 328 w 328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8" h="384">
                  <a:moveTo>
                    <a:pt x="40" y="152"/>
                  </a:moveTo>
                  <a:cubicBezTo>
                    <a:pt x="0" y="8"/>
                    <a:pt x="184" y="0"/>
                    <a:pt x="256" y="128"/>
                  </a:cubicBezTo>
                  <a:cubicBezTo>
                    <a:pt x="328" y="256"/>
                    <a:pt x="288" y="304"/>
                    <a:pt x="200" y="344"/>
                  </a:cubicBezTo>
                  <a:cubicBezTo>
                    <a:pt x="112" y="384"/>
                    <a:pt x="40" y="277"/>
                    <a:pt x="8" y="288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521" name="Group 1085">
            <a:extLst>
              <a:ext uri="{FF2B5EF4-FFF2-40B4-BE49-F238E27FC236}">
                <a16:creationId xmlns:a16="http://schemas.microsoft.com/office/drawing/2014/main" id="{DA86EA38-86D0-3B7D-6248-654679031D79}"/>
              </a:ext>
            </a:extLst>
          </p:cNvPr>
          <p:cNvGrpSpPr>
            <a:grpSpLocks/>
          </p:cNvGrpSpPr>
          <p:nvPr/>
        </p:nvGrpSpPr>
        <p:grpSpPr bwMode="auto">
          <a:xfrm>
            <a:off x="829391" y="506664"/>
            <a:ext cx="530225" cy="854075"/>
            <a:chOff x="1286447" y="4595780"/>
            <a:chExt cx="530225" cy="853363"/>
          </a:xfrm>
        </p:grpSpPr>
        <p:sp>
          <p:nvSpPr>
            <p:cNvPr id="14522" name="Freeform 239">
              <a:extLst>
                <a:ext uri="{FF2B5EF4-FFF2-40B4-BE49-F238E27FC236}">
                  <a16:creationId xmlns:a16="http://schemas.microsoft.com/office/drawing/2014/main" id="{05B5F715-1217-C3BA-6F6B-31E2AE7C1A9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346625" y="4761577"/>
              <a:ext cx="191922" cy="302335"/>
            </a:xfrm>
            <a:custGeom>
              <a:avLst/>
              <a:gdLst>
                <a:gd name="T0" fmla="*/ 0 w 246"/>
                <a:gd name="T1" fmla="*/ 2147483646 h 369"/>
                <a:gd name="T2" fmla="*/ 0 w 246"/>
                <a:gd name="T3" fmla="*/ 2147483646 h 369"/>
                <a:gd name="T4" fmla="*/ 0 w 246"/>
                <a:gd name="T5" fmla="*/ 2147483646 h 369"/>
                <a:gd name="T6" fmla="*/ 0 w 246"/>
                <a:gd name="T7" fmla="*/ 0 h 369"/>
                <a:gd name="T8" fmla="*/ 0 w 246"/>
                <a:gd name="T9" fmla="*/ 2147483646 h 3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369"/>
                <a:gd name="T17" fmla="*/ 246 w 246"/>
                <a:gd name="T18" fmla="*/ 369 h 3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369">
                  <a:moveTo>
                    <a:pt x="0" y="8"/>
                  </a:moveTo>
                  <a:lnTo>
                    <a:pt x="234" y="369"/>
                  </a:lnTo>
                  <a:lnTo>
                    <a:pt x="246" y="362"/>
                  </a:lnTo>
                  <a:lnTo>
                    <a:pt x="1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23" name="Freeform 240">
              <a:extLst>
                <a:ext uri="{FF2B5EF4-FFF2-40B4-BE49-F238E27FC236}">
                  <a16:creationId xmlns:a16="http://schemas.microsoft.com/office/drawing/2014/main" id="{3572A939-97A6-6A61-D5B5-AD49D0AF271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20656" y="4875358"/>
              <a:ext cx="196801" cy="308836"/>
            </a:xfrm>
            <a:custGeom>
              <a:avLst/>
              <a:gdLst>
                <a:gd name="T0" fmla="*/ 0 w 250"/>
                <a:gd name="T1" fmla="*/ 2147483646 h 376"/>
                <a:gd name="T2" fmla="*/ 0 w 250"/>
                <a:gd name="T3" fmla="*/ 2147483646 h 376"/>
                <a:gd name="T4" fmla="*/ 0 w 250"/>
                <a:gd name="T5" fmla="*/ 2147483646 h 376"/>
                <a:gd name="T6" fmla="*/ 0 w 250"/>
                <a:gd name="T7" fmla="*/ 0 h 376"/>
                <a:gd name="T8" fmla="*/ 0 w 250"/>
                <a:gd name="T9" fmla="*/ 2147483646 h 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376"/>
                <a:gd name="T17" fmla="*/ 250 w 250"/>
                <a:gd name="T18" fmla="*/ 376 h 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376">
                  <a:moveTo>
                    <a:pt x="0" y="7"/>
                  </a:moveTo>
                  <a:lnTo>
                    <a:pt x="238" y="376"/>
                  </a:lnTo>
                  <a:lnTo>
                    <a:pt x="250" y="369"/>
                  </a:lnTo>
                  <a:lnTo>
                    <a:pt x="11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24" name="Freeform 241">
              <a:extLst>
                <a:ext uri="{FF2B5EF4-FFF2-40B4-BE49-F238E27FC236}">
                  <a16:creationId xmlns:a16="http://schemas.microsoft.com/office/drawing/2014/main" id="{13FC00B3-60BF-67D6-C619-9BE0B9CEF0C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13311" y="4685180"/>
              <a:ext cx="322039" cy="432370"/>
            </a:xfrm>
            <a:custGeom>
              <a:avLst/>
              <a:gdLst>
                <a:gd name="T0" fmla="*/ 0 w 410"/>
                <a:gd name="T1" fmla="*/ 0 h 526"/>
                <a:gd name="T2" fmla="*/ 0 w 410"/>
                <a:gd name="T3" fmla="*/ 2147483646 h 526"/>
                <a:gd name="T4" fmla="*/ 0 w 410"/>
                <a:gd name="T5" fmla="*/ 2147483646 h 526"/>
                <a:gd name="T6" fmla="*/ 0 w 410"/>
                <a:gd name="T7" fmla="*/ 2147483646 h 526"/>
                <a:gd name="T8" fmla="*/ 0 w 410"/>
                <a:gd name="T9" fmla="*/ 2147483646 h 526"/>
                <a:gd name="T10" fmla="*/ 0 w 410"/>
                <a:gd name="T11" fmla="*/ 2147483646 h 526"/>
                <a:gd name="T12" fmla="*/ 0 w 410"/>
                <a:gd name="T13" fmla="*/ 2147483646 h 526"/>
                <a:gd name="T14" fmla="*/ 0 w 410"/>
                <a:gd name="T15" fmla="*/ 2147483646 h 526"/>
                <a:gd name="T16" fmla="*/ 0 w 410"/>
                <a:gd name="T17" fmla="*/ 2147483646 h 526"/>
                <a:gd name="T18" fmla="*/ 0 w 410"/>
                <a:gd name="T19" fmla="*/ 2147483646 h 526"/>
                <a:gd name="T20" fmla="*/ 0 w 410"/>
                <a:gd name="T21" fmla="*/ 2147483646 h 526"/>
                <a:gd name="T22" fmla="*/ 0 w 410"/>
                <a:gd name="T23" fmla="*/ 2147483646 h 526"/>
                <a:gd name="T24" fmla="*/ 0 w 410"/>
                <a:gd name="T25" fmla="*/ 0 h 5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0"/>
                <a:gd name="T40" fmla="*/ 0 h 526"/>
                <a:gd name="T41" fmla="*/ 410 w 410"/>
                <a:gd name="T42" fmla="*/ 526 h 5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0" h="526">
                  <a:moveTo>
                    <a:pt x="85" y="0"/>
                  </a:moveTo>
                  <a:lnTo>
                    <a:pt x="0" y="57"/>
                  </a:lnTo>
                  <a:lnTo>
                    <a:pt x="63" y="143"/>
                  </a:lnTo>
                  <a:lnTo>
                    <a:pt x="11" y="177"/>
                  </a:lnTo>
                  <a:lnTo>
                    <a:pt x="0" y="217"/>
                  </a:lnTo>
                  <a:lnTo>
                    <a:pt x="154" y="457"/>
                  </a:lnTo>
                  <a:lnTo>
                    <a:pt x="251" y="526"/>
                  </a:lnTo>
                  <a:lnTo>
                    <a:pt x="410" y="423"/>
                  </a:lnTo>
                  <a:lnTo>
                    <a:pt x="399" y="309"/>
                  </a:lnTo>
                  <a:lnTo>
                    <a:pt x="239" y="57"/>
                  </a:lnTo>
                  <a:lnTo>
                    <a:pt x="194" y="52"/>
                  </a:lnTo>
                  <a:lnTo>
                    <a:pt x="142" y="86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CC99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25" name="Freeform 242">
              <a:extLst>
                <a:ext uri="{FF2B5EF4-FFF2-40B4-BE49-F238E27FC236}">
                  <a16:creationId xmlns:a16="http://schemas.microsoft.com/office/drawing/2014/main" id="{3C74A8F1-99BC-C12B-D28D-F5FA0D83110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349879" y="5042780"/>
              <a:ext cx="188669" cy="138164"/>
            </a:xfrm>
            <a:custGeom>
              <a:avLst/>
              <a:gdLst>
                <a:gd name="T0" fmla="*/ 0 w 242"/>
                <a:gd name="T1" fmla="*/ 2147483646 h 169"/>
                <a:gd name="T2" fmla="*/ 0 w 242"/>
                <a:gd name="T3" fmla="*/ 2147483646 h 169"/>
                <a:gd name="T4" fmla="*/ 0 w 242"/>
                <a:gd name="T5" fmla="*/ 2147483646 h 169"/>
                <a:gd name="T6" fmla="*/ 0 w 242"/>
                <a:gd name="T7" fmla="*/ 0 h 169"/>
                <a:gd name="T8" fmla="*/ 0 w 242"/>
                <a:gd name="T9" fmla="*/ 2147483646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2"/>
                <a:gd name="T16" fmla="*/ 0 h 169"/>
                <a:gd name="T17" fmla="*/ 242 w 242"/>
                <a:gd name="T18" fmla="*/ 169 h 1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2" h="169">
                  <a:moveTo>
                    <a:pt x="242" y="23"/>
                  </a:moveTo>
                  <a:lnTo>
                    <a:pt x="15" y="169"/>
                  </a:lnTo>
                  <a:lnTo>
                    <a:pt x="0" y="146"/>
                  </a:lnTo>
                  <a:lnTo>
                    <a:pt x="227" y="0"/>
                  </a:lnTo>
                  <a:lnTo>
                    <a:pt x="242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26" name="Freeform 243">
              <a:extLst>
                <a:ext uri="{FF2B5EF4-FFF2-40B4-BE49-F238E27FC236}">
                  <a16:creationId xmlns:a16="http://schemas.microsoft.com/office/drawing/2014/main" id="{7276175E-C752-6C19-2959-A8606205BEE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310844" y="5112674"/>
              <a:ext cx="131743" cy="206433"/>
            </a:xfrm>
            <a:custGeom>
              <a:avLst/>
              <a:gdLst>
                <a:gd name="T0" fmla="*/ 0 w 169"/>
                <a:gd name="T1" fmla="*/ 2147483646 h 253"/>
                <a:gd name="T2" fmla="*/ 0 w 169"/>
                <a:gd name="T3" fmla="*/ 2147483646 h 253"/>
                <a:gd name="T4" fmla="*/ 0 w 169"/>
                <a:gd name="T5" fmla="*/ 2147483646 h 253"/>
                <a:gd name="T6" fmla="*/ 0 w 169"/>
                <a:gd name="T7" fmla="*/ 0 h 253"/>
                <a:gd name="T8" fmla="*/ 0 w 169"/>
                <a:gd name="T9" fmla="*/ 2147483646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53"/>
                <a:gd name="T17" fmla="*/ 169 w 169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53">
                  <a:moveTo>
                    <a:pt x="0" y="8"/>
                  </a:moveTo>
                  <a:lnTo>
                    <a:pt x="157" y="253"/>
                  </a:lnTo>
                  <a:lnTo>
                    <a:pt x="169" y="246"/>
                  </a:lnTo>
                  <a:lnTo>
                    <a:pt x="1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27" name="Freeform 244">
              <a:extLst>
                <a:ext uri="{FF2B5EF4-FFF2-40B4-BE49-F238E27FC236}">
                  <a16:creationId xmlns:a16="http://schemas.microsoft.com/office/drawing/2014/main" id="{1C74BB49-08CC-1070-8D70-AB355F9C473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286447" y="5273595"/>
              <a:ext cx="73191" cy="71520"/>
            </a:xfrm>
            <a:custGeom>
              <a:avLst/>
              <a:gdLst>
                <a:gd name="T0" fmla="*/ 0 w 93"/>
                <a:gd name="T1" fmla="*/ 2147483646 h 88"/>
                <a:gd name="T2" fmla="*/ 0 w 93"/>
                <a:gd name="T3" fmla="*/ 2147483646 h 88"/>
                <a:gd name="T4" fmla="*/ 0 w 93"/>
                <a:gd name="T5" fmla="*/ 2147483646 h 88"/>
                <a:gd name="T6" fmla="*/ 0 w 93"/>
                <a:gd name="T7" fmla="*/ 0 h 88"/>
                <a:gd name="T8" fmla="*/ 0 w 93"/>
                <a:gd name="T9" fmla="*/ 2147483646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88"/>
                <a:gd name="T17" fmla="*/ 93 w 93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88">
                  <a:moveTo>
                    <a:pt x="93" y="50"/>
                  </a:moveTo>
                  <a:lnTo>
                    <a:pt x="35" y="88"/>
                  </a:lnTo>
                  <a:lnTo>
                    <a:pt x="0" y="38"/>
                  </a:lnTo>
                  <a:lnTo>
                    <a:pt x="58" y="0"/>
                  </a:lnTo>
                  <a:lnTo>
                    <a:pt x="93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28" name="Rectangle 245">
              <a:extLst>
                <a:ext uri="{FF2B5EF4-FFF2-40B4-BE49-F238E27FC236}">
                  <a16:creationId xmlns:a16="http://schemas.microsoft.com/office/drawing/2014/main" id="{2AA4ACA2-A8C8-C6A0-F9A1-69DD8F68271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356384" y="5423136"/>
              <a:ext cx="216318" cy="260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529" name="Rectangle 247">
              <a:extLst>
                <a:ext uri="{FF2B5EF4-FFF2-40B4-BE49-F238E27FC236}">
                  <a16:creationId xmlns:a16="http://schemas.microsoft.com/office/drawing/2014/main" id="{D1C00614-A033-E91C-32E2-66BE5CD0D51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449092" y="5109424"/>
              <a:ext cx="24397" cy="26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530" name="Freeform 248">
              <a:extLst>
                <a:ext uri="{FF2B5EF4-FFF2-40B4-BE49-F238E27FC236}">
                  <a16:creationId xmlns:a16="http://schemas.microsoft.com/office/drawing/2014/main" id="{A4148D64-A85A-3C82-F061-85379360507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27163" y="5371122"/>
              <a:ext cx="32529" cy="58516"/>
            </a:xfrm>
            <a:custGeom>
              <a:avLst/>
              <a:gdLst>
                <a:gd name="T0" fmla="*/ 0 w 42"/>
                <a:gd name="T1" fmla="*/ 0 h 73"/>
                <a:gd name="T2" fmla="*/ 0 w 42"/>
                <a:gd name="T3" fmla="*/ 0 h 73"/>
                <a:gd name="T4" fmla="*/ 0 w 42"/>
                <a:gd name="T5" fmla="*/ 0 h 73"/>
                <a:gd name="T6" fmla="*/ 0 w 42"/>
                <a:gd name="T7" fmla="*/ 0 h 73"/>
                <a:gd name="T8" fmla="*/ 0 w 42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73"/>
                <a:gd name="T17" fmla="*/ 42 w 42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73">
                  <a:moveTo>
                    <a:pt x="42" y="4"/>
                  </a:moveTo>
                  <a:lnTo>
                    <a:pt x="11" y="73"/>
                  </a:lnTo>
                  <a:lnTo>
                    <a:pt x="0" y="69"/>
                  </a:lnTo>
                  <a:lnTo>
                    <a:pt x="31" y="0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31" name="Freeform 249">
              <a:extLst>
                <a:ext uri="{FF2B5EF4-FFF2-40B4-BE49-F238E27FC236}">
                  <a16:creationId xmlns:a16="http://schemas.microsoft.com/office/drawing/2014/main" id="{09EDE585-3FD1-3D55-AE6D-864431EBB2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356384" y="5377623"/>
              <a:ext cx="32529" cy="52015"/>
            </a:xfrm>
            <a:custGeom>
              <a:avLst/>
              <a:gdLst>
                <a:gd name="T0" fmla="*/ 0 w 42"/>
                <a:gd name="T1" fmla="*/ 0 h 65"/>
                <a:gd name="T2" fmla="*/ 0 w 42"/>
                <a:gd name="T3" fmla="*/ 0 h 65"/>
                <a:gd name="T4" fmla="*/ 0 w 42"/>
                <a:gd name="T5" fmla="*/ 0 h 65"/>
                <a:gd name="T6" fmla="*/ 0 w 42"/>
                <a:gd name="T7" fmla="*/ 0 h 65"/>
                <a:gd name="T8" fmla="*/ 0 w 42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65"/>
                <a:gd name="T17" fmla="*/ 42 w 42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65">
                  <a:moveTo>
                    <a:pt x="0" y="3"/>
                  </a:moveTo>
                  <a:lnTo>
                    <a:pt x="31" y="65"/>
                  </a:lnTo>
                  <a:lnTo>
                    <a:pt x="42" y="61"/>
                  </a:lnTo>
                  <a:lnTo>
                    <a:pt x="1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32" name="Rectangle 250">
              <a:extLst>
                <a:ext uri="{FF2B5EF4-FFF2-40B4-BE49-F238E27FC236}">
                  <a16:creationId xmlns:a16="http://schemas.microsoft.com/office/drawing/2014/main" id="{159BA520-4A46-7591-8D2F-82BF6F39218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380782" y="5374373"/>
              <a:ext cx="152887" cy="113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533" name="Freeform 251">
              <a:extLst>
                <a:ext uri="{FF2B5EF4-FFF2-40B4-BE49-F238E27FC236}">
                  <a16:creationId xmlns:a16="http://schemas.microsoft.com/office/drawing/2014/main" id="{E57A12A7-B4B0-9858-7D45-7ADD0A5A9FC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55653" y="4616911"/>
              <a:ext cx="143128" cy="133287"/>
            </a:xfrm>
            <a:custGeom>
              <a:avLst/>
              <a:gdLst>
                <a:gd name="T0" fmla="*/ 0 w 183"/>
                <a:gd name="T1" fmla="*/ 0 h 163"/>
                <a:gd name="T2" fmla="*/ 0 w 183"/>
                <a:gd name="T3" fmla="*/ 2147483646 h 163"/>
                <a:gd name="T4" fmla="*/ 0 w 183"/>
                <a:gd name="T5" fmla="*/ 2147483646 h 163"/>
                <a:gd name="T6" fmla="*/ 0 w 183"/>
                <a:gd name="T7" fmla="*/ 2147483646 h 163"/>
                <a:gd name="T8" fmla="*/ 0 w 183"/>
                <a:gd name="T9" fmla="*/ 2147483646 h 163"/>
                <a:gd name="T10" fmla="*/ 0 w 183"/>
                <a:gd name="T11" fmla="*/ 2147483646 h 163"/>
                <a:gd name="T12" fmla="*/ 0 w 183"/>
                <a:gd name="T13" fmla="*/ 2147483646 h 163"/>
                <a:gd name="T14" fmla="*/ 0 w 183"/>
                <a:gd name="T15" fmla="*/ 2147483646 h 163"/>
                <a:gd name="T16" fmla="*/ 0 w 183"/>
                <a:gd name="T17" fmla="*/ 2147483646 h 163"/>
                <a:gd name="T18" fmla="*/ 0 w 183"/>
                <a:gd name="T19" fmla="*/ 2147483646 h 163"/>
                <a:gd name="T20" fmla="*/ 0 w 183"/>
                <a:gd name="T21" fmla="*/ 2147483646 h 163"/>
                <a:gd name="T22" fmla="*/ 0 w 183"/>
                <a:gd name="T23" fmla="*/ 2147483646 h 163"/>
                <a:gd name="T24" fmla="*/ 0 w 183"/>
                <a:gd name="T25" fmla="*/ 2147483646 h 163"/>
                <a:gd name="T26" fmla="*/ 0 w 183"/>
                <a:gd name="T27" fmla="*/ 2147483646 h 163"/>
                <a:gd name="T28" fmla="*/ 0 w 183"/>
                <a:gd name="T29" fmla="*/ 2147483646 h 163"/>
                <a:gd name="T30" fmla="*/ 0 w 183"/>
                <a:gd name="T31" fmla="*/ 2147483646 h 163"/>
                <a:gd name="T32" fmla="*/ 0 w 183"/>
                <a:gd name="T33" fmla="*/ 2147483646 h 163"/>
                <a:gd name="T34" fmla="*/ 0 w 183"/>
                <a:gd name="T35" fmla="*/ 2147483646 h 163"/>
                <a:gd name="T36" fmla="*/ 0 w 183"/>
                <a:gd name="T37" fmla="*/ 2147483646 h 1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3"/>
                <a:gd name="T58" fmla="*/ 0 h 163"/>
                <a:gd name="T59" fmla="*/ 183 w 183"/>
                <a:gd name="T60" fmla="*/ 163 h 1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3" h="163">
                  <a:moveTo>
                    <a:pt x="183" y="0"/>
                  </a:moveTo>
                  <a:lnTo>
                    <a:pt x="164" y="2"/>
                  </a:lnTo>
                  <a:lnTo>
                    <a:pt x="147" y="4"/>
                  </a:lnTo>
                  <a:lnTo>
                    <a:pt x="129" y="7"/>
                  </a:lnTo>
                  <a:lnTo>
                    <a:pt x="112" y="12"/>
                  </a:lnTo>
                  <a:lnTo>
                    <a:pt x="98" y="19"/>
                  </a:lnTo>
                  <a:lnTo>
                    <a:pt x="82" y="27"/>
                  </a:lnTo>
                  <a:lnTo>
                    <a:pt x="69" y="36"/>
                  </a:lnTo>
                  <a:lnTo>
                    <a:pt x="55" y="47"/>
                  </a:lnTo>
                  <a:lnTo>
                    <a:pt x="43" y="58"/>
                  </a:lnTo>
                  <a:lnTo>
                    <a:pt x="32" y="71"/>
                  </a:lnTo>
                  <a:lnTo>
                    <a:pt x="23" y="84"/>
                  </a:lnTo>
                  <a:lnTo>
                    <a:pt x="16" y="98"/>
                  </a:lnTo>
                  <a:lnTo>
                    <a:pt x="9" y="113"/>
                  </a:lnTo>
                  <a:lnTo>
                    <a:pt x="4" y="129"/>
                  </a:lnTo>
                  <a:lnTo>
                    <a:pt x="2" y="144"/>
                  </a:lnTo>
                  <a:lnTo>
                    <a:pt x="1" y="162"/>
                  </a:lnTo>
                  <a:lnTo>
                    <a:pt x="0" y="162"/>
                  </a:lnTo>
                  <a:lnTo>
                    <a:pt x="1" y="16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534" name="Group 252">
              <a:extLst>
                <a:ext uri="{FF2B5EF4-FFF2-40B4-BE49-F238E27FC236}">
                  <a16:creationId xmlns:a16="http://schemas.microsoft.com/office/drawing/2014/main" id="{A97324F8-9424-6BF6-F32B-435C205F421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645894" y="4595780"/>
              <a:ext cx="32529" cy="53640"/>
              <a:chOff x="2171" y="891"/>
              <a:chExt cx="42" cy="66"/>
            </a:xfrm>
          </p:grpSpPr>
          <p:sp>
            <p:nvSpPr>
              <p:cNvPr id="14548" name="Line 253">
                <a:extLst>
                  <a:ext uri="{FF2B5EF4-FFF2-40B4-BE49-F238E27FC236}">
                    <a16:creationId xmlns:a16="http://schemas.microsoft.com/office/drawing/2014/main" id="{29438472-8884-D957-36D1-D1FC34F65A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83" y="920"/>
                <a:ext cx="28" cy="3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9" name="Line 254">
                <a:extLst>
                  <a:ext uri="{FF2B5EF4-FFF2-40B4-BE49-F238E27FC236}">
                    <a16:creationId xmlns:a16="http://schemas.microsoft.com/office/drawing/2014/main" id="{84DDE6AF-F141-967F-8D14-ECC5EA9FD2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171" y="891"/>
                <a:ext cx="42" cy="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535" name="Group 255">
              <a:extLst>
                <a:ext uri="{FF2B5EF4-FFF2-40B4-BE49-F238E27FC236}">
                  <a16:creationId xmlns:a16="http://schemas.microsoft.com/office/drawing/2014/main" id="{4602A8E1-D594-CB87-A13D-81D836EE79D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764626" y="4722565"/>
              <a:ext cx="52046" cy="35760"/>
              <a:chOff x="1995" y="1046"/>
              <a:chExt cx="66" cy="44"/>
            </a:xfrm>
          </p:grpSpPr>
          <p:sp>
            <p:nvSpPr>
              <p:cNvPr id="14546" name="Line 256">
                <a:extLst>
                  <a:ext uri="{FF2B5EF4-FFF2-40B4-BE49-F238E27FC236}">
                    <a16:creationId xmlns:a16="http://schemas.microsoft.com/office/drawing/2014/main" id="{B41E7270-F6CB-5754-9F02-D3074F098D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9" y="1066"/>
                <a:ext cx="42" cy="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7" name="Line 257">
                <a:extLst>
                  <a:ext uri="{FF2B5EF4-FFF2-40B4-BE49-F238E27FC236}">
                    <a16:creationId xmlns:a16="http://schemas.microsoft.com/office/drawing/2014/main" id="{1DD4EA7C-9D5C-82D8-8D33-DF3ABBB062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95" y="1046"/>
                <a:ext cx="25" cy="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536" name="Freeform 258">
              <a:extLst>
                <a:ext uri="{FF2B5EF4-FFF2-40B4-BE49-F238E27FC236}">
                  <a16:creationId xmlns:a16="http://schemas.microsoft.com/office/drawing/2014/main" id="{7F409ECB-7808-C9F9-D42D-C0B8965D64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55653" y="4616911"/>
              <a:ext cx="143128" cy="133287"/>
            </a:xfrm>
            <a:custGeom>
              <a:avLst/>
              <a:gdLst>
                <a:gd name="T0" fmla="*/ 0 w 183"/>
                <a:gd name="T1" fmla="*/ 0 h 163"/>
                <a:gd name="T2" fmla="*/ 0 w 183"/>
                <a:gd name="T3" fmla="*/ 2147483646 h 163"/>
                <a:gd name="T4" fmla="*/ 0 w 183"/>
                <a:gd name="T5" fmla="*/ 2147483646 h 163"/>
                <a:gd name="T6" fmla="*/ 0 w 183"/>
                <a:gd name="T7" fmla="*/ 2147483646 h 163"/>
                <a:gd name="T8" fmla="*/ 0 w 183"/>
                <a:gd name="T9" fmla="*/ 2147483646 h 163"/>
                <a:gd name="T10" fmla="*/ 0 w 183"/>
                <a:gd name="T11" fmla="*/ 2147483646 h 163"/>
                <a:gd name="T12" fmla="*/ 0 w 183"/>
                <a:gd name="T13" fmla="*/ 2147483646 h 163"/>
                <a:gd name="T14" fmla="*/ 0 w 183"/>
                <a:gd name="T15" fmla="*/ 2147483646 h 163"/>
                <a:gd name="T16" fmla="*/ 0 w 183"/>
                <a:gd name="T17" fmla="*/ 2147483646 h 163"/>
                <a:gd name="T18" fmla="*/ 0 w 183"/>
                <a:gd name="T19" fmla="*/ 2147483646 h 163"/>
                <a:gd name="T20" fmla="*/ 0 w 183"/>
                <a:gd name="T21" fmla="*/ 2147483646 h 163"/>
                <a:gd name="T22" fmla="*/ 0 w 183"/>
                <a:gd name="T23" fmla="*/ 2147483646 h 163"/>
                <a:gd name="T24" fmla="*/ 0 w 183"/>
                <a:gd name="T25" fmla="*/ 2147483646 h 163"/>
                <a:gd name="T26" fmla="*/ 0 w 183"/>
                <a:gd name="T27" fmla="*/ 2147483646 h 163"/>
                <a:gd name="T28" fmla="*/ 0 w 183"/>
                <a:gd name="T29" fmla="*/ 2147483646 h 163"/>
                <a:gd name="T30" fmla="*/ 0 w 183"/>
                <a:gd name="T31" fmla="*/ 2147483646 h 163"/>
                <a:gd name="T32" fmla="*/ 0 w 183"/>
                <a:gd name="T33" fmla="*/ 2147483646 h 163"/>
                <a:gd name="T34" fmla="*/ 0 w 183"/>
                <a:gd name="T35" fmla="*/ 2147483646 h 163"/>
                <a:gd name="T36" fmla="*/ 0 w 183"/>
                <a:gd name="T37" fmla="*/ 2147483646 h 1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3"/>
                <a:gd name="T58" fmla="*/ 0 h 163"/>
                <a:gd name="T59" fmla="*/ 183 w 183"/>
                <a:gd name="T60" fmla="*/ 163 h 1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3" h="163">
                  <a:moveTo>
                    <a:pt x="183" y="0"/>
                  </a:moveTo>
                  <a:lnTo>
                    <a:pt x="164" y="2"/>
                  </a:lnTo>
                  <a:lnTo>
                    <a:pt x="147" y="4"/>
                  </a:lnTo>
                  <a:lnTo>
                    <a:pt x="129" y="7"/>
                  </a:lnTo>
                  <a:lnTo>
                    <a:pt x="112" y="12"/>
                  </a:lnTo>
                  <a:lnTo>
                    <a:pt x="98" y="19"/>
                  </a:lnTo>
                  <a:lnTo>
                    <a:pt x="82" y="27"/>
                  </a:lnTo>
                  <a:lnTo>
                    <a:pt x="69" y="36"/>
                  </a:lnTo>
                  <a:lnTo>
                    <a:pt x="55" y="47"/>
                  </a:lnTo>
                  <a:lnTo>
                    <a:pt x="43" y="58"/>
                  </a:lnTo>
                  <a:lnTo>
                    <a:pt x="32" y="71"/>
                  </a:lnTo>
                  <a:lnTo>
                    <a:pt x="23" y="84"/>
                  </a:lnTo>
                  <a:lnTo>
                    <a:pt x="16" y="98"/>
                  </a:lnTo>
                  <a:lnTo>
                    <a:pt x="9" y="113"/>
                  </a:lnTo>
                  <a:lnTo>
                    <a:pt x="4" y="129"/>
                  </a:lnTo>
                  <a:lnTo>
                    <a:pt x="2" y="144"/>
                  </a:lnTo>
                  <a:lnTo>
                    <a:pt x="1" y="162"/>
                  </a:lnTo>
                  <a:lnTo>
                    <a:pt x="0" y="162"/>
                  </a:lnTo>
                  <a:lnTo>
                    <a:pt x="1" y="16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37" name="Line 259">
              <a:extLst>
                <a:ext uri="{FF2B5EF4-FFF2-40B4-BE49-F238E27FC236}">
                  <a16:creationId xmlns:a16="http://schemas.microsoft.com/office/drawing/2014/main" id="{C9FB9DCF-0AC5-EC8F-07DD-D6147EB70E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7521" y="4620162"/>
              <a:ext cx="21144" cy="292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38" name="Line 260">
              <a:extLst>
                <a:ext uri="{FF2B5EF4-FFF2-40B4-BE49-F238E27FC236}">
                  <a16:creationId xmlns:a16="http://schemas.microsoft.com/office/drawing/2014/main" id="{A8BE18EC-6122-07E9-AB32-EFE8E8A647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45894" y="4595780"/>
              <a:ext cx="32529" cy="2438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39" name="Line 261">
              <a:extLst>
                <a:ext uri="{FF2B5EF4-FFF2-40B4-BE49-F238E27FC236}">
                  <a16:creationId xmlns:a16="http://schemas.microsoft.com/office/drawing/2014/main" id="{46F06C91-E77E-48F7-482E-C49A3BEACE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7521" y="4620162"/>
              <a:ext cx="21144" cy="292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0" name="Line 262">
              <a:extLst>
                <a:ext uri="{FF2B5EF4-FFF2-40B4-BE49-F238E27FC236}">
                  <a16:creationId xmlns:a16="http://schemas.microsoft.com/office/drawing/2014/main" id="{7EDC3F9B-AA3F-E0A3-B451-AD2542C992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45894" y="4595780"/>
              <a:ext cx="32529" cy="2438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541" name="Group 263">
              <a:extLst>
                <a:ext uri="{FF2B5EF4-FFF2-40B4-BE49-F238E27FC236}">
                  <a16:creationId xmlns:a16="http://schemas.microsoft.com/office/drawing/2014/main" id="{5F5419EC-3288-6315-8BBF-9907DADE22D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764626" y="4722565"/>
              <a:ext cx="52046" cy="35760"/>
              <a:chOff x="1995" y="1046"/>
              <a:chExt cx="66" cy="44"/>
            </a:xfrm>
          </p:grpSpPr>
          <p:sp>
            <p:nvSpPr>
              <p:cNvPr id="14542" name="Line 264">
                <a:extLst>
                  <a:ext uri="{FF2B5EF4-FFF2-40B4-BE49-F238E27FC236}">
                    <a16:creationId xmlns:a16="http://schemas.microsoft.com/office/drawing/2014/main" id="{83B85D0A-235B-D642-80CE-511DEA7688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9" y="1066"/>
                <a:ext cx="42" cy="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3" name="Line 265">
                <a:extLst>
                  <a:ext uri="{FF2B5EF4-FFF2-40B4-BE49-F238E27FC236}">
                    <a16:creationId xmlns:a16="http://schemas.microsoft.com/office/drawing/2014/main" id="{C56B40C0-9148-5EBE-1BF0-159FC92C72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95" y="1046"/>
                <a:ext cx="25" cy="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4" name="Line 266">
                <a:extLst>
                  <a:ext uri="{FF2B5EF4-FFF2-40B4-BE49-F238E27FC236}">
                    <a16:creationId xmlns:a16="http://schemas.microsoft.com/office/drawing/2014/main" id="{3AC36364-729C-8C4A-9415-8399E66659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9" y="1066"/>
                <a:ext cx="42" cy="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5" name="Line 267">
                <a:extLst>
                  <a:ext uri="{FF2B5EF4-FFF2-40B4-BE49-F238E27FC236}">
                    <a16:creationId xmlns:a16="http://schemas.microsoft.com/office/drawing/2014/main" id="{91491B78-B20A-F369-BCE9-FD308FBA05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95" y="1046"/>
                <a:ext cx="25" cy="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550" name="Group 1085">
            <a:extLst>
              <a:ext uri="{FF2B5EF4-FFF2-40B4-BE49-F238E27FC236}">
                <a16:creationId xmlns:a16="http://schemas.microsoft.com/office/drawing/2014/main" id="{2684D9C9-0B0A-922A-35EC-C8606695F1BF}"/>
              </a:ext>
            </a:extLst>
          </p:cNvPr>
          <p:cNvGrpSpPr>
            <a:grpSpLocks/>
          </p:cNvGrpSpPr>
          <p:nvPr/>
        </p:nvGrpSpPr>
        <p:grpSpPr bwMode="auto">
          <a:xfrm>
            <a:off x="1237399" y="512760"/>
            <a:ext cx="530225" cy="854075"/>
            <a:chOff x="1286447" y="4595780"/>
            <a:chExt cx="530225" cy="853363"/>
          </a:xfrm>
        </p:grpSpPr>
        <p:sp>
          <p:nvSpPr>
            <p:cNvPr id="14551" name="Freeform 239">
              <a:extLst>
                <a:ext uri="{FF2B5EF4-FFF2-40B4-BE49-F238E27FC236}">
                  <a16:creationId xmlns:a16="http://schemas.microsoft.com/office/drawing/2014/main" id="{E55F3B56-A90F-807C-809F-673550B995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346625" y="4761577"/>
              <a:ext cx="191922" cy="302335"/>
            </a:xfrm>
            <a:custGeom>
              <a:avLst/>
              <a:gdLst>
                <a:gd name="T0" fmla="*/ 0 w 246"/>
                <a:gd name="T1" fmla="*/ 2147483646 h 369"/>
                <a:gd name="T2" fmla="*/ 0 w 246"/>
                <a:gd name="T3" fmla="*/ 2147483646 h 369"/>
                <a:gd name="T4" fmla="*/ 0 w 246"/>
                <a:gd name="T5" fmla="*/ 2147483646 h 369"/>
                <a:gd name="T6" fmla="*/ 0 w 246"/>
                <a:gd name="T7" fmla="*/ 0 h 369"/>
                <a:gd name="T8" fmla="*/ 0 w 246"/>
                <a:gd name="T9" fmla="*/ 2147483646 h 3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369"/>
                <a:gd name="T17" fmla="*/ 246 w 246"/>
                <a:gd name="T18" fmla="*/ 369 h 3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369">
                  <a:moveTo>
                    <a:pt x="0" y="8"/>
                  </a:moveTo>
                  <a:lnTo>
                    <a:pt x="234" y="369"/>
                  </a:lnTo>
                  <a:lnTo>
                    <a:pt x="246" y="362"/>
                  </a:lnTo>
                  <a:lnTo>
                    <a:pt x="1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2" name="Freeform 240">
              <a:extLst>
                <a:ext uri="{FF2B5EF4-FFF2-40B4-BE49-F238E27FC236}">
                  <a16:creationId xmlns:a16="http://schemas.microsoft.com/office/drawing/2014/main" id="{12E56363-65EF-FE57-FC0B-B015DBB9A3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20656" y="4875358"/>
              <a:ext cx="196801" cy="308836"/>
            </a:xfrm>
            <a:custGeom>
              <a:avLst/>
              <a:gdLst>
                <a:gd name="T0" fmla="*/ 0 w 250"/>
                <a:gd name="T1" fmla="*/ 2147483646 h 376"/>
                <a:gd name="T2" fmla="*/ 0 w 250"/>
                <a:gd name="T3" fmla="*/ 2147483646 h 376"/>
                <a:gd name="T4" fmla="*/ 0 w 250"/>
                <a:gd name="T5" fmla="*/ 2147483646 h 376"/>
                <a:gd name="T6" fmla="*/ 0 w 250"/>
                <a:gd name="T7" fmla="*/ 0 h 376"/>
                <a:gd name="T8" fmla="*/ 0 w 250"/>
                <a:gd name="T9" fmla="*/ 2147483646 h 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376"/>
                <a:gd name="T17" fmla="*/ 250 w 250"/>
                <a:gd name="T18" fmla="*/ 376 h 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376">
                  <a:moveTo>
                    <a:pt x="0" y="7"/>
                  </a:moveTo>
                  <a:lnTo>
                    <a:pt x="238" y="376"/>
                  </a:lnTo>
                  <a:lnTo>
                    <a:pt x="250" y="369"/>
                  </a:lnTo>
                  <a:lnTo>
                    <a:pt x="11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3" name="Freeform 241">
              <a:extLst>
                <a:ext uri="{FF2B5EF4-FFF2-40B4-BE49-F238E27FC236}">
                  <a16:creationId xmlns:a16="http://schemas.microsoft.com/office/drawing/2014/main" id="{0E836E91-E87B-9467-A3BA-95EAACE5041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13311" y="4685180"/>
              <a:ext cx="322039" cy="432370"/>
            </a:xfrm>
            <a:custGeom>
              <a:avLst/>
              <a:gdLst>
                <a:gd name="T0" fmla="*/ 0 w 410"/>
                <a:gd name="T1" fmla="*/ 0 h 526"/>
                <a:gd name="T2" fmla="*/ 0 w 410"/>
                <a:gd name="T3" fmla="*/ 2147483646 h 526"/>
                <a:gd name="T4" fmla="*/ 0 w 410"/>
                <a:gd name="T5" fmla="*/ 2147483646 h 526"/>
                <a:gd name="T6" fmla="*/ 0 w 410"/>
                <a:gd name="T7" fmla="*/ 2147483646 h 526"/>
                <a:gd name="T8" fmla="*/ 0 w 410"/>
                <a:gd name="T9" fmla="*/ 2147483646 h 526"/>
                <a:gd name="T10" fmla="*/ 0 w 410"/>
                <a:gd name="T11" fmla="*/ 2147483646 h 526"/>
                <a:gd name="T12" fmla="*/ 0 w 410"/>
                <a:gd name="T13" fmla="*/ 2147483646 h 526"/>
                <a:gd name="T14" fmla="*/ 0 w 410"/>
                <a:gd name="T15" fmla="*/ 2147483646 h 526"/>
                <a:gd name="T16" fmla="*/ 0 w 410"/>
                <a:gd name="T17" fmla="*/ 2147483646 h 526"/>
                <a:gd name="T18" fmla="*/ 0 w 410"/>
                <a:gd name="T19" fmla="*/ 2147483646 h 526"/>
                <a:gd name="T20" fmla="*/ 0 w 410"/>
                <a:gd name="T21" fmla="*/ 2147483646 h 526"/>
                <a:gd name="T22" fmla="*/ 0 w 410"/>
                <a:gd name="T23" fmla="*/ 2147483646 h 526"/>
                <a:gd name="T24" fmla="*/ 0 w 410"/>
                <a:gd name="T25" fmla="*/ 0 h 5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0"/>
                <a:gd name="T40" fmla="*/ 0 h 526"/>
                <a:gd name="T41" fmla="*/ 410 w 410"/>
                <a:gd name="T42" fmla="*/ 526 h 5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0" h="526">
                  <a:moveTo>
                    <a:pt x="85" y="0"/>
                  </a:moveTo>
                  <a:lnTo>
                    <a:pt x="0" y="57"/>
                  </a:lnTo>
                  <a:lnTo>
                    <a:pt x="63" y="143"/>
                  </a:lnTo>
                  <a:lnTo>
                    <a:pt x="11" y="177"/>
                  </a:lnTo>
                  <a:lnTo>
                    <a:pt x="0" y="217"/>
                  </a:lnTo>
                  <a:lnTo>
                    <a:pt x="154" y="457"/>
                  </a:lnTo>
                  <a:lnTo>
                    <a:pt x="251" y="526"/>
                  </a:lnTo>
                  <a:lnTo>
                    <a:pt x="410" y="423"/>
                  </a:lnTo>
                  <a:lnTo>
                    <a:pt x="399" y="309"/>
                  </a:lnTo>
                  <a:lnTo>
                    <a:pt x="239" y="57"/>
                  </a:lnTo>
                  <a:lnTo>
                    <a:pt x="194" y="52"/>
                  </a:lnTo>
                  <a:lnTo>
                    <a:pt x="142" y="86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CC99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4" name="Freeform 242">
              <a:extLst>
                <a:ext uri="{FF2B5EF4-FFF2-40B4-BE49-F238E27FC236}">
                  <a16:creationId xmlns:a16="http://schemas.microsoft.com/office/drawing/2014/main" id="{5DE644C6-7A71-B8B0-F8E1-144B96156A1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349879" y="5042780"/>
              <a:ext cx="188669" cy="138164"/>
            </a:xfrm>
            <a:custGeom>
              <a:avLst/>
              <a:gdLst>
                <a:gd name="T0" fmla="*/ 0 w 242"/>
                <a:gd name="T1" fmla="*/ 2147483646 h 169"/>
                <a:gd name="T2" fmla="*/ 0 w 242"/>
                <a:gd name="T3" fmla="*/ 2147483646 h 169"/>
                <a:gd name="T4" fmla="*/ 0 w 242"/>
                <a:gd name="T5" fmla="*/ 2147483646 h 169"/>
                <a:gd name="T6" fmla="*/ 0 w 242"/>
                <a:gd name="T7" fmla="*/ 0 h 169"/>
                <a:gd name="T8" fmla="*/ 0 w 242"/>
                <a:gd name="T9" fmla="*/ 2147483646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2"/>
                <a:gd name="T16" fmla="*/ 0 h 169"/>
                <a:gd name="T17" fmla="*/ 242 w 242"/>
                <a:gd name="T18" fmla="*/ 169 h 1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2" h="169">
                  <a:moveTo>
                    <a:pt x="242" y="23"/>
                  </a:moveTo>
                  <a:lnTo>
                    <a:pt x="15" y="169"/>
                  </a:lnTo>
                  <a:lnTo>
                    <a:pt x="0" y="146"/>
                  </a:lnTo>
                  <a:lnTo>
                    <a:pt x="227" y="0"/>
                  </a:lnTo>
                  <a:lnTo>
                    <a:pt x="242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5" name="Freeform 243">
              <a:extLst>
                <a:ext uri="{FF2B5EF4-FFF2-40B4-BE49-F238E27FC236}">
                  <a16:creationId xmlns:a16="http://schemas.microsoft.com/office/drawing/2014/main" id="{3E7438D3-BAB1-A036-3B3E-45153FB9C21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310844" y="5112674"/>
              <a:ext cx="131743" cy="206433"/>
            </a:xfrm>
            <a:custGeom>
              <a:avLst/>
              <a:gdLst>
                <a:gd name="T0" fmla="*/ 0 w 169"/>
                <a:gd name="T1" fmla="*/ 2147483646 h 253"/>
                <a:gd name="T2" fmla="*/ 0 w 169"/>
                <a:gd name="T3" fmla="*/ 2147483646 h 253"/>
                <a:gd name="T4" fmla="*/ 0 w 169"/>
                <a:gd name="T5" fmla="*/ 2147483646 h 253"/>
                <a:gd name="T6" fmla="*/ 0 w 169"/>
                <a:gd name="T7" fmla="*/ 0 h 253"/>
                <a:gd name="T8" fmla="*/ 0 w 169"/>
                <a:gd name="T9" fmla="*/ 2147483646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53"/>
                <a:gd name="T17" fmla="*/ 169 w 169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53">
                  <a:moveTo>
                    <a:pt x="0" y="8"/>
                  </a:moveTo>
                  <a:lnTo>
                    <a:pt x="157" y="253"/>
                  </a:lnTo>
                  <a:lnTo>
                    <a:pt x="169" y="246"/>
                  </a:lnTo>
                  <a:lnTo>
                    <a:pt x="1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6" name="Freeform 244">
              <a:extLst>
                <a:ext uri="{FF2B5EF4-FFF2-40B4-BE49-F238E27FC236}">
                  <a16:creationId xmlns:a16="http://schemas.microsoft.com/office/drawing/2014/main" id="{623A00ED-8A1F-5AB8-3F36-9A3FCAAF12F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286447" y="5273595"/>
              <a:ext cx="73191" cy="71520"/>
            </a:xfrm>
            <a:custGeom>
              <a:avLst/>
              <a:gdLst>
                <a:gd name="T0" fmla="*/ 0 w 93"/>
                <a:gd name="T1" fmla="*/ 2147483646 h 88"/>
                <a:gd name="T2" fmla="*/ 0 w 93"/>
                <a:gd name="T3" fmla="*/ 2147483646 h 88"/>
                <a:gd name="T4" fmla="*/ 0 w 93"/>
                <a:gd name="T5" fmla="*/ 2147483646 h 88"/>
                <a:gd name="T6" fmla="*/ 0 w 93"/>
                <a:gd name="T7" fmla="*/ 0 h 88"/>
                <a:gd name="T8" fmla="*/ 0 w 93"/>
                <a:gd name="T9" fmla="*/ 2147483646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88"/>
                <a:gd name="T17" fmla="*/ 93 w 93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88">
                  <a:moveTo>
                    <a:pt x="93" y="50"/>
                  </a:moveTo>
                  <a:lnTo>
                    <a:pt x="35" y="88"/>
                  </a:lnTo>
                  <a:lnTo>
                    <a:pt x="0" y="38"/>
                  </a:lnTo>
                  <a:lnTo>
                    <a:pt x="58" y="0"/>
                  </a:lnTo>
                  <a:lnTo>
                    <a:pt x="93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7" name="Rectangle 245">
              <a:extLst>
                <a:ext uri="{FF2B5EF4-FFF2-40B4-BE49-F238E27FC236}">
                  <a16:creationId xmlns:a16="http://schemas.microsoft.com/office/drawing/2014/main" id="{57FFC9BA-CD93-E2E6-195E-6E6BF32ACAB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356384" y="5423136"/>
              <a:ext cx="216318" cy="260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558" name="Rectangle 247">
              <a:extLst>
                <a:ext uri="{FF2B5EF4-FFF2-40B4-BE49-F238E27FC236}">
                  <a16:creationId xmlns:a16="http://schemas.microsoft.com/office/drawing/2014/main" id="{4E68FEA5-BDA6-B06A-439E-AC24F278CD7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449092" y="5109424"/>
              <a:ext cx="24397" cy="26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559" name="Freeform 248">
              <a:extLst>
                <a:ext uri="{FF2B5EF4-FFF2-40B4-BE49-F238E27FC236}">
                  <a16:creationId xmlns:a16="http://schemas.microsoft.com/office/drawing/2014/main" id="{F698CFC2-BF71-E2DB-B075-E449D018828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27163" y="5371122"/>
              <a:ext cx="32529" cy="58516"/>
            </a:xfrm>
            <a:custGeom>
              <a:avLst/>
              <a:gdLst>
                <a:gd name="T0" fmla="*/ 0 w 42"/>
                <a:gd name="T1" fmla="*/ 0 h 73"/>
                <a:gd name="T2" fmla="*/ 0 w 42"/>
                <a:gd name="T3" fmla="*/ 0 h 73"/>
                <a:gd name="T4" fmla="*/ 0 w 42"/>
                <a:gd name="T5" fmla="*/ 0 h 73"/>
                <a:gd name="T6" fmla="*/ 0 w 42"/>
                <a:gd name="T7" fmla="*/ 0 h 73"/>
                <a:gd name="T8" fmla="*/ 0 w 42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73"/>
                <a:gd name="T17" fmla="*/ 42 w 42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73">
                  <a:moveTo>
                    <a:pt x="42" y="4"/>
                  </a:moveTo>
                  <a:lnTo>
                    <a:pt x="11" y="73"/>
                  </a:lnTo>
                  <a:lnTo>
                    <a:pt x="0" y="69"/>
                  </a:lnTo>
                  <a:lnTo>
                    <a:pt x="31" y="0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0" name="Freeform 249">
              <a:extLst>
                <a:ext uri="{FF2B5EF4-FFF2-40B4-BE49-F238E27FC236}">
                  <a16:creationId xmlns:a16="http://schemas.microsoft.com/office/drawing/2014/main" id="{3C23341D-B257-F521-329C-C90CA703009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356384" y="5377623"/>
              <a:ext cx="32529" cy="52015"/>
            </a:xfrm>
            <a:custGeom>
              <a:avLst/>
              <a:gdLst>
                <a:gd name="T0" fmla="*/ 0 w 42"/>
                <a:gd name="T1" fmla="*/ 0 h 65"/>
                <a:gd name="T2" fmla="*/ 0 w 42"/>
                <a:gd name="T3" fmla="*/ 0 h 65"/>
                <a:gd name="T4" fmla="*/ 0 w 42"/>
                <a:gd name="T5" fmla="*/ 0 h 65"/>
                <a:gd name="T6" fmla="*/ 0 w 42"/>
                <a:gd name="T7" fmla="*/ 0 h 65"/>
                <a:gd name="T8" fmla="*/ 0 w 42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65"/>
                <a:gd name="T17" fmla="*/ 42 w 42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65">
                  <a:moveTo>
                    <a:pt x="0" y="3"/>
                  </a:moveTo>
                  <a:lnTo>
                    <a:pt x="31" y="65"/>
                  </a:lnTo>
                  <a:lnTo>
                    <a:pt x="42" y="61"/>
                  </a:lnTo>
                  <a:lnTo>
                    <a:pt x="1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1" name="Rectangle 250">
              <a:extLst>
                <a:ext uri="{FF2B5EF4-FFF2-40B4-BE49-F238E27FC236}">
                  <a16:creationId xmlns:a16="http://schemas.microsoft.com/office/drawing/2014/main" id="{98A4BB4A-4D49-BF54-2987-E1D562DC730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380782" y="5374373"/>
              <a:ext cx="152887" cy="113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562" name="Freeform 251">
              <a:extLst>
                <a:ext uri="{FF2B5EF4-FFF2-40B4-BE49-F238E27FC236}">
                  <a16:creationId xmlns:a16="http://schemas.microsoft.com/office/drawing/2014/main" id="{6BCB6B97-3AF8-6348-94CD-A7683AF5DB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55653" y="4616911"/>
              <a:ext cx="143128" cy="133287"/>
            </a:xfrm>
            <a:custGeom>
              <a:avLst/>
              <a:gdLst>
                <a:gd name="T0" fmla="*/ 0 w 183"/>
                <a:gd name="T1" fmla="*/ 0 h 163"/>
                <a:gd name="T2" fmla="*/ 0 w 183"/>
                <a:gd name="T3" fmla="*/ 2147483646 h 163"/>
                <a:gd name="T4" fmla="*/ 0 w 183"/>
                <a:gd name="T5" fmla="*/ 2147483646 h 163"/>
                <a:gd name="T6" fmla="*/ 0 w 183"/>
                <a:gd name="T7" fmla="*/ 2147483646 h 163"/>
                <a:gd name="T8" fmla="*/ 0 w 183"/>
                <a:gd name="T9" fmla="*/ 2147483646 h 163"/>
                <a:gd name="T10" fmla="*/ 0 w 183"/>
                <a:gd name="T11" fmla="*/ 2147483646 h 163"/>
                <a:gd name="T12" fmla="*/ 0 w 183"/>
                <a:gd name="T13" fmla="*/ 2147483646 h 163"/>
                <a:gd name="T14" fmla="*/ 0 w 183"/>
                <a:gd name="T15" fmla="*/ 2147483646 h 163"/>
                <a:gd name="T16" fmla="*/ 0 w 183"/>
                <a:gd name="T17" fmla="*/ 2147483646 h 163"/>
                <a:gd name="T18" fmla="*/ 0 w 183"/>
                <a:gd name="T19" fmla="*/ 2147483646 h 163"/>
                <a:gd name="T20" fmla="*/ 0 w 183"/>
                <a:gd name="T21" fmla="*/ 2147483646 h 163"/>
                <a:gd name="T22" fmla="*/ 0 w 183"/>
                <a:gd name="T23" fmla="*/ 2147483646 h 163"/>
                <a:gd name="T24" fmla="*/ 0 w 183"/>
                <a:gd name="T25" fmla="*/ 2147483646 h 163"/>
                <a:gd name="T26" fmla="*/ 0 w 183"/>
                <a:gd name="T27" fmla="*/ 2147483646 h 163"/>
                <a:gd name="T28" fmla="*/ 0 w 183"/>
                <a:gd name="T29" fmla="*/ 2147483646 h 163"/>
                <a:gd name="T30" fmla="*/ 0 w 183"/>
                <a:gd name="T31" fmla="*/ 2147483646 h 163"/>
                <a:gd name="T32" fmla="*/ 0 w 183"/>
                <a:gd name="T33" fmla="*/ 2147483646 h 163"/>
                <a:gd name="T34" fmla="*/ 0 w 183"/>
                <a:gd name="T35" fmla="*/ 2147483646 h 163"/>
                <a:gd name="T36" fmla="*/ 0 w 183"/>
                <a:gd name="T37" fmla="*/ 2147483646 h 1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3"/>
                <a:gd name="T58" fmla="*/ 0 h 163"/>
                <a:gd name="T59" fmla="*/ 183 w 183"/>
                <a:gd name="T60" fmla="*/ 163 h 1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3" h="163">
                  <a:moveTo>
                    <a:pt x="183" y="0"/>
                  </a:moveTo>
                  <a:lnTo>
                    <a:pt x="164" y="2"/>
                  </a:lnTo>
                  <a:lnTo>
                    <a:pt x="147" y="4"/>
                  </a:lnTo>
                  <a:lnTo>
                    <a:pt x="129" y="7"/>
                  </a:lnTo>
                  <a:lnTo>
                    <a:pt x="112" y="12"/>
                  </a:lnTo>
                  <a:lnTo>
                    <a:pt x="98" y="19"/>
                  </a:lnTo>
                  <a:lnTo>
                    <a:pt x="82" y="27"/>
                  </a:lnTo>
                  <a:lnTo>
                    <a:pt x="69" y="36"/>
                  </a:lnTo>
                  <a:lnTo>
                    <a:pt x="55" y="47"/>
                  </a:lnTo>
                  <a:lnTo>
                    <a:pt x="43" y="58"/>
                  </a:lnTo>
                  <a:lnTo>
                    <a:pt x="32" y="71"/>
                  </a:lnTo>
                  <a:lnTo>
                    <a:pt x="23" y="84"/>
                  </a:lnTo>
                  <a:lnTo>
                    <a:pt x="16" y="98"/>
                  </a:lnTo>
                  <a:lnTo>
                    <a:pt x="9" y="113"/>
                  </a:lnTo>
                  <a:lnTo>
                    <a:pt x="4" y="129"/>
                  </a:lnTo>
                  <a:lnTo>
                    <a:pt x="2" y="144"/>
                  </a:lnTo>
                  <a:lnTo>
                    <a:pt x="1" y="162"/>
                  </a:lnTo>
                  <a:lnTo>
                    <a:pt x="0" y="162"/>
                  </a:lnTo>
                  <a:lnTo>
                    <a:pt x="1" y="16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563" name="Group 252">
              <a:extLst>
                <a:ext uri="{FF2B5EF4-FFF2-40B4-BE49-F238E27FC236}">
                  <a16:creationId xmlns:a16="http://schemas.microsoft.com/office/drawing/2014/main" id="{A7A001FA-C449-DD1F-D381-31A045D7E2E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645894" y="4595780"/>
              <a:ext cx="32529" cy="53640"/>
              <a:chOff x="2171" y="891"/>
              <a:chExt cx="42" cy="66"/>
            </a:xfrm>
          </p:grpSpPr>
          <p:sp>
            <p:nvSpPr>
              <p:cNvPr id="14577" name="Line 253">
                <a:extLst>
                  <a:ext uri="{FF2B5EF4-FFF2-40B4-BE49-F238E27FC236}">
                    <a16:creationId xmlns:a16="http://schemas.microsoft.com/office/drawing/2014/main" id="{B6691767-9D00-3435-E35D-84D34BC06F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83" y="920"/>
                <a:ext cx="28" cy="3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8" name="Line 254">
                <a:extLst>
                  <a:ext uri="{FF2B5EF4-FFF2-40B4-BE49-F238E27FC236}">
                    <a16:creationId xmlns:a16="http://schemas.microsoft.com/office/drawing/2014/main" id="{AA1E776A-648A-3DD2-ABE4-71FA2EA17A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171" y="891"/>
                <a:ext cx="42" cy="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564" name="Group 255">
              <a:extLst>
                <a:ext uri="{FF2B5EF4-FFF2-40B4-BE49-F238E27FC236}">
                  <a16:creationId xmlns:a16="http://schemas.microsoft.com/office/drawing/2014/main" id="{31B9ABCE-650A-A861-5D42-5527D341D73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764626" y="4722565"/>
              <a:ext cx="52046" cy="35760"/>
              <a:chOff x="1995" y="1046"/>
              <a:chExt cx="66" cy="44"/>
            </a:xfrm>
          </p:grpSpPr>
          <p:sp>
            <p:nvSpPr>
              <p:cNvPr id="14575" name="Line 256">
                <a:extLst>
                  <a:ext uri="{FF2B5EF4-FFF2-40B4-BE49-F238E27FC236}">
                    <a16:creationId xmlns:a16="http://schemas.microsoft.com/office/drawing/2014/main" id="{22DF8513-D8FA-77A8-C3FC-8FC4406E94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9" y="1066"/>
                <a:ext cx="42" cy="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6" name="Line 257">
                <a:extLst>
                  <a:ext uri="{FF2B5EF4-FFF2-40B4-BE49-F238E27FC236}">
                    <a16:creationId xmlns:a16="http://schemas.microsoft.com/office/drawing/2014/main" id="{20B120A1-CB1D-6E5B-C2CA-D18DC3AE15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95" y="1046"/>
                <a:ext cx="25" cy="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565" name="Freeform 258">
              <a:extLst>
                <a:ext uri="{FF2B5EF4-FFF2-40B4-BE49-F238E27FC236}">
                  <a16:creationId xmlns:a16="http://schemas.microsoft.com/office/drawing/2014/main" id="{EC08E05B-F50F-AA86-1496-A00D69269B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55653" y="4616911"/>
              <a:ext cx="143128" cy="133287"/>
            </a:xfrm>
            <a:custGeom>
              <a:avLst/>
              <a:gdLst>
                <a:gd name="T0" fmla="*/ 0 w 183"/>
                <a:gd name="T1" fmla="*/ 0 h 163"/>
                <a:gd name="T2" fmla="*/ 0 w 183"/>
                <a:gd name="T3" fmla="*/ 2147483646 h 163"/>
                <a:gd name="T4" fmla="*/ 0 w 183"/>
                <a:gd name="T5" fmla="*/ 2147483646 h 163"/>
                <a:gd name="T6" fmla="*/ 0 w 183"/>
                <a:gd name="T7" fmla="*/ 2147483646 h 163"/>
                <a:gd name="T8" fmla="*/ 0 w 183"/>
                <a:gd name="T9" fmla="*/ 2147483646 h 163"/>
                <a:gd name="T10" fmla="*/ 0 w 183"/>
                <a:gd name="T11" fmla="*/ 2147483646 h 163"/>
                <a:gd name="T12" fmla="*/ 0 w 183"/>
                <a:gd name="T13" fmla="*/ 2147483646 h 163"/>
                <a:gd name="T14" fmla="*/ 0 w 183"/>
                <a:gd name="T15" fmla="*/ 2147483646 h 163"/>
                <a:gd name="T16" fmla="*/ 0 w 183"/>
                <a:gd name="T17" fmla="*/ 2147483646 h 163"/>
                <a:gd name="T18" fmla="*/ 0 w 183"/>
                <a:gd name="T19" fmla="*/ 2147483646 h 163"/>
                <a:gd name="T20" fmla="*/ 0 w 183"/>
                <a:gd name="T21" fmla="*/ 2147483646 h 163"/>
                <a:gd name="T22" fmla="*/ 0 w 183"/>
                <a:gd name="T23" fmla="*/ 2147483646 h 163"/>
                <a:gd name="T24" fmla="*/ 0 w 183"/>
                <a:gd name="T25" fmla="*/ 2147483646 h 163"/>
                <a:gd name="T26" fmla="*/ 0 w 183"/>
                <a:gd name="T27" fmla="*/ 2147483646 h 163"/>
                <a:gd name="T28" fmla="*/ 0 w 183"/>
                <a:gd name="T29" fmla="*/ 2147483646 h 163"/>
                <a:gd name="T30" fmla="*/ 0 w 183"/>
                <a:gd name="T31" fmla="*/ 2147483646 h 163"/>
                <a:gd name="T32" fmla="*/ 0 w 183"/>
                <a:gd name="T33" fmla="*/ 2147483646 h 163"/>
                <a:gd name="T34" fmla="*/ 0 w 183"/>
                <a:gd name="T35" fmla="*/ 2147483646 h 163"/>
                <a:gd name="T36" fmla="*/ 0 w 183"/>
                <a:gd name="T37" fmla="*/ 2147483646 h 1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3"/>
                <a:gd name="T58" fmla="*/ 0 h 163"/>
                <a:gd name="T59" fmla="*/ 183 w 183"/>
                <a:gd name="T60" fmla="*/ 163 h 1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3" h="163">
                  <a:moveTo>
                    <a:pt x="183" y="0"/>
                  </a:moveTo>
                  <a:lnTo>
                    <a:pt x="164" y="2"/>
                  </a:lnTo>
                  <a:lnTo>
                    <a:pt x="147" y="4"/>
                  </a:lnTo>
                  <a:lnTo>
                    <a:pt x="129" y="7"/>
                  </a:lnTo>
                  <a:lnTo>
                    <a:pt x="112" y="12"/>
                  </a:lnTo>
                  <a:lnTo>
                    <a:pt x="98" y="19"/>
                  </a:lnTo>
                  <a:lnTo>
                    <a:pt x="82" y="27"/>
                  </a:lnTo>
                  <a:lnTo>
                    <a:pt x="69" y="36"/>
                  </a:lnTo>
                  <a:lnTo>
                    <a:pt x="55" y="47"/>
                  </a:lnTo>
                  <a:lnTo>
                    <a:pt x="43" y="58"/>
                  </a:lnTo>
                  <a:lnTo>
                    <a:pt x="32" y="71"/>
                  </a:lnTo>
                  <a:lnTo>
                    <a:pt x="23" y="84"/>
                  </a:lnTo>
                  <a:lnTo>
                    <a:pt x="16" y="98"/>
                  </a:lnTo>
                  <a:lnTo>
                    <a:pt x="9" y="113"/>
                  </a:lnTo>
                  <a:lnTo>
                    <a:pt x="4" y="129"/>
                  </a:lnTo>
                  <a:lnTo>
                    <a:pt x="2" y="144"/>
                  </a:lnTo>
                  <a:lnTo>
                    <a:pt x="1" y="162"/>
                  </a:lnTo>
                  <a:lnTo>
                    <a:pt x="0" y="162"/>
                  </a:lnTo>
                  <a:lnTo>
                    <a:pt x="1" y="16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6" name="Line 259">
              <a:extLst>
                <a:ext uri="{FF2B5EF4-FFF2-40B4-BE49-F238E27FC236}">
                  <a16:creationId xmlns:a16="http://schemas.microsoft.com/office/drawing/2014/main" id="{4716B3DA-850D-22FB-0E51-DF3844879D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7521" y="4620162"/>
              <a:ext cx="21144" cy="292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7" name="Line 260">
              <a:extLst>
                <a:ext uri="{FF2B5EF4-FFF2-40B4-BE49-F238E27FC236}">
                  <a16:creationId xmlns:a16="http://schemas.microsoft.com/office/drawing/2014/main" id="{61912A18-82FC-8575-0F93-4609FF5B60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45894" y="4595780"/>
              <a:ext cx="32529" cy="2438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8" name="Line 261">
              <a:extLst>
                <a:ext uri="{FF2B5EF4-FFF2-40B4-BE49-F238E27FC236}">
                  <a16:creationId xmlns:a16="http://schemas.microsoft.com/office/drawing/2014/main" id="{8B38ECAE-8BFF-FED9-EB18-D5A73E6B7E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7521" y="4620162"/>
              <a:ext cx="21144" cy="292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9" name="Line 262">
              <a:extLst>
                <a:ext uri="{FF2B5EF4-FFF2-40B4-BE49-F238E27FC236}">
                  <a16:creationId xmlns:a16="http://schemas.microsoft.com/office/drawing/2014/main" id="{3C33554E-D9DC-1CC0-C2FB-0C41BE8BF6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45894" y="4595780"/>
              <a:ext cx="32529" cy="2438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570" name="Group 263">
              <a:extLst>
                <a:ext uri="{FF2B5EF4-FFF2-40B4-BE49-F238E27FC236}">
                  <a16:creationId xmlns:a16="http://schemas.microsoft.com/office/drawing/2014/main" id="{AFDE744C-25CB-428D-19C2-D721AEDDFDA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764626" y="4722565"/>
              <a:ext cx="52046" cy="35760"/>
              <a:chOff x="1995" y="1046"/>
              <a:chExt cx="66" cy="44"/>
            </a:xfrm>
          </p:grpSpPr>
          <p:sp>
            <p:nvSpPr>
              <p:cNvPr id="14571" name="Line 264">
                <a:extLst>
                  <a:ext uri="{FF2B5EF4-FFF2-40B4-BE49-F238E27FC236}">
                    <a16:creationId xmlns:a16="http://schemas.microsoft.com/office/drawing/2014/main" id="{5CDEA804-07A6-F513-7A7C-2438BF84E1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9" y="1066"/>
                <a:ext cx="42" cy="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2" name="Line 265">
                <a:extLst>
                  <a:ext uri="{FF2B5EF4-FFF2-40B4-BE49-F238E27FC236}">
                    <a16:creationId xmlns:a16="http://schemas.microsoft.com/office/drawing/2014/main" id="{638917C1-CD60-5C1A-BE67-1F99818284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95" y="1046"/>
                <a:ext cx="25" cy="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3" name="Line 266">
                <a:extLst>
                  <a:ext uri="{FF2B5EF4-FFF2-40B4-BE49-F238E27FC236}">
                    <a16:creationId xmlns:a16="http://schemas.microsoft.com/office/drawing/2014/main" id="{B5B8F876-40DF-1BE4-AB86-F0F9470F73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9" y="1066"/>
                <a:ext cx="42" cy="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4" name="Line 267">
                <a:extLst>
                  <a:ext uri="{FF2B5EF4-FFF2-40B4-BE49-F238E27FC236}">
                    <a16:creationId xmlns:a16="http://schemas.microsoft.com/office/drawing/2014/main" id="{7194C4D9-8CB2-85B8-BCED-AF0C77038C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95" y="1046"/>
                <a:ext cx="25" cy="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579" name="Group 1085">
            <a:extLst>
              <a:ext uri="{FF2B5EF4-FFF2-40B4-BE49-F238E27FC236}">
                <a16:creationId xmlns:a16="http://schemas.microsoft.com/office/drawing/2014/main" id="{5D491D85-AC83-61DE-A704-4BB779A8597D}"/>
              </a:ext>
            </a:extLst>
          </p:cNvPr>
          <p:cNvGrpSpPr>
            <a:grpSpLocks/>
          </p:cNvGrpSpPr>
          <p:nvPr/>
        </p:nvGrpSpPr>
        <p:grpSpPr bwMode="auto">
          <a:xfrm>
            <a:off x="1756944" y="457200"/>
            <a:ext cx="530225" cy="854075"/>
            <a:chOff x="1286447" y="4595780"/>
            <a:chExt cx="530225" cy="853363"/>
          </a:xfrm>
        </p:grpSpPr>
        <p:sp>
          <p:nvSpPr>
            <p:cNvPr id="14580" name="Freeform 239">
              <a:extLst>
                <a:ext uri="{FF2B5EF4-FFF2-40B4-BE49-F238E27FC236}">
                  <a16:creationId xmlns:a16="http://schemas.microsoft.com/office/drawing/2014/main" id="{DF53A70B-D121-D659-C30E-B77F3C0A3F1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346625" y="4761577"/>
              <a:ext cx="191922" cy="302335"/>
            </a:xfrm>
            <a:custGeom>
              <a:avLst/>
              <a:gdLst>
                <a:gd name="T0" fmla="*/ 0 w 246"/>
                <a:gd name="T1" fmla="*/ 2147483646 h 369"/>
                <a:gd name="T2" fmla="*/ 0 w 246"/>
                <a:gd name="T3" fmla="*/ 2147483646 h 369"/>
                <a:gd name="T4" fmla="*/ 0 w 246"/>
                <a:gd name="T5" fmla="*/ 2147483646 h 369"/>
                <a:gd name="T6" fmla="*/ 0 w 246"/>
                <a:gd name="T7" fmla="*/ 0 h 369"/>
                <a:gd name="T8" fmla="*/ 0 w 246"/>
                <a:gd name="T9" fmla="*/ 2147483646 h 3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369"/>
                <a:gd name="T17" fmla="*/ 246 w 246"/>
                <a:gd name="T18" fmla="*/ 369 h 3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369">
                  <a:moveTo>
                    <a:pt x="0" y="8"/>
                  </a:moveTo>
                  <a:lnTo>
                    <a:pt x="234" y="369"/>
                  </a:lnTo>
                  <a:lnTo>
                    <a:pt x="246" y="362"/>
                  </a:lnTo>
                  <a:lnTo>
                    <a:pt x="1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1" name="Freeform 240">
              <a:extLst>
                <a:ext uri="{FF2B5EF4-FFF2-40B4-BE49-F238E27FC236}">
                  <a16:creationId xmlns:a16="http://schemas.microsoft.com/office/drawing/2014/main" id="{7FF641CC-299A-341A-36DD-0933BEEBA9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20656" y="4875358"/>
              <a:ext cx="196801" cy="308836"/>
            </a:xfrm>
            <a:custGeom>
              <a:avLst/>
              <a:gdLst>
                <a:gd name="T0" fmla="*/ 0 w 250"/>
                <a:gd name="T1" fmla="*/ 2147483646 h 376"/>
                <a:gd name="T2" fmla="*/ 0 w 250"/>
                <a:gd name="T3" fmla="*/ 2147483646 h 376"/>
                <a:gd name="T4" fmla="*/ 0 w 250"/>
                <a:gd name="T5" fmla="*/ 2147483646 h 376"/>
                <a:gd name="T6" fmla="*/ 0 w 250"/>
                <a:gd name="T7" fmla="*/ 0 h 376"/>
                <a:gd name="T8" fmla="*/ 0 w 250"/>
                <a:gd name="T9" fmla="*/ 2147483646 h 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376"/>
                <a:gd name="T17" fmla="*/ 250 w 250"/>
                <a:gd name="T18" fmla="*/ 376 h 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376">
                  <a:moveTo>
                    <a:pt x="0" y="7"/>
                  </a:moveTo>
                  <a:lnTo>
                    <a:pt x="238" y="376"/>
                  </a:lnTo>
                  <a:lnTo>
                    <a:pt x="250" y="369"/>
                  </a:lnTo>
                  <a:lnTo>
                    <a:pt x="11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2" name="Freeform 241">
              <a:extLst>
                <a:ext uri="{FF2B5EF4-FFF2-40B4-BE49-F238E27FC236}">
                  <a16:creationId xmlns:a16="http://schemas.microsoft.com/office/drawing/2014/main" id="{5F402AA9-C5EF-A2D6-AF0B-E250ECCF1D8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13311" y="4685180"/>
              <a:ext cx="322039" cy="432370"/>
            </a:xfrm>
            <a:custGeom>
              <a:avLst/>
              <a:gdLst>
                <a:gd name="T0" fmla="*/ 0 w 410"/>
                <a:gd name="T1" fmla="*/ 0 h 526"/>
                <a:gd name="T2" fmla="*/ 0 w 410"/>
                <a:gd name="T3" fmla="*/ 2147483646 h 526"/>
                <a:gd name="T4" fmla="*/ 0 w 410"/>
                <a:gd name="T5" fmla="*/ 2147483646 h 526"/>
                <a:gd name="T6" fmla="*/ 0 w 410"/>
                <a:gd name="T7" fmla="*/ 2147483646 h 526"/>
                <a:gd name="T8" fmla="*/ 0 w 410"/>
                <a:gd name="T9" fmla="*/ 2147483646 h 526"/>
                <a:gd name="T10" fmla="*/ 0 w 410"/>
                <a:gd name="T11" fmla="*/ 2147483646 h 526"/>
                <a:gd name="T12" fmla="*/ 0 w 410"/>
                <a:gd name="T13" fmla="*/ 2147483646 h 526"/>
                <a:gd name="T14" fmla="*/ 0 w 410"/>
                <a:gd name="T15" fmla="*/ 2147483646 h 526"/>
                <a:gd name="T16" fmla="*/ 0 w 410"/>
                <a:gd name="T17" fmla="*/ 2147483646 h 526"/>
                <a:gd name="T18" fmla="*/ 0 w 410"/>
                <a:gd name="T19" fmla="*/ 2147483646 h 526"/>
                <a:gd name="T20" fmla="*/ 0 w 410"/>
                <a:gd name="T21" fmla="*/ 2147483646 h 526"/>
                <a:gd name="T22" fmla="*/ 0 w 410"/>
                <a:gd name="T23" fmla="*/ 2147483646 h 526"/>
                <a:gd name="T24" fmla="*/ 0 w 410"/>
                <a:gd name="T25" fmla="*/ 0 h 5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0"/>
                <a:gd name="T40" fmla="*/ 0 h 526"/>
                <a:gd name="T41" fmla="*/ 410 w 410"/>
                <a:gd name="T42" fmla="*/ 526 h 5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0" h="526">
                  <a:moveTo>
                    <a:pt x="85" y="0"/>
                  </a:moveTo>
                  <a:lnTo>
                    <a:pt x="0" y="57"/>
                  </a:lnTo>
                  <a:lnTo>
                    <a:pt x="63" y="143"/>
                  </a:lnTo>
                  <a:lnTo>
                    <a:pt x="11" y="177"/>
                  </a:lnTo>
                  <a:lnTo>
                    <a:pt x="0" y="217"/>
                  </a:lnTo>
                  <a:lnTo>
                    <a:pt x="154" y="457"/>
                  </a:lnTo>
                  <a:lnTo>
                    <a:pt x="251" y="526"/>
                  </a:lnTo>
                  <a:lnTo>
                    <a:pt x="410" y="423"/>
                  </a:lnTo>
                  <a:lnTo>
                    <a:pt x="399" y="309"/>
                  </a:lnTo>
                  <a:lnTo>
                    <a:pt x="239" y="57"/>
                  </a:lnTo>
                  <a:lnTo>
                    <a:pt x="194" y="52"/>
                  </a:lnTo>
                  <a:lnTo>
                    <a:pt x="142" y="86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CC99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83" name="Freeform 242">
              <a:extLst>
                <a:ext uri="{FF2B5EF4-FFF2-40B4-BE49-F238E27FC236}">
                  <a16:creationId xmlns:a16="http://schemas.microsoft.com/office/drawing/2014/main" id="{7195CB96-098B-9041-89B2-9B9F579062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349879" y="5042780"/>
              <a:ext cx="188669" cy="138164"/>
            </a:xfrm>
            <a:custGeom>
              <a:avLst/>
              <a:gdLst>
                <a:gd name="T0" fmla="*/ 0 w 242"/>
                <a:gd name="T1" fmla="*/ 2147483646 h 169"/>
                <a:gd name="T2" fmla="*/ 0 w 242"/>
                <a:gd name="T3" fmla="*/ 2147483646 h 169"/>
                <a:gd name="T4" fmla="*/ 0 w 242"/>
                <a:gd name="T5" fmla="*/ 2147483646 h 169"/>
                <a:gd name="T6" fmla="*/ 0 w 242"/>
                <a:gd name="T7" fmla="*/ 0 h 169"/>
                <a:gd name="T8" fmla="*/ 0 w 242"/>
                <a:gd name="T9" fmla="*/ 2147483646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2"/>
                <a:gd name="T16" fmla="*/ 0 h 169"/>
                <a:gd name="T17" fmla="*/ 242 w 242"/>
                <a:gd name="T18" fmla="*/ 169 h 1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2" h="169">
                  <a:moveTo>
                    <a:pt x="242" y="23"/>
                  </a:moveTo>
                  <a:lnTo>
                    <a:pt x="15" y="169"/>
                  </a:lnTo>
                  <a:lnTo>
                    <a:pt x="0" y="146"/>
                  </a:lnTo>
                  <a:lnTo>
                    <a:pt x="227" y="0"/>
                  </a:lnTo>
                  <a:lnTo>
                    <a:pt x="242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4" name="Freeform 243">
              <a:extLst>
                <a:ext uri="{FF2B5EF4-FFF2-40B4-BE49-F238E27FC236}">
                  <a16:creationId xmlns:a16="http://schemas.microsoft.com/office/drawing/2014/main" id="{A9A17231-C8BD-EDD0-0A85-C792369F94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310844" y="5112674"/>
              <a:ext cx="131743" cy="206433"/>
            </a:xfrm>
            <a:custGeom>
              <a:avLst/>
              <a:gdLst>
                <a:gd name="T0" fmla="*/ 0 w 169"/>
                <a:gd name="T1" fmla="*/ 2147483646 h 253"/>
                <a:gd name="T2" fmla="*/ 0 w 169"/>
                <a:gd name="T3" fmla="*/ 2147483646 h 253"/>
                <a:gd name="T4" fmla="*/ 0 w 169"/>
                <a:gd name="T5" fmla="*/ 2147483646 h 253"/>
                <a:gd name="T6" fmla="*/ 0 w 169"/>
                <a:gd name="T7" fmla="*/ 0 h 253"/>
                <a:gd name="T8" fmla="*/ 0 w 169"/>
                <a:gd name="T9" fmla="*/ 2147483646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53"/>
                <a:gd name="T17" fmla="*/ 169 w 169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53">
                  <a:moveTo>
                    <a:pt x="0" y="8"/>
                  </a:moveTo>
                  <a:lnTo>
                    <a:pt x="157" y="253"/>
                  </a:lnTo>
                  <a:lnTo>
                    <a:pt x="169" y="246"/>
                  </a:lnTo>
                  <a:lnTo>
                    <a:pt x="1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5" name="Freeform 244">
              <a:extLst>
                <a:ext uri="{FF2B5EF4-FFF2-40B4-BE49-F238E27FC236}">
                  <a16:creationId xmlns:a16="http://schemas.microsoft.com/office/drawing/2014/main" id="{C8B828BB-DAAC-9945-2278-74F54EF5BE8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286447" y="5273595"/>
              <a:ext cx="73191" cy="71520"/>
            </a:xfrm>
            <a:custGeom>
              <a:avLst/>
              <a:gdLst>
                <a:gd name="T0" fmla="*/ 0 w 93"/>
                <a:gd name="T1" fmla="*/ 2147483646 h 88"/>
                <a:gd name="T2" fmla="*/ 0 w 93"/>
                <a:gd name="T3" fmla="*/ 2147483646 h 88"/>
                <a:gd name="T4" fmla="*/ 0 w 93"/>
                <a:gd name="T5" fmla="*/ 2147483646 h 88"/>
                <a:gd name="T6" fmla="*/ 0 w 93"/>
                <a:gd name="T7" fmla="*/ 0 h 88"/>
                <a:gd name="T8" fmla="*/ 0 w 93"/>
                <a:gd name="T9" fmla="*/ 2147483646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88"/>
                <a:gd name="T17" fmla="*/ 93 w 93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88">
                  <a:moveTo>
                    <a:pt x="93" y="50"/>
                  </a:moveTo>
                  <a:lnTo>
                    <a:pt x="35" y="88"/>
                  </a:lnTo>
                  <a:lnTo>
                    <a:pt x="0" y="38"/>
                  </a:lnTo>
                  <a:lnTo>
                    <a:pt x="58" y="0"/>
                  </a:lnTo>
                  <a:lnTo>
                    <a:pt x="93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6" name="Rectangle 245">
              <a:extLst>
                <a:ext uri="{FF2B5EF4-FFF2-40B4-BE49-F238E27FC236}">
                  <a16:creationId xmlns:a16="http://schemas.microsoft.com/office/drawing/2014/main" id="{9B98F36B-4F09-7750-1F3B-B509A1589F2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356384" y="5423136"/>
              <a:ext cx="216318" cy="260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587" name="Rectangle 247">
              <a:extLst>
                <a:ext uri="{FF2B5EF4-FFF2-40B4-BE49-F238E27FC236}">
                  <a16:creationId xmlns:a16="http://schemas.microsoft.com/office/drawing/2014/main" id="{2EB3C929-5165-3C59-D0ED-72385C351ED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449092" y="5109424"/>
              <a:ext cx="24397" cy="26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588" name="Freeform 248">
              <a:extLst>
                <a:ext uri="{FF2B5EF4-FFF2-40B4-BE49-F238E27FC236}">
                  <a16:creationId xmlns:a16="http://schemas.microsoft.com/office/drawing/2014/main" id="{26B23252-33EF-E741-31C8-6E4BD566539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27163" y="5371122"/>
              <a:ext cx="32529" cy="58516"/>
            </a:xfrm>
            <a:custGeom>
              <a:avLst/>
              <a:gdLst>
                <a:gd name="T0" fmla="*/ 0 w 42"/>
                <a:gd name="T1" fmla="*/ 0 h 73"/>
                <a:gd name="T2" fmla="*/ 0 w 42"/>
                <a:gd name="T3" fmla="*/ 0 h 73"/>
                <a:gd name="T4" fmla="*/ 0 w 42"/>
                <a:gd name="T5" fmla="*/ 0 h 73"/>
                <a:gd name="T6" fmla="*/ 0 w 42"/>
                <a:gd name="T7" fmla="*/ 0 h 73"/>
                <a:gd name="T8" fmla="*/ 0 w 42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73"/>
                <a:gd name="T17" fmla="*/ 42 w 42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73">
                  <a:moveTo>
                    <a:pt x="42" y="4"/>
                  </a:moveTo>
                  <a:lnTo>
                    <a:pt x="11" y="73"/>
                  </a:lnTo>
                  <a:lnTo>
                    <a:pt x="0" y="69"/>
                  </a:lnTo>
                  <a:lnTo>
                    <a:pt x="31" y="0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9" name="Freeform 249">
              <a:extLst>
                <a:ext uri="{FF2B5EF4-FFF2-40B4-BE49-F238E27FC236}">
                  <a16:creationId xmlns:a16="http://schemas.microsoft.com/office/drawing/2014/main" id="{CC33A910-EB95-4B36-E931-28A1E4F10F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356384" y="5377623"/>
              <a:ext cx="32529" cy="52015"/>
            </a:xfrm>
            <a:custGeom>
              <a:avLst/>
              <a:gdLst>
                <a:gd name="T0" fmla="*/ 0 w 42"/>
                <a:gd name="T1" fmla="*/ 0 h 65"/>
                <a:gd name="T2" fmla="*/ 0 w 42"/>
                <a:gd name="T3" fmla="*/ 0 h 65"/>
                <a:gd name="T4" fmla="*/ 0 w 42"/>
                <a:gd name="T5" fmla="*/ 0 h 65"/>
                <a:gd name="T6" fmla="*/ 0 w 42"/>
                <a:gd name="T7" fmla="*/ 0 h 65"/>
                <a:gd name="T8" fmla="*/ 0 w 42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65"/>
                <a:gd name="T17" fmla="*/ 42 w 42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65">
                  <a:moveTo>
                    <a:pt x="0" y="3"/>
                  </a:moveTo>
                  <a:lnTo>
                    <a:pt x="31" y="65"/>
                  </a:lnTo>
                  <a:lnTo>
                    <a:pt x="42" y="61"/>
                  </a:lnTo>
                  <a:lnTo>
                    <a:pt x="1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0" name="Rectangle 250">
              <a:extLst>
                <a:ext uri="{FF2B5EF4-FFF2-40B4-BE49-F238E27FC236}">
                  <a16:creationId xmlns:a16="http://schemas.microsoft.com/office/drawing/2014/main" id="{EB6C5616-C7FD-9A49-272D-24E70D4F2A8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380782" y="5374373"/>
              <a:ext cx="152887" cy="113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591" name="Freeform 251">
              <a:extLst>
                <a:ext uri="{FF2B5EF4-FFF2-40B4-BE49-F238E27FC236}">
                  <a16:creationId xmlns:a16="http://schemas.microsoft.com/office/drawing/2014/main" id="{7F9316AC-970C-3FAC-3595-625A202721B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55653" y="4616911"/>
              <a:ext cx="143128" cy="133287"/>
            </a:xfrm>
            <a:custGeom>
              <a:avLst/>
              <a:gdLst>
                <a:gd name="T0" fmla="*/ 0 w 183"/>
                <a:gd name="T1" fmla="*/ 0 h 163"/>
                <a:gd name="T2" fmla="*/ 0 w 183"/>
                <a:gd name="T3" fmla="*/ 2147483646 h 163"/>
                <a:gd name="T4" fmla="*/ 0 w 183"/>
                <a:gd name="T5" fmla="*/ 2147483646 h 163"/>
                <a:gd name="T6" fmla="*/ 0 w 183"/>
                <a:gd name="T7" fmla="*/ 2147483646 h 163"/>
                <a:gd name="T8" fmla="*/ 0 w 183"/>
                <a:gd name="T9" fmla="*/ 2147483646 h 163"/>
                <a:gd name="T10" fmla="*/ 0 w 183"/>
                <a:gd name="T11" fmla="*/ 2147483646 h 163"/>
                <a:gd name="T12" fmla="*/ 0 w 183"/>
                <a:gd name="T13" fmla="*/ 2147483646 h 163"/>
                <a:gd name="T14" fmla="*/ 0 w 183"/>
                <a:gd name="T15" fmla="*/ 2147483646 h 163"/>
                <a:gd name="T16" fmla="*/ 0 w 183"/>
                <a:gd name="T17" fmla="*/ 2147483646 h 163"/>
                <a:gd name="T18" fmla="*/ 0 w 183"/>
                <a:gd name="T19" fmla="*/ 2147483646 h 163"/>
                <a:gd name="T20" fmla="*/ 0 w 183"/>
                <a:gd name="T21" fmla="*/ 2147483646 h 163"/>
                <a:gd name="T22" fmla="*/ 0 w 183"/>
                <a:gd name="T23" fmla="*/ 2147483646 h 163"/>
                <a:gd name="T24" fmla="*/ 0 w 183"/>
                <a:gd name="T25" fmla="*/ 2147483646 h 163"/>
                <a:gd name="T26" fmla="*/ 0 w 183"/>
                <a:gd name="T27" fmla="*/ 2147483646 h 163"/>
                <a:gd name="T28" fmla="*/ 0 w 183"/>
                <a:gd name="T29" fmla="*/ 2147483646 h 163"/>
                <a:gd name="T30" fmla="*/ 0 w 183"/>
                <a:gd name="T31" fmla="*/ 2147483646 h 163"/>
                <a:gd name="T32" fmla="*/ 0 w 183"/>
                <a:gd name="T33" fmla="*/ 2147483646 h 163"/>
                <a:gd name="T34" fmla="*/ 0 w 183"/>
                <a:gd name="T35" fmla="*/ 2147483646 h 163"/>
                <a:gd name="T36" fmla="*/ 0 w 183"/>
                <a:gd name="T37" fmla="*/ 2147483646 h 1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3"/>
                <a:gd name="T58" fmla="*/ 0 h 163"/>
                <a:gd name="T59" fmla="*/ 183 w 183"/>
                <a:gd name="T60" fmla="*/ 163 h 1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3" h="163">
                  <a:moveTo>
                    <a:pt x="183" y="0"/>
                  </a:moveTo>
                  <a:lnTo>
                    <a:pt x="164" y="2"/>
                  </a:lnTo>
                  <a:lnTo>
                    <a:pt x="147" y="4"/>
                  </a:lnTo>
                  <a:lnTo>
                    <a:pt x="129" y="7"/>
                  </a:lnTo>
                  <a:lnTo>
                    <a:pt x="112" y="12"/>
                  </a:lnTo>
                  <a:lnTo>
                    <a:pt x="98" y="19"/>
                  </a:lnTo>
                  <a:lnTo>
                    <a:pt x="82" y="27"/>
                  </a:lnTo>
                  <a:lnTo>
                    <a:pt x="69" y="36"/>
                  </a:lnTo>
                  <a:lnTo>
                    <a:pt x="55" y="47"/>
                  </a:lnTo>
                  <a:lnTo>
                    <a:pt x="43" y="58"/>
                  </a:lnTo>
                  <a:lnTo>
                    <a:pt x="32" y="71"/>
                  </a:lnTo>
                  <a:lnTo>
                    <a:pt x="23" y="84"/>
                  </a:lnTo>
                  <a:lnTo>
                    <a:pt x="16" y="98"/>
                  </a:lnTo>
                  <a:lnTo>
                    <a:pt x="9" y="113"/>
                  </a:lnTo>
                  <a:lnTo>
                    <a:pt x="4" y="129"/>
                  </a:lnTo>
                  <a:lnTo>
                    <a:pt x="2" y="144"/>
                  </a:lnTo>
                  <a:lnTo>
                    <a:pt x="1" y="162"/>
                  </a:lnTo>
                  <a:lnTo>
                    <a:pt x="0" y="162"/>
                  </a:lnTo>
                  <a:lnTo>
                    <a:pt x="1" y="16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592" name="Group 252">
              <a:extLst>
                <a:ext uri="{FF2B5EF4-FFF2-40B4-BE49-F238E27FC236}">
                  <a16:creationId xmlns:a16="http://schemas.microsoft.com/office/drawing/2014/main" id="{C60CC1CE-E5D2-1386-9191-65A073F35BB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645894" y="4595780"/>
              <a:ext cx="32529" cy="53640"/>
              <a:chOff x="2171" y="891"/>
              <a:chExt cx="42" cy="66"/>
            </a:xfrm>
          </p:grpSpPr>
          <p:sp>
            <p:nvSpPr>
              <p:cNvPr id="14606" name="Line 253">
                <a:extLst>
                  <a:ext uri="{FF2B5EF4-FFF2-40B4-BE49-F238E27FC236}">
                    <a16:creationId xmlns:a16="http://schemas.microsoft.com/office/drawing/2014/main" id="{72D14E95-04C8-01F6-CCF9-48CE352A93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83" y="920"/>
                <a:ext cx="28" cy="3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7" name="Line 254">
                <a:extLst>
                  <a:ext uri="{FF2B5EF4-FFF2-40B4-BE49-F238E27FC236}">
                    <a16:creationId xmlns:a16="http://schemas.microsoft.com/office/drawing/2014/main" id="{4B08C2D1-8E3A-3218-B5FD-CD78350304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171" y="891"/>
                <a:ext cx="42" cy="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593" name="Group 255">
              <a:extLst>
                <a:ext uri="{FF2B5EF4-FFF2-40B4-BE49-F238E27FC236}">
                  <a16:creationId xmlns:a16="http://schemas.microsoft.com/office/drawing/2014/main" id="{BFF4E27A-C71E-F173-844C-364A58566D1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764626" y="4722565"/>
              <a:ext cx="52046" cy="35760"/>
              <a:chOff x="1995" y="1046"/>
              <a:chExt cx="66" cy="44"/>
            </a:xfrm>
          </p:grpSpPr>
          <p:sp>
            <p:nvSpPr>
              <p:cNvPr id="14604" name="Line 256">
                <a:extLst>
                  <a:ext uri="{FF2B5EF4-FFF2-40B4-BE49-F238E27FC236}">
                    <a16:creationId xmlns:a16="http://schemas.microsoft.com/office/drawing/2014/main" id="{B3795F3E-992D-1B79-EE47-72AE4183A7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9" y="1066"/>
                <a:ext cx="42" cy="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5" name="Line 257">
                <a:extLst>
                  <a:ext uri="{FF2B5EF4-FFF2-40B4-BE49-F238E27FC236}">
                    <a16:creationId xmlns:a16="http://schemas.microsoft.com/office/drawing/2014/main" id="{A6AA77B8-677C-0508-8618-B417B5E66A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95" y="1046"/>
                <a:ext cx="25" cy="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594" name="Freeform 258">
              <a:extLst>
                <a:ext uri="{FF2B5EF4-FFF2-40B4-BE49-F238E27FC236}">
                  <a16:creationId xmlns:a16="http://schemas.microsoft.com/office/drawing/2014/main" id="{F4965637-34EA-2ABC-D05D-45E9D9A4ABA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55653" y="4616911"/>
              <a:ext cx="143128" cy="133287"/>
            </a:xfrm>
            <a:custGeom>
              <a:avLst/>
              <a:gdLst>
                <a:gd name="T0" fmla="*/ 0 w 183"/>
                <a:gd name="T1" fmla="*/ 0 h 163"/>
                <a:gd name="T2" fmla="*/ 0 w 183"/>
                <a:gd name="T3" fmla="*/ 2147483646 h 163"/>
                <a:gd name="T4" fmla="*/ 0 w 183"/>
                <a:gd name="T5" fmla="*/ 2147483646 h 163"/>
                <a:gd name="T6" fmla="*/ 0 w 183"/>
                <a:gd name="T7" fmla="*/ 2147483646 h 163"/>
                <a:gd name="T8" fmla="*/ 0 w 183"/>
                <a:gd name="T9" fmla="*/ 2147483646 h 163"/>
                <a:gd name="T10" fmla="*/ 0 w 183"/>
                <a:gd name="T11" fmla="*/ 2147483646 h 163"/>
                <a:gd name="T12" fmla="*/ 0 w 183"/>
                <a:gd name="T13" fmla="*/ 2147483646 h 163"/>
                <a:gd name="T14" fmla="*/ 0 w 183"/>
                <a:gd name="T15" fmla="*/ 2147483646 h 163"/>
                <a:gd name="T16" fmla="*/ 0 w 183"/>
                <a:gd name="T17" fmla="*/ 2147483646 h 163"/>
                <a:gd name="T18" fmla="*/ 0 w 183"/>
                <a:gd name="T19" fmla="*/ 2147483646 h 163"/>
                <a:gd name="T20" fmla="*/ 0 w 183"/>
                <a:gd name="T21" fmla="*/ 2147483646 h 163"/>
                <a:gd name="T22" fmla="*/ 0 w 183"/>
                <a:gd name="T23" fmla="*/ 2147483646 h 163"/>
                <a:gd name="T24" fmla="*/ 0 w 183"/>
                <a:gd name="T25" fmla="*/ 2147483646 h 163"/>
                <a:gd name="T26" fmla="*/ 0 w 183"/>
                <a:gd name="T27" fmla="*/ 2147483646 h 163"/>
                <a:gd name="T28" fmla="*/ 0 w 183"/>
                <a:gd name="T29" fmla="*/ 2147483646 h 163"/>
                <a:gd name="T30" fmla="*/ 0 w 183"/>
                <a:gd name="T31" fmla="*/ 2147483646 h 163"/>
                <a:gd name="T32" fmla="*/ 0 w 183"/>
                <a:gd name="T33" fmla="*/ 2147483646 h 163"/>
                <a:gd name="T34" fmla="*/ 0 w 183"/>
                <a:gd name="T35" fmla="*/ 2147483646 h 163"/>
                <a:gd name="T36" fmla="*/ 0 w 183"/>
                <a:gd name="T37" fmla="*/ 2147483646 h 1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3"/>
                <a:gd name="T58" fmla="*/ 0 h 163"/>
                <a:gd name="T59" fmla="*/ 183 w 183"/>
                <a:gd name="T60" fmla="*/ 163 h 1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3" h="163">
                  <a:moveTo>
                    <a:pt x="183" y="0"/>
                  </a:moveTo>
                  <a:lnTo>
                    <a:pt x="164" y="2"/>
                  </a:lnTo>
                  <a:lnTo>
                    <a:pt x="147" y="4"/>
                  </a:lnTo>
                  <a:lnTo>
                    <a:pt x="129" y="7"/>
                  </a:lnTo>
                  <a:lnTo>
                    <a:pt x="112" y="12"/>
                  </a:lnTo>
                  <a:lnTo>
                    <a:pt x="98" y="19"/>
                  </a:lnTo>
                  <a:lnTo>
                    <a:pt x="82" y="27"/>
                  </a:lnTo>
                  <a:lnTo>
                    <a:pt x="69" y="36"/>
                  </a:lnTo>
                  <a:lnTo>
                    <a:pt x="55" y="47"/>
                  </a:lnTo>
                  <a:lnTo>
                    <a:pt x="43" y="58"/>
                  </a:lnTo>
                  <a:lnTo>
                    <a:pt x="32" y="71"/>
                  </a:lnTo>
                  <a:lnTo>
                    <a:pt x="23" y="84"/>
                  </a:lnTo>
                  <a:lnTo>
                    <a:pt x="16" y="98"/>
                  </a:lnTo>
                  <a:lnTo>
                    <a:pt x="9" y="113"/>
                  </a:lnTo>
                  <a:lnTo>
                    <a:pt x="4" y="129"/>
                  </a:lnTo>
                  <a:lnTo>
                    <a:pt x="2" y="144"/>
                  </a:lnTo>
                  <a:lnTo>
                    <a:pt x="1" y="162"/>
                  </a:lnTo>
                  <a:lnTo>
                    <a:pt x="0" y="162"/>
                  </a:lnTo>
                  <a:lnTo>
                    <a:pt x="1" y="16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5" name="Line 259">
              <a:extLst>
                <a:ext uri="{FF2B5EF4-FFF2-40B4-BE49-F238E27FC236}">
                  <a16:creationId xmlns:a16="http://schemas.microsoft.com/office/drawing/2014/main" id="{43CAFA1C-3517-C043-F7D0-5441984E84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7521" y="4620162"/>
              <a:ext cx="21144" cy="292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6" name="Line 260">
              <a:extLst>
                <a:ext uri="{FF2B5EF4-FFF2-40B4-BE49-F238E27FC236}">
                  <a16:creationId xmlns:a16="http://schemas.microsoft.com/office/drawing/2014/main" id="{0221F603-A166-3EB1-BA5F-913DB01A79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45894" y="4595780"/>
              <a:ext cx="32529" cy="2438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7" name="Line 261">
              <a:extLst>
                <a:ext uri="{FF2B5EF4-FFF2-40B4-BE49-F238E27FC236}">
                  <a16:creationId xmlns:a16="http://schemas.microsoft.com/office/drawing/2014/main" id="{B6D00156-29A6-20DC-7C2C-52C881D2D6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7521" y="4620162"/>
              <a:ext cx="21144" cy="292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8" name="Line 262">
              <a:extLst>
                <a:ext uri="{FF2B5EF4-FFF2-40B4-BE49-F238E27FC236}">
                  <a16:creationId xmlns:a16="http://schemas.microsoft.com/office/drawing/2014/main" id="{B0BEF4EF-5F03-3C0A-EF0E-13547D3F3D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45894" y="4595780"/>
              <a:ext cx="32529" cy="2438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599" name="Group 263">
              <a:extLst>
                <a:ext uri="{FF2B5EF4-FFF2-40B4-BE49-F238E27FC236}">
                  <a16:creationId xmlns:a16="http://schemas.microsoft.com/office/drawing/2014/main" id="{2CBF90BA-C4D9-CAD8-7571-E2DAFE4214D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764626" y="4722565"/>
              <a:ext cx="52046" cy="35760"/>
              <a:chOff x="1995" y="1046"/>
              <a:chExt cx="66" cy="44"/>
            </a:xfrm>
          </p:grpSpPr>
          <p:sp>
            <p:nvSpPr>
              <p:cNvPr id="14600" name="Line 264">
                <a:extLst>
                  <a:ext uri="{FF2B5EF4-FFF2-40B4-BE49-F238E27FC236}">
                    <a16:creationId xmlns:a16="http://schemas.microsoft.com/office/drawing/2014/main" id="{E08EAEA9-E96F-04A0-9E38-CD6F85F665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9" y="1066"/>
                <a:ext cx="42" cy="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1" name="Line 265">
                <a:extLst>
                  <a:ext uri="{FF2B5EF4-FFF2-40B4-BE49-F238E27FC236}">
                    <a16:creationId xmlns:a16="http://schemas.microsoft.com/office/drawing/2014/main" id="{BEE475F3-4827-26C0-A7EF-99F2AF53CF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95" y="1046"/>
                <a:ext cx="25" cy="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2" name="Line 266">
                <a:extLst>
                  <a:ext uri="{FF2B5EF4-FFF2-40B4-BE49-F238E27FC236}">
                    <a16:creationId xmlns:a16="http://schemas.microsoft.com/office/drawing/2014/main" id="{5731BC72-EA9D-7879-9272-D6335A4A98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9" y="1066"/>
                <a:ext cx="42" cy="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3" name="Line 267">
                <a:extLst>
                  <a:ext uri="{FF2B5EF4-FFF2-40B4-BE49-F238E27FC236}">
                    <a16:creationId xmlns:a16="http://schemas.microsoft.com/office/drawing/2014/main" id="{7FD0EA4F-1EA7-1717-8AA0-0BDFFAFBB6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95" y="1046"/>
                <a:ext cx="25" cy="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608" name="Group 38">
            <a:extLst>
              <a:ext uri="{FF2B5EF4-FFF2-40B4-BE49-F238E27FC236}">
                <a16:creationId xmlns:a16="http://schemas.microsoft.com/office/drawing/2014/main" id="{508CC3F0-1977-6FE8-1CBE-6C27B7351075}"/>
              </a:ext>
            </a:extLst>
          </p:cNvPr>
          <p:cNvGrpSpPr>
            <a:grpSpLocks/>
          </p:cNvGrpSpPr>
          <p:nvPr/>
        </p:nvGrpSpPr>
        <p:grpSpPr bwMode="auto">
          <a:xfrm>
            <a:off x="4507278" y="8113388"/>
            <a:ext cx="438150" cy="952500"/>
            <a:chOff x="-3198958" y="2455814"/>
            <a:chExt cx="438296" cy="952478"/>
          </a:xfrm>
        </p:grpSpPr>
        <p:grpSp>
          <p:nvGrpSpPr>
            <p:cNvPr id="14609" name="Group 29">
              <a:extLst>
                <a:ext uri="{FF2B5EF4-FFF2-40B4-BE49-F238E27FC236}">
                  <a16:creationId xmlns:a16="http://schemas.microsoft.com/office/drawing/2014/main" id="{D082DB88-89BD-2BC3-A4C9-F1F16FAE2B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048000" y="2617717"/>
              <a:ext cx="287338" cy="790575"/>
              <a:chOff x="528" y="240"/>
              <a:chExt cx="181" cy="498"/>
            </a:xfrm>
          </p:grpSpPr>
          <p:sp>
            <p:nvSpPr>
              <p:cNvPr id="14611" name="Line 30">
                <a:extLst>
                  <a:ext uri="{FF2B5EF4-FFF2-40B4-BE49-F238E27FC236}">
                    <a16:creationId xmlns:a16="http://schemas.microsoft.com/office/drawing/2014/main" id="{723454DA-0558-5E75-D156-87CEEA1D7F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5" y="485"/>
                <a:ext cx="0" cy="2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12" name="Line 31">
                <a:extLst>
                  <a:ext uri="{FF2B5EF4-FFF2-40B4-BE49-F238E27FC236}">
                    <a16:creationId xmlns:a16="http://schemas.microsoft.com/office/drawing/2014/main" id="{410EE8BB-6C06-3B5F-A2AE-F3D14B2B20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1" y="485"/>
                <a:ext cx="0" cy="2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13" name="Freeform 32">
                <a:extLst>
                  <a:ext uri="{FF2B5EF4-FFF2-40B4-BE49-F238E27FC236}">
                    <a16:creationId xmlns:a16="http://schemas.microsoft.com/office/drawing/2014/main" id="{7C40D031-FF3C-FC1D-4FD2-FE669A988D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" y="240"/>
                <a:ext cx="181" cy="332"/>
              </a:xfrm>
              <a:custGeom>
                <a:avLst/>
                <a:gdLst>
                  <a:gd name="T0" fmla="*/ 1 w 277"/>
                  <a:gd name="T1" fmla="*/ 0 h 517"/>
                  <a:gd name="T2" fmla="*/ 1 w 277"/>
                  <a:gd name="T3" fmla="*/ 0 h 517"/>
                  <a:gd name="T4" fmla="*/ 1 w 277"/>
                  <a:gd name="T5" fmla="*/ 1 h 517"/>
                  <a:gd name="T6" fmla="*/ 1 w 277"/>
                  <a:gd name="T7" fmla="*/ 1 h 517"/>
                  <a:gd name="T8" fmla="*/ 1 w 277"/>
                  <a:gd name="T9" fmla="*/ 1 h 517"/>
                  <a:gd name="T10" fmla="*/ 1 w 277"/>
                  <a:gd name="T11" fmla="*/ 1 h 517"/>
                  <a:gd name="T12" fmla="*/ 1 w 277"/>
                  <a:gd name="T13" fmla="*/ 1 h 517"/>
                  <a:gd name="T14" fmla="*/ 1 w 277"/>
                  <a:gd name="T15" fmla="*/ 1 h 517"/>
                  <a:gd name="T16" fmla="*/ 0 w 277"/>
                  <a:gd name="T17" fmla="*/ 1 h 517"/>
                  <a:gd name="T18" fmla="*/ 0 w 277"/>
                  <a:gd name="T19" fmla="*/ 1 h 517"/>
                  <a:gd name="T20" fmla="*/ 1 w 277"/>
                  <a:gd name="T21" fmla="*/ 1 h 517"/>
                  <a:gd name="T22" fmla="*/ 1 w 277"/>
                  <a:gd name="T23" fmla="*/ 1 h 517"/>
                  <a:gd name="T24" fmla="*/ 1 w 277"/>
                  <a:gd name="T25" fmla="*/ 0 h 5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7"/>
                  <a:gd name="T40" fmla="*/ 0 h 517"/>
                  <a:gd name="T41" fmla="*/ 277 w 277"/>
                  <a:gd name="T42" fmla="*/ 517 h 5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7" h="517">
                    <a:moveTo>
                      <a:pt x="89" y="0"/>
                    </a:moveTo>
                    <a:lnTo>
                      <a:pt x="191" y="0"/>
                    </a:lnTo>
                    <a:lnTo>
                      <a:pt x="191" y="105"/>
                    </a:lnTo>
                    <a:lnTo>
                      <a:pt x="225" y="105"/>
                    </a:lnTo>
                    <a:lnTo>
                      <a:pt x="276" y="139"/>
                    </a:lnTo>
                    <a:lnTo>
                      <a:pt x="276" y="415"/>
                    </a:lnTo>
                    <a:lnTo>
                      <a:pt x="225" y="516"/>
                    </a:lnTo>
                    <a:lnTo>
                      <a:pt x="51" y="516"/>
                    </a:lnTo>
                    <a:lnTo>
                      <a:pt x="0" y="415"/>
                    </a:lnTo>
                    <a:lnTo>
                      <a:pt x="0" y="139"/>
                    </a:lnTo>
                    <a:lnTo>
                      <a:pt x="51" y="105"/>
                    </a:lnTo>
                    <a:lnTo>
                      <a:pt x="89" y="105"/>
                    </a:lnTo>
                    <a:lnTo>
                      <a:pt x="89" y="0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610" name="Freeform 785">
              <a:extLst>
                <a:ext uri="{FF2B5EF4-FFF2-40B4-BE49-F238E27FC236}">
                  <a16:creationId xmlns:a16="http://schemas.microsoft.com/office/drawing/2014/main" id="{D6001090-05FE-D33A-8658-1C9797F78FA1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-3205997" y="2462853"/>
              <a:ext cx="418487" cy="404410"/>
            </a:xfrm>
            <a:custGeom>
              <a:avLst/>
              <a:gdLst>
                <a:gd name="T0" fmla="*/ 0 w 228"/>
                <a:gd name="T1" fmla="*/ 2147483646 h 249"/>
                <a:gd name="T2" fmla="*/ 2147483646 w 228"/>
                <a:gd name="T3" fmla="*/ 2147483646 h 249"/>
                <a:gd name="T4" fmla="*/ 2147483646 w 228"/>
                <a:gd name="T5" fmla="*/ 2147483646 h 249"/>
                <a:gd name="T6" fmla="*/ 0 60000 65536"/>
                <a:gd name="T7" fmla="*/ 0 60000 65536"/>
                <a:gd name="T8" fmla="*/ 0 60000 65536"/>
                <a:gd name="T9" fmla="*/ 0 w 228"/>
                <a:gd name="T10" fmla="*/ 0 h 249"/>
                <a:gd name="T11" fmla="*/ 228 w 228"/>
                <a:gd name="T12" fmla="*/ 249 h 2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8" h="249">
                  <a:moveTo>
                    <a:pt x="0" y="12"/>
                  </a:moveTo>
                  <a:cubicBezTo>
                    <a:pt x="28" y="17"/>
                    <a:pt x="136" y="0"/>
                    <a:pt x="168" y="39"/>
                  </a:cubicBezTo>
                  <a:cubicBezTo>
                    <a:pt x="228" y="102"/>
                    <a:pt x="187" y="205"/>
                    <a:pt x="192" y="24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614" name="Group 712">
            <a:extLst>
              <a:ext uri="{FF2B5EF4-FFF2-40B4-BE49-F238E27FC236}">
                <a16:creationId xmlns:a16="http://schemas.microsoft.com/office/drawing/2014/main" id="{9785F656-BCD3-45C5-2520-73FA72B3B0CC}"/>
              </a:ext>
            </a:extLst>
          </p:cNvPr>
          <p:cNvGrpSpPr>
            <a:grpSpLocks/>
          </p:cNvGrpSpPr>
          <p:nvPr/>
        </p:nvGrpSpPr>
        <p:grpSpPr bwMode="auto">
          <a:xfrm>
            <a:off x="1261214" y="6634527"/>
            <a:ext cx="1150938" cy="1122363"/>
            <a:chOff x="8417675" y="4873514"/>
            <a:chExt cx="1149696" cy="1121976"/>
          </a:xfrm>
        </p:grpSpPr>
        <p:sp>
          <p:nvSpPr>
            <p:cNvPr id="14615" name="Freeform 650">
              <a:extLst>
                <a:ext uri="{FF2B5EF4-FFF2-40B4-BE49-F238E27FC236}">
                  <a16:creationId xmlns:a16="http://schemas.microsoft.com/office/drawing/2014/main" id="{6343B555-232A-D474-1BE2-17C5A33C1AA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079613" y="5196853"/>
              <a:ext cx="125950" cy="448988"/>
            </a:xfrm>
            <a:custGeom>
              <a:avLst/>
              <a:gdLst>
                <a:gd name="T0" fmla="*/ 2147483646 w 147"/>
                <a:gd name="T1" fmla="*/ 2147483646 h 329"/>
                <a:gd name="T2" fmla="*/ 2147483646 w 147"/>
                <a:gd name="T3" fmla="*/ 2147483646 h 329"/>
                <a:gd name="T4" fmla="*/ 2147483646 w 147"/>
                <a:gd name="T5" fmla="*/ 0 h 329"/>
                <a:gd name="T6" fmla="*/ 0 60000 65536"/>
                <a:gd name="T7" fmla="*/ 0 60000 65536"/>
                <a:gd name="T8" fmla="*/ 0 60000 65536"/>
                <a:gd name="T9" fmla="*/ 0 w 147"/>
                <a:gd name="T10" fmla="*/ 0 h 329"/>
                <a:gd name="T11" fmla="*/ 147 w 147"/>
                <a:gd name="T12" fmla="*/ 329 h 3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7" h="329">
                  <a:moveTo>
                    <a:pt x="63" y="329"/>
                  </a:moveTo>
                  <a:cubicBezTo>
                    <a:pt x="56" y="299"/>
                    <a:pt x="0" y="236"/>
                    <a:pt x="21" y="149"/>
                  </a:cubicBezTo>
                  <a:cubicBezTo>
                    <a:pt x="54" y="26"/>
                    <a:pt x="121" y="31"/>
                    <a:pt x="147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616" name="Group 714">
              <a:extLst>
                <a:ext uri="{FF2B5EF4-FFF2-40B4-BE49-F238E27FC236}">
                  <a16:creationId xmlns:a16="http://schemas.microsoft.com/office/drawing/2014/main" id="{077983EE-B67D-76E4-B927-4EA25BB0FD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00809" y="4873514"/>
              <a:ext cx="266991" cy="814766"/>
              <a:chOff x="3113985" y="4538869"/>
              <a:chExt cx="340902" cy="1243615"/>
            </a:xfrm>
          </p:grpSpPr>
          <p:sp>
            <p:nvSpPr>
              <p:cNvPr id="14642" name="Line 279">
                <a:extLst>
                  <a:ext uri="{FF2B5EF4-FFF2-40B4-BE49-F238E27FC236}">
                    <a16:creationId xmlns:a16="http://schemas.microsoft.com/office/drawing/2014/main" id="{80CD11BF-6E13-907D-A764-3E81FC5D5B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19945" y="5157646"/>
                <a:ext cx="0" cy="6248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43" name="Line 280">
                <a:extLst>
                  <a:ext uri="{FF2B5EF4-FFF2-40B4-BE49-F238E27FC236}">
                    <a16:creationId xmlns:a16="http://schemas.microsoft.com/office/drawing/2014/main" id="{418B0EF2-479F-CC08-7201-3799646E66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6946" y="5157646"/>
                <a:ext cx="0" cy="6248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44" name="Freeform 281">
                <a:extLst>
                  <a:ext uri="{FF2B5EF4-FFF2-40B4-BE49-F238E27FC236}">
                    <a16:creationId xmlns:a16="http://schemas.microsoft.com/office/drawing/2014/main" id="{D31EA042-4334-6C08-F8C1-7DAB0A5AE5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3985" y="4538869"/>
                <a:ext cx="340902" cy="820720"/>
              </a:xfrm>
              <a:custGeom>
                <a:avLst/>
                <a:gdLst>
                  <a:gd name="T0" fmla="*/ 2147483646 w 277"/>
                  <a:gd name="T1" fmla="*/ 0 h 517"/>
                  <a:gd name="T2" fmla="*/ 2147483646 w 277"/>
                  <a:gd name="T3" fmla="*/ 0 h 517"/>
                  <a:gd name="T4" fmla="*/ 2147483646 w 277"/>
                  <a:gd name="T5" fmla="*/ 2147483646 h 517"/>
                  <a:gd name="T6" fmla="*/ 2147483646 w 277"/>
                  <a:gd name="T7" fmla="*/ 2147483646 h 517"/>
                  <a:gd name="T8" fmla="*/ 2147483646 w 277"/>
                  <a:gd name="T9" fmla="*/ 2147483646 h 517"/>
                  <a:gd name="T10" fmla="*/ 2147483646 w 277"/>
                  <a:gd name="T11" fmla="*/ 2147483646 h 517"/>
                  <a:gd name="T12" fmla="*/ 2147483646 w 277"/>
                  <a:gd name="T13" fmla="*/ 2147483646 h 517"/>
                  <a:gd name="T14" fmla="*/ 2147483646 w 277"/>
                  <a:gd name="T15" fmla="*/ 2147483646 h 517"/>
                  <a:gd name="T16" fmla="*/ 0 w 277"/>
                  <a:gd name="T17" fmla="*/ 2147483646 h 517"/>
                  <a:gd name="T18" fmla="*/ 0 w 277"/>
                  <a:gd name="T19" fmla="*/ 2147483646 h 517"/>
                  <a:gd name="T20" fmla="*/ 2147483646 w 277"/>
                  <a:gd name="T21" fmla="*/ 2147483646 h 517"/>
                  <a:gd name="T22" fmla="*/ 2147483646 w 277"/>
                  <a:gd name="T23" fmla="*/ 2147483646 h 517"/>
                  <a:gd name="T24" fmla="*/ 2147483646 w 277"/>
                  <a:gd name="T25" fmla="*/ 0 h 5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7"/>
                  <a:gd name="T40" fmla="*/ 0 h 517"/>
                  <a:gd name="T41" fmla="*/ 277 w 277"/>
                  <a:gd name="T42" fmla="*/ 517 h 5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7" h="517">
                    <a:moveTo>
                      <a:pt x="89" y="0"/>
                    </a:moveTo>
                    <a:lnTo>
                      <a:pt x="191" y="0"/>
                    </a:lnTo>
                    <a:lnTo>
                      <a:pt x="191" y="105"/>
                    </a:lnTo>
                    <a:lnTo>
                      <a:pt x="225" y="105"/>
                    </a:lnTo>
                    <a:lnTo>
                      <a:pt x="276" y="139"/>
                    </a:lnTo>
                    <a:lnTo>
                      <a:pt x="276" y="415"/>
                    </a:lnTo>
                    <a:lnTo>
                      <a:pt x="225" y="516"/>
                    </a:lnTo>
                    <a:lnTo>
                      <a:pt x="51" y="516"/>
                    </a:lnTo>
                    <a:lnTo>
                      <a:pt x="0" y="415"/>
                    </a:lnTo>
                    <a:lnTo>
                      <a:pt x="0" y="139"/>
                    </a:lnTo>
                    <a:lnTo>
                      <a:pt x="51" y="105"/>
                    </a:lnTo>
                    <a:lnTo>
                      <a:pt x="89" y="105"/>
                    </a:lnTo>
                    <a:lnTo>
                      <a:pt x="89" y="0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617" name="Group 715">
              <a:extLst>
                <a:ext uri="{FF2B5EF4-FFF2-40B4-BE49-F238E27FC236}">
                  <a16:creationId xmlns:a16="http://schemas.microsoft.com/office/drawing/2014/main" id="{1FCCC6B1-2C9F-C13C-84D8-C9108034ED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23042" y="4935235"/>
              <a:ext cx="253061" cy="543807"/>
              <a:chOff x="4070371" y="5643563"/>
              <a:chExt cx="346076" cy="596900"/>
            </a:xfrm>
          </p:grpSpPr>
          <p:sp>
            <p:nvSpPr>
              <p:cNvPr id="14619" name="Freeform 7">
                <a:extLst>
                  <a:ext uri="{FF2B5EF4-FFF2-40B4-BE49-F238E27FC236}">
                    <a16:creationId xmlns:a16="http://schemas.microsoft.com/office/drawing/2014/main" id="{1ABF4CC0-3050-82A3-F892-53F10E93DD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0371" y="5643563"/>
                <a:ext cx="346075" cy="596900"/>
              </a:xfrm>
              <a:custGeom>
                <a:avLst/>
                <a:gdLst>
                  <a:gd name="T0" fmla="*/ 2147483646 w 218"/>
                  <a:gd name="T1" fmla="*/ 0 h 376"/>
                  <a:gd name="T2" fmla="*/ 2147483646 w 218"/>
                  <a:gd name="T3" fmla="*/ 0 h 376"/>
                  <a:gd name="T4" fmla="*/ 2147483646 w 218"/>
                  <a:gd name="T5" fmla="*/ 2147483646 h 376"/>
                  <a:gd name="T6" fmla="*/ 2147483646 w 218"/>
                  <a:gd name="T7" fmla="*/ 2147483646 h 376"/>
                  <a:gd name="T8" fmla="*/ 2147483646 w 218"/>
                  <a:gd name="T9" fmla="*/ 2147483646 h 376"/>
                  <a:gd name="T10" fmla="*/ 0 w 218"/>
                  <a:gd name="T11" fmla="*/ 2147483646 h 376"/>
                  <a:gd name="T12" fmla="*/ 0 w 218"/>
                  <a:gd name="T13" fmla="*/ 2147483646 h 376"/>
                  <a:gd name="T14" fmla="*/ 2147483646 w 218"/>
                  <a:gd name="T15" fmla="*/ 2147483646 h 376"/>
                  <a:gd name="T16" fmla="*/ 2147483646 w 218"/>
                  <a:gd name="T17" fmla="*/ 2147483646 h 376"/>
                  <a:gd name="T18" fmla="*/ 2147483646 w 218"/>
                  <a:gd name="T19" fmla="*/ 2147483646 h 376"/>
                  <a:gd name="T20" fmla="*/ 2147483646 w 218"/>
                  <a:gd name="T21" fmla="*/ 2147483646 h 376"/>
                  <a:gd name="T22" fmla="*/ 2147483646 w 218"/>
                  <a:gd name="T23" fmla="*/ 2147483646 h 376"/>
                  <a:gd name="T24" fmla="*/ 2147483646 w 218"/>
                  <a:gd name="T25" fmla="*/ 2147483646 h 376"/>
                  <a:gd name="T26" fmla="*/ 2147483646 w 218"/>
                  <a:gd name="T27" fmla="*/ 2147483646 h 376"/>
                  <a:gd name="T28" fmla="*/ 2147483646 w 218"/>
                  <a:gd name="T29" fmla="*/ 2147483646 h 376"/>
                  <a:gd name="T30" fmla="*/ 2147483646 w 218"/>
                  <a:gd name="T31" fmla="*/ 2147483646 h 376"/>
                  <a:gd name="T32" fmla="*/ 2147483646 w 218"/>
                  <a:gd name="T33" fmla="*/ 2147483646 h 376"/>
                  <a:gd name="T34" fmla="*/ 2147483646 w 218"/>
                  <a:gd name="T35" fmla="*/ 2147483646 h 376"/>
                  <a:gd name="T36" fmla="*/ 2147483646 w 218"/>
                  <a:gd name="T37" fmla="*/ 2147483646 h 376"/>
                  <a:gd name="T38" fmla="*/ 2147483646 w 218"/>
                  <a:gd name="T39" fmla="*/ 2147483646 h 376"/>
                  <a:gd name="T40" fmla="*/ 2147483646 w 218"/>
                  <a:gd name="T41" fmla="*/ 0 h 376"/>
                  <a:gd name="T42" fmla="*/ 2147483646 w 218"/>
                  <a:gd name="T43" fmla="*/ 0 h 37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18" h="376">
                    <a:moveTo>
                      <a:pt x="70" y="0"/>
                    </a:moveTo>
                    <a:lnTo>
                      <a:pt x="70" y="0"/>
                    </a:lnTo>
                    <a:lnTo>
                      <a:pt x="70" y="74"/>
                    </a:lnTo>
                    <a:lnTo>
                      <a:pt x="24" y="74"/>
                    </a:lnTo>
                    <a:lnTo>
                      <a:pt x="0" y="101"/>
                    </a:lnTo>
                    <a:lnTo>
                      <a:pt x="0" y="300"/>
                    </a:lnTo>
                    <a:lnTo>
                      <a:pt x="37" y="376"/>
                    </a:lnTo>
                    <a:lnTo>
                      <a:pt x="38" y="376"/>
                    </a:lnTo>
                    <a:lnTo>
                      <a:pt x="180" y="376"/>
                    </a:lnTo>
                    <a:lnTo>
                      <a:pt x="181" y="374"/>
                    </a:lnTo>
                    <a:lnTo>
                      <a:pt x="181" y="373"/>
                    </a:lnTo>
                    <a:lnTo>
                      <a:pt x="218" y="300"/>
                    </a:lnTo>
                    <a:lnTo>
                      <a:pt x="218" y="101"/>
                    </a:lnTo>
                    <a:lnTo>
                      <a:pt x="192" y="74"/>
                    </a:lnTo>
                    <a:lnTo>
                      <a:pt x="146" y="74"/>
                    </a:lnTo>
                    <a:lnTo>
                      <a:pt x="146" y="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D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0" name="Line 8">
                <a:extLst>
                  <a:ext uri="{FF2B5EF4-FFF2-40B4-BE49-F238E27FC236}">
                    <a16:creationId xmlns:a16="http://schemas.microsoft.com/office/drawing/2014/main" id="{C3C0E555-9AFB-CF3C-BA2A-E3B893A986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81496" y="5643563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1" name="Line 9">
                <a:extLst>
                  <a:ext uri="{FF2B5EF4-FFF2-40B4-BE49-F238E27FC236}">
                    <a16:creationId xmlns:a16="http://schemas.microsoft.com/office/drawing/2014/main" id="{5107F305-9CBA-3076-4D18-1C3813A292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81496" y="5643563"/>
                <a:ext cx="0" cy="1174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2" name="Line 10">
                <a:extLst>
                  <a:ext uri="{FF2B5EF4-FFF2-40B4-BE49-F238E27FC236}">
                    <a16:creationId xmlns:a16="http://schemas.microsoft.com/office/drawing/2014/main" id="{3CA69F75-A5E6-78D7-89B2-FEF85DE7C8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81496" y="5761038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3" name="Line 11">
                <a:extLst>
                  <a:ext uri="{FF2B5EF4-FFF2-40B4-BE49-F238E27FC236}">
                    <a16:creationId xmlns:a16="http://schemas.microsoft.com/office/drawing/2014/main" id="{7B872DD7-EEA9-A276-2DF0-B53C392D7D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08471" y="5761038"/>
                <a:ext cx="7302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4" name="Line 12">
                <a:extLst>
                  <a:ext uri="{FF2B5EF4-FFF2-40B4-BE49-F238E27FC236}">
                    <a16:creationId xmlns:a16="http://schemas.microsoft.com/office/drawing/2014/main" id="{07C0DA4E-FF22-1591-F19C-17A28AB8FA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70371" y="5761038"/>
                <a:ext cx="38100" cy="4286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5" name="Line 13">
                <a:extLst>
                  <a:ext uri="{FF2B5EF4-FFF2-40B4-BE49-F238E27FC236}">
                    <a16:creationId xmlns:a16="http://schemas.microsoft.com/office/drawing/2014/main" id="{5D915349-F60A-CCBC-A1E9-35FAE46699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0371" y="5803900"/>
                <a:ext cx="0" cy="3159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6" name="Line 14">
                <a:extLst>
                  <a:ext uri="{FF2B5EF4-FFF2-40B4-BE49-F238E27FC236}">
                    <a16:creationId xmlns:a16="http://schemas.microsoft.com/office/drawing/2014/main" id="{664C751F-09F0-C006-2745-09B8BA3831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0371" y="6119813"/>
                <a:ext cx="58738" cy="12065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7" name="Line 15">
                <a:extLst>
                  <a:ext uri="{FF2B5EF4-FFF2-40B4-BE49-F238E27FC236}">
                    <a16:creationId xmlns:a16="http://schemas.microsoft.com/office/drawing/2014/main" id="{68A5A29B-6770-85DC-3268-81AC107E2F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9109" y="6240463"/>
                <a:ext cx="15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8" name="Line 16">
                <a:extLst>
                  <a:ext uri="{FF2B5EF4-FFF2-40B4-BE49-F238E27FC236}">
                    <a16:creationId xmlns:a16="http://schemas.microsoft.com/office/drawing/2014/main" id="{A276CF57-6D9F-D837-FC14-4145897161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0696" y="6240463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9" name="Line 17">
                <a:extLst>
                  <a:ext uri="{FF2B5EF4-FFF2-40B4-BE49-F238E27FC236}">
                    <a16:creationId xmlns:a16="http://schemas.microsoft.com/office/drawing/2014/main" id="{4FA3DEA9-16F3-E419-8740-3854C14981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0696" y="6240463"/>
                <a:ext cx="22542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0" name="Line 18">
                <a:extLst>
                  <a:ext uri="{FF2B5EF4-FFF2-40B4-BE49-F238E27FC236}">
                    <a16:creationId xmlns:a16="http://schemas.microsoft.com/office/drawing/2014/main" id="{56F20FE6-629B-82EC-C98B-56575A84A8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6121" y="6240463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1" name="Line 19">
                <a:extLst>
                  <a:ext uri="{FF2B5EF4-FFF2-40B4-BE49-F238E27FC236}">
                    <a16:creationId xmlns:a16="http://schemas.microsoft.com/office/drawing/2014/main" id="{575FC0EB-545E-97EE-5C45-BBBABC3A20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56121" y="6237288"/>
                <a:ext cx="1588" cy="31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2" name="Line 20">
                <a:extLst>
                  <a:ext uri="{FF2B5EF4-FFF2-40B4-BE49-F238E27FC236}">
                    <a16:creationId xmlns:a16="http://schemas.microsoft.com/office/drawing/2014/main" id="{AA9A375D-E5E8-1DCA-AD5C-185CD05EAE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57709" y="6235700"/>
                <a:ext cx="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3" name="Line 21">
                <a:extLst>
                  <a:ext uri="{FF2B5EF4-FFF2-40B4-BE49-F238E27FC236}">
                    <a16:creationId xmlns:a16="http://schemas.microsoft.com/office/drawing/2014/main" id="{B95DE9B5-2565-E292-1DB8-B82BB0D471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57709" y="6119813"/>
                <a:ext cx="58738" cy="11588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4" name="Line 22">
                <a:extLst>
                  <a:ext uri="{FF2B5EF4-FFF2-40B4-BE49-F238E27FC236}">
                    <a16:creationId xmlns:a16="http://schemas.microsoft.com/office/drawing/2014/main" id="{00E2CD47-0978-EC6C-BE76-35699205EB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16446" y="5803900"/>
                <a:ext cx="0" cy="3159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5" name="Line 23">
                <a:extLst>
                  <a:ext uri="{FF2B5EF4-FFF2-40B4-BE49-F238E27FC236}">
                    <a16:creationId xmlns:a16="http://schemas.microsoft.com/office/drawing/2014/main" id="{6C21B29F-C603-059B-E8A1-38C02259C1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375171" y="5761038"/>
                <a:ext cx="41275" cy="4286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6" name="Line 24">
                <a:extLst>
                  <a:ext uri="{FF2B5EF4-FFF2-40B4-BE49-F238E27FC236}">
                    <a16:creationId xmlns:a16="http://schemas.microsoft.com/office/drawing/2014/main" id="{35BDCD33-154D-8286-C0AB-1C4F4B4534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5171" y="5761038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7" name="Line 25">
                <a:extLst>
                  <a:ext uri="{FF2B5EF4-FFF2-40B4-BE49-F238E27FC236}">
                    <a16:creationId xmlns:a16="http://schemas.microsoft.com/office/drawing/2014/main" id="{E6E2077F-B272-4242-206B-C8CB4DA884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02146" y="5761038"/>
                <a:ext cx="7302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8" name="Line 26">
                <a:extLst>
                  <a:ext uri="{FF2B5EF4-FFF2-40B4-BE49-F238E27FC236}">
                    <a16:creationId xmlns:a16="http://schemas.microsoft.com/office/drawing/2014/main" id="{E33B0D40-0E69-A118-AF54-503699F772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2146" y="5761038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9" name="Line 27">
                <a:extLst>
                  <a:ext uri="{FF2B5EF4-FFF2-40B4-BE49-F238E27FC236}">
                    <a16:creationId xmlns:a16="http://schemas.microsoft.com/office/drawing/2014/main" id="{3B0B10F9-A1FF-156F-7A27-C0248C6850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02146" y="5643563"/>
                <a:ext cx="0" cy="1174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0" name="Line 28">
                <a:extLst>
                  <a:ext uri="{FF2B5EF4-FFF2-40B4-BE49-F238E27FC236}">
                    <a16:creationId xmlns:a16="http://schemas.microsoft.com/office/drawing/2014/main" id="{5FA7D32B-320D-4E5F-4830-5E1DFB09C8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81496" y="5643563"/>
                <a:ext cx="12065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1" name="Freeform 29">
                <a:extLst>
                  <a:ext uri="{FF2B5EF4-FFF2-40B4-BE49-F238E27FC236}">
                    <a16:creationId xmlns:a16="http://schemas.microsoft.com/office/drawing/2014/main" id="{4219C76B-A259-92B9-4422-F4845281A4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2446" y="5846763"/>
                <a:ext cx="187325" cy="193675"/>
              </a:xfrm>
              <a:custGeom>
                <a:avLst/>
                <a:gdLst>
                  <a:gd name="T0" fmla="*/ 2147483646 w 118"/>
                  <a:gd name="T1" fmla="*/ 2147483646 h 122"/>
                  <a:gd name="T2" fmla="*/ 2147483646 w 118"/>
                  <a:gd name="T3" fmla="*/ 2147483646 h 122"/>
                  <a:gd name="T4" fmla="*/ 2147483646 w 118"/>
                  <a:gd name="T5" fmla="*/ 2147483646 h 122"/>
                  <a:gd name="T6" fmla="*/ 2147483646 w 118"/>
                  <a:gd name="T7" fmla="*/ 2147483646 h 122"/>
                  <a:gd name="T8" fmla="*/ 2147483646 w 118"/>
                  <a:gd name="T9" fmla="*/ 2147483646 h 122"/>
                  <a:gd name="T10" fmla="*/ 2147483646 w 118"/>
                  <a:gd name="T11" fmla="*/ 2147483646 h 122"/>
                  <a:gd name="T12" fmla="*/ 2147483646 w 118"/>
                  <a:gd name="T13" fmla="*/ 2147483646 h 122"/>
                  <a:gd name="T14" fmla="*/ 2147483646 w 118"/>
                  <a:gd name="T15" fmla="*/ 2147483646 h 122"/>
                  <a:gd name="T16" fmla="*/ 2147483646 w 118"/>
                  <a:gd name="T17" fmla="*/ 2147483646 h 122"/>
                  <a:gd name="T18" fmla="*/ 2147483646 w 118"/>
                  <a:gd name="T19" fmla="*/ 2147483646 h 122"/>
                  <a:gd name="T20" fmla="*/ 2147483646 w 118"/>
                  <a:gd name="T21" fmla="*/ 2147483646 h 122"/>
                  <a:gd name="T22" fmla="*/ 2147483646 w 118"/>
                  <a:gd name="T23" fmla="*/ 2147483646 h 122"/>
                  <a:gd name="T24" fmla="*/ 0 w 118"/>
                  <a:gd name="T25" fmla="*/ 2147483646 h 122"/>
                  <a:gd name="T26" fmla="*/ 2147483646 w 118"/>
                  <a:gd name="T27" fmla="*/ 2147483646 h 122"/>
                  <a:gd name="T28" fmla="*/ 2147483646 w 118"/>
                  <a:gd name="T29" fmla="*/ 2147483646 h 122"/>
                  <a:gd name="T30" fmla="*/ 2147483646 w 118"/>
                  <a:gd name="T31" fmla="*/ 2147483646 h 122"/>
                  <a:gd name="T32" fmla="*/ 2147483646 w 118"/>
                  <a:gd name="T33" fmla="*/ 2147483646 h 122"/>
                  <a:gd name="T34" fmla="*/ 2147483646 w 118"/>
                  <a:gd name="T35" fmla="*/ 2147483646 h 122"/>
                  <a:gd name="T36" fmla="*/ 2147483646 w 118"/>
                  <a:gd name="T37" fmla="*/ 2147483646 h 122"/>
                  <a:gd name="T38" fmla="*/ 2147483646 w 118"/>
                  <a:gd name="T39" fmla="*/ 2147483646 h 122"/>
                  <a:gd name="T40" fmla="*/ 2147483646 w 118"/>
                  <a:gd name="T41" fmla="*/ 2147483646 h 122"/>
                  <a:gd name="T42" fmla="*/ 2147483646 w 118"/>
                  <a:gd name="T43" fmla="*/ 2147483646 h 122"/>
                  <a:gd name="T44" fmla="*/ 2147483646 w 118"/>
                  <a:gd name="T45" fmla="*/ 2147483646 h 122"/>
                  <a:gd name="T46" fmla="*/ 2147483646 w 118"/>
                  <a:gd name="T47" fmla="*/ 2147483646 h 122"/>
                  <a:gd name="T48" fmla="*/ 2147483646 w 118"/>
                  <a:gd name="T49" fmla="*/ 2147483646 h 122"/>
                  <a:gd name="T50" fmla="*/ 2147483646 w 118"/>
                  <a:gd name="T51" fmla="*/ 2147483646 h 122"/>
                  <a:gd name="T52" fmla="*/ 2147483646 w 118"/>
                  <a:gd name="T53" fmla="*/ 2147483646 h 122"/>
                  <a:gd name="T54" fmla="*/ 2147483646 w 118"/>
                  <a:gd name="T55" fmla="*/ 2147483646 h 122"/>
                  <a:gd name="T56" fmla="*/ 2147483646 w 118"/>
                  <a:gd name="T57" fmla="*/ 2147483646 h 122"/>
                  <a:gd name="T58" fmla="*/ 2147483646 w 118"/>
                  <a:gd name="T59" fmla="*/ 2147483646 h 122"/>
                  <a:gd name="T60" fmla="*/ 2147483646 w 118"/>
                  <a:gd name="T61" fmla="*/ 0 h 122"/>
                  <a:gd name="T62" fmla="*/ 2147483646 w 118"/>
                  <a:gd name="T63" fmla="*/ 2147483646 h 122"/>
                  <a:gd name="T64" fmla="*/ 2147483646 w 118"/>
                  <a:gd name="T65" fmla="*/ 2147483646 h 122"/>
                  <a:gd name="T66" fmla="*/ 2147483646 w 118"/>
                  <a:gd name="T67" fmla="*/ 2147483646 h 122"/>
                  <a:gd name="T68" fmla="*/ 2147483646 w 118"/>
                  <a:gd name="T69" fmla="*/ 2147483646 h 122"/>
                  <a:gd name="T70" fmla="*/ 2147483646 w 118"/>
                  <a:gd name="T71" fmla="*/ 2147483646 h 122"/>
                  <a:gd name="T72" fmla="*/ 2147483646 w 118"/>
                  <a:gd name="T73" fmla="*/ 2147483646 h 122"/>
                  <a:gd name="T74" fmla="*/ 2147483646 w 118"/>
                  <a:gd name="T75" fmla="*/ 2147483646 h 122"/>
                  <a:gd name="T76" fmla="*/ 2147483646 w 118"/>
                  <a:gd name="T77" fmla="*/ 2147483646 h 122"/>
                  <a:gd name="T78" fmla="*/ 2147483646 w 118"/>
                  <a:gd name="T79" fmla="*/ 2147483646 h 122"/>
                  <a:gd name="T80" fmla="*/ 2147483646 w 118"/>
                  <a:gd name="T81" fmla="*/ 2147483646 h 122"/>
                  <a:gd name="T82" fmla="*/ 2147483646 w 118"/>
                  <a:gd name="T83" fmla="*/ 2147483646 h 122"/>
                  <a:gd name="T84" fmla="*/ 2147483646 w 118"/>
                  <a:gd name="T85" fmla="*/ 2147483646 h 122"/>
                  <a:gd name="T86" fmla="*/ 2147483646 w 118"/>
                  <a:gd name="T87" fmla="*/ 2147483646 h 122"/>
                  <a:gd name="T88" fmla="*/ 2147483646 w 118"/>
                  <a:gd name="T89" fmla="*/ 2147483646 h 122"/>
                  <a:gd name="T90" fmla="*/ 2147483646 w 118"/>
                  <a:gd name="T91" fmla="*/ 2147483646 h 122"/>
                  <a:gd name="T92" fmla="*/ 2147483646 w 118"/>
                  <a:gd name="T93" fmla="*/ 2147483646 h 122"/>
                  <a:gd name="T94" fmla="*/ 2147483646 w 118"/>
                  <a:gd name="T95" fmla="*/ 2147483646 h 122"/>
                  <a:gd name="T96" fmla="*/ 2147483646 w 118"/>
                  <a:gd name="T97" fmla="*/ 2147483646 h 122"/>
                  <a:gd name="T98" fmla="*/ 2147483646 w 118"/>
                  <a:gd name="T99" fmla="*/ 2147483646 h 122"/>
                  <a:gd name="T100" fmla="*/ 2147483646 w 118"/>
                  <a:gd name="T101" fmla="*/ 2147483646 h 122"/>
                  <a:gd name="T102" fmla="*/ 2147483646 w 118"/>
                  <a:gd name="T103" fmla="*/ 2147483646 h 122"/>
                  <a:gd name="T104" fmla="*/ 2147483646 w 118"/>
                  <a:gd name="T105" fmla="*/ 2147483646 h 122"/>
                  <a:gd name="T106" fmla="*/ 2147483646 w 118"/>
                  <a:gd name="T107" fmla="*/ 2147483646 h 122"/>
                  <a:gd name="T108" fmla="*/ 2147483646 w 118"/>
                  <a:gd name="T109" fmla="*/ 2147483646 h 122"/>
                  <a:gd name="T110" fmla="*/ 2147483646 w 118"/>
                  <a:gd name="T111" fmla="*/ 2147483646 h 122"/>
                  <a:gd name="T112" fmla="*/ 2147483646 w 118"/>
                  <a:gd name="T113" fmla="*/ 2147483646 h 12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18" h="122">
                    <a:moveTo>
                      <a:pt x="79" y="113"/>
                    </a:moveTo>
                    <a:lnTo>
                      <a:pt x="79" y="113"/>
                    </a:lnTo>
                    <a:lnTo>
                      <a:pt x="74" y="117"/>
                    </a:lnTo>
                    <a:lnTo>
                      <a:pt x="68" y="120"/>
                    </a:lnTo>
                    <a:lnTo>
                      <a:pt x="62" y="122"/>
                    </a:lnTo>
                    <a:lnTo>
                      <a:pt x="58" y="122"/>
                    </a:lnTo>
                    <a:lnTo>
                      <a:pt x="54" y="122"/>
                    </a:lnTo>
                    <a:lnTo>
                      <a:pt x="45" y="122"/>
                    </a:lnTo>
                    <a:lnTo>
                      <a:pt x="37" y="121"/>
                    </a:lnTo>
                    <a:lnTo>
                      <a:pt x="33" y="121"/>
                    </a:lnTo>
                    <a:lnTo>
                      <a:pt x="30" y="118"/>
                    </a:lnTo>
                    <a:lnTo>
                      <a:pt x="26" y="115"/>
                    </a:lnTo>
                    <a:lnTo>
                      <a:pt x="23" y="111"/>
                    </a:lnTo>
                    <a:lnTo>
                      <a:pt x="20" y="100"/>
                    </a:lnTo>
                    <a:lnTo>
                      <a:pt x="18" y="90"/>
                    </a:lnTo>
                    <a:lnTo>
                      <a:pt x="15" y="76"/>
                    </a:lnTo>
                    <a:lnTo>
                      <a:pt x="14" y="70"/>
                    </a:lnTo>
                    <a:lnTo>
                      <a:pt x="10" y="62"/>
                    </a:lnTo>
                    <a:lnTo>
                      <a:pt x="4" y="52"/>
                    </a:lnTo>
                    <a:lnTo>
                      <a:pt x="2" y="45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2" y="32"/>
                    </a:lnTo>
                    <a:lnTo>
                      <a:pt x="3" y="31"/>
                    </a:lnTo>
                    <a:lnTo>
                      <a:pt x="4" y="31"/>
                    </a:lnTo>
                    <a:lnTo>
                      <a:pt x="6" y="32"/>
                    </a:lnTo>
                    <a:lnTo>
                      <a:pt x="7" y="34"/>
                    </a:lnTo>
                    <a:lnTo>
                      <a:pt x="22" y="58"/>
                    </a:lnTo>
                    <a:lnTo>
                      <a:pt x="23" y="59"/>
                    </a:lnTo>
                    <a:lnTo>
                      <a:pt x="26" y="59"/>
                    </a:lnTo>
                    <a:lnTo>
                      <a:pt x="29" y="59"/>
                    </a:lnTo>
                    <a:lnTo>
                      <a:pt x="30" y="55"/>
                    </a:lnTo>
                    <a:lnTo>
                      <a:pt x="26" y="15"/>
                    </a:lnTo>
                    <a:lnTo>
                      <a:pt x="27" y="8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4" y="6"/>
                    </a:lnTo>
                    <a:lnTo>
                      <a:pt x="35" y="8"/>
                    </a:lnTo>
                    <a:lnTo>
                      <a:pt x="37" y="11"/>
                    </a:lnTo>
                    <a:lnTo>
                      <a:pt x="41" y="49"/>
                    </a:lnTo>
                    <a:lnTo>
                      <a:pt x="41" y="51"/>
                    </a:lnTo>
                    <a:lnTo>
                      <a:pt x="42" y="52"/>
                    </a:lnTo>
                    <a:lnTo>
                      <a:pt x="43" y="52"/>
                    </a:lnTo>
                    <a:lnTo>
                      <a:pt x="45" y="48"/>
                    </a:lnTo>
                    <a:lnTo>
                      <a:pt x="46" y="24"/>
                    </a:lnTo>
                    <a:lnTo>
                      <a:pt x="49" y="4"/>
                    </a:lnTo>
                    <a:lnTo>
                      <a:pt x="50" y="1"/>
                    </a:lnTo>
                    <a:lnTo>
                      <a:pt x="54" y="0"/>
                    </a:lnTo>
                    <a:lnTo>
                      <a:pt x="57" y="0"/>
                    </a:lnTo>
                    <a:lnTo>
                      <a:pt x="58" y="1"/>
                    </a:lnTo>
                    <a:lnTo>
                      <a:pt x="60" y="3"/>
                    </a:lnTo>
                    <a:lnTo>
                      <a:pt x="60" y="7"/>
                    </a:lnTo>
                    <a:lnTo>
                      <a:pt x="56" y="49"/>
                    </a:lnTo>
                    <a:lnTo>
                      <a:pt x="56" y="51"/>
                    </a:lnTo>
                    <a:lnTo>
                      <a:pt x="58" y="52"/>
                    </a:lnTo>
                    <a:lnTo>
                      <a:pt x="60" y="51"/>
                    </a:lnTo>
                    <a:lnTo>
                      <a:pt x="62" y="49"/>
                    </a:lnTo>
                    <a:lnTo>
                      <a:pt x="77" y="14"/>
                    </a:lnTo>
                    <a:lnTo>
                      <a:pt x="79" y="13"/>
                    </a:lnTo>
                    <a:lnTo>
                      <a:pt x="80" y="11"/>
                    </a:lnTo>
                    <a:lnTo>
                      <a:pt x="85" y="11"/>
                    </a:lnTo>
                    <a:lnTo>
                      <a:pt x="87" y="13"/>
                    </a:lnTo>
                    <a:lnTo>
                      <a:pt x="88" y="14"/>
                    </a:lnTo>
                    <a:lnTo>
                      <a:pt x="88" y="17"/>
                    </a:lnTo>
                    <a:lnTo>
                      <a:pt x="87" y="21"/>
                    </a:lnTo>
                    <a:lnTo>
                      <a:pt x="79" y="44"/>
                    </a:lnTo>
                    <a:lnTo>
                      <a:pt x="72" y="62"/>
                    </a:lnTo>
                    <a:lnTo>
                      <a:pt x="72" y="66"/>
                    </a:lnTo>
                    <a:lnTo>
                      <a:pt x="72" y="72"/>
                    </a:lnTo>
                    <a:lnTo>
                      <a:pt x="73" y="76"/>
                    </a:lnTo>
                    <a:lnTo>
                      <a:pt x="74" y="80"/>
                    </a:lnTo>
                    <a:lnTo>
                      <a:pt x="77" y="83"/>
                    </a:lnTo>
                    <a:lnTo>
                      <a:pt x="81" y="84"/>
                    </a:lnTo>
                    <a:lnTo>
                      <a:pt x="84" y="84"/>
                    </a:lnTo>
                    <a:lnTo>
                      <a:pt x="88" y="82"/>
                    </a:lnTo>
                    <a:lnTo>
                      <a:pt x="100" y="7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1" y="73"/>
                    </a:lnTo>
                    <a:lnTo>
                      <a:pt x="116" y="76"/>
                    </a:lnTo>
                    <a:lnTo>
                      <a:pt x="118" y="80"/>
                    </a:lnTo>
                    <a:lnTo>
                      <a:pt x="116" y="82"/>
                    </a:lnTo>
                    <a:lnTo>
                      <a:pt x="115" y="83"/>
                    </a:lnTo>
                    <a:lnTo>
                      <a:pt x="108" y="86"/>
                    </a:lnTo>
                    <a:lnTo>
                      <a:pt x="100" y="90"/>
                    </a:lnTo>
                    <a:lnTo>
                      <a:pt x="95" y="94"/>
                    </a:lnTo>
                    <a:lnTo>
                      <a:pt x="88" y="101"/>
                    </a:lnTo>
                    <a:lnTo>
                      <a:pt x="79" y="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618" name="TextBox 716">
              <a:extLst>
                <a:ext uri="{FF2B5EF4-FFF2-40B4-BE49-F238E27FC236}">
                  <a16:creationId xmlns:a16="http://schemas.microsoft.com/office/drawing/2014/main" id="{FC1E2A96-DF2E-D3CC-C1FE-9E399B23B0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17675" y="5656936"/>
              <a:ext cx="114969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800"/>
                <a:t>Clamshell: </a:t>
              </a:r>
            </a:p>
            <a:p>
              <a:pPr algn="ctr" eaLnBrk="1" hangingPunct="1"/>
              <a:r>
                <a:rPr lang="en-US" altLang="en-US" sz="800"/>
                <a:t>non-threat in front.</a:t>
              </a:r>
            </a:p>
          </p:txBody>
        </p:sp>
      </p:grpSp>
      <p:grpSp>
        <p:nvGrpSpPr>
          <p:cNvPr id="14721" name="Group 14720">
            <a:extLst>
              <a:ext uri="{FF2B5EF4-FFF2-40B4-BE49-F238E27FC236}">
                <a16:creationId xmlns:a16="http://schemas.microsoft.com/office/drawing/2014/main" id="{4CFD077F-57B9-F7B5-5F56-C328C91870D3}"/>
              </a:ext>
            </a:extLst>
          </p:cNvPr>
          <p:cNvGrpSpPr/>
          <p:nvPr/>
        </p:nvGrpSpPr>
        <p:grpSpPr>
          <a:xfrm>
            <a:off x="5137525" y="1832263"/>
            <a:ext cx="530225" cy="1323975"/>
            <a:chOff x="7844047" y="2433882"/>
            <a:chExt cx="530225" cy="1323975"/>
          </a:xfrm>
        </p:grpSpPr>
        <p:grpSp>
          <p:nvGrpSpPr>
            <p:cNvPr id="14688" name="Group 14687">
              <a:extLst>
                <a:ext uri="{FF2B5EF4-FFF2-40B4-BE49-F238E27FC236}">
                  <a16:creationId xmlns:a16="http://schemas.microsoft.com/office/drawing/2014/main" id="{16B25172-639F-4223-ECA5-F2CECF7746C4}"/>
                </a:ext>
              </a:extLst>
            </p:cNvPr>
            <p:cNvGrpSpPr/>
            <p:nvPr/>
          </p:nvGrpSpPr>
          <p:grpSpPr>
            <a:xfrm>
              <a:off x="7844047" y="2433882"/>
              <a:ext cx="530225" cy="1323975"/>
              <a:chOff x="7844047" y="2433882"/>
              <a:chExt cx="530225" cy="1323975"/>
            </a:xfrm>
          </p:grpSpPr>
          <p:grpSp>
            <p:nvGrpSpPr>
              <p:cNvPr id="14486" name="Group 78">
                <a:extLst>
                  <a:ext uri="{FF2B5EF4-FFF2-40B4-BE49-F238E27FC236}">
                    <a16:creationId xmlns:a16="http://schemas.microsoft.com/office/drawing/2014/main" id="{AF2B3F15-41A0-6E4B-1654-A34FA9E90C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082929" y="2841824"/>
                <a:ext cx="284035" cy="916033"/>
                <a:chOff x="5886450" y="6040875"/>
                <a:chExt cx="288925" cy="931828"/>
              </a:xfrm>
            </p:grpSpPr>
            <p:sp>
              <p:nvSpPr>
                <p:cNvPr id="14490" name="Line 753">
                  <a:extLst>
                    <a:ext uri="{FF2B5EF4-FFF2-40B4-BE49-F238E27FC236}">
                      <a16:creationId xmlns:a16="http://schemas.microsoft.com/office/drawing/2014/main" id="{F8D88301-85E7-17BD-5CCE-FCA0B63ADF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026150" y="6534043"/>
                  <a:ext cx="0" cy="36598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91" name="Freeform 754">
                  <a:extLst>
                    <a:ext uri="{FF2B5EF4-FFF2-40B4-BE49-F238E27FC236}">
                      <a16:creationId xmlns:a16="http://schemas.microsoft.com/office/drawing/2014/main" id="{516C8FA4-84EC-0BBF-B639-686056C98C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5956300" y="6040875"/>
                  <a:ext cx="133350" cy="539889"/>
                </a:xfrm>
                <a:custGeom>
                  <a:avLst/>
                  <a:gdLst>
                    <a:gd name="T0" fmla="*/ 0 w 173"/>
                    <a:gd name="T1" fmla="*/ 2147483646 h 375"/>
                    <a:gd name="T2" fmla="*/ 0 w 173"/>
                    <a:gd name="T3" fmla="*/ 0 h 375"/>
                    <a:gd name="T4" fmla="*/ 0 w 173"/>
                    <a:gd name="T5" fmla="*/ 2147483646 h 375"/>
                    <a:gd name="T6" fmla="*/ 0 w 173"/>
                    <a:gd name="T7" fmla="*/ 2147483646 h 375"/>
                    <a:gd name="T8" fmla="*/ 0 w 173"/>
                    <a:gd name="T9" fmla="*/ 2147483646 h 375"/>
                    <a:gd name="T10" fmla="*/ 0 w 173"/>
                    <a:gd name="T11" fmla="*/ 2147483646 h 375"/>
                    <a:gd name="T12" fmla="*/ 0 w 173"/>
                    <a:gd name="T13" fmla="*/ 2147483646 h 375"/>
                    <a:gd name="T14" fmla="*/ 0 w 173"/>
                    <a:gd name="T15" fmla="*/ 2147483646 h 375"/>
                    <a:gd name="T16" fmla="*/ 0 w 173"/>
                    <a:gd name="T17" fmla="*/ 2147483646 h 375"/>
                    <a:gd name="T18" fmla="*/ 0 w 173"/>
                    <a:gd name="T19" fmla="*/ 2147483646 h 375"/>
                    <a:gd name="T20" fmla="*/ 0 w 173"/>
                    <a:gd name="T21" fmla="*/ 2147483646 h 375"/>
                    <a:gd name="T22" fmla="*/ 0 w 173"/>
                    <a:gd name="T23" fmla="*/ 2147483646 h 375"/>
                    <a:gd name="T24" fmla="*/ 0 w 173"/>
                    <a:gd name="T25" fmla="*/ 2147483646 h 37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3"/>
                    <a:gd name="T40" fmla="*/ 0 h 375"/>
                    <a:gd name="T41" fmla="*/ 173 w 173"/>
                    <a:gd name="T42" fmla="*/ 375 h 37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3" h="375">
                      <a:moveTo>
                        <a:pt x="63" y="15"/>
                      </a:moveTo>
                      <a:lnTo>
                        <a:pt x="126" y="0"/>
                      </a:lnTo>
                      <a:lnTo>
                        <a:pt x="126" y="67"/>
                      </a:lnTo>
                      <a:lnTo>
                        <a:pt x="151" y="71"/>
                      </a:lnTo>
                      <a:lnTo>
                        <a:pt x="173" y="88"/>
                      </a:lnTo>
                      <a:lnTo>
                        <a:pt x="173" y="279"/>
                      </a:lnTo>
                      <a:lnTo>
                        <a:pt x="148" y="343"/>
                      </a:lnTo>
                      <a:lnTo>
                        <a:pt x="40" y="375"/>
                      </a:lnTo>
                      <a:lnTo>
                        <a:pt x="0" y="318"/>
                      </a:lnTo>
                      <a:lnTo>
                        <a:pt x="0" y="127"/>
                      </a:lnTo>
                      <a:lnTo>
                        <a:pt x="29" y="96"/>
                      </a:lnTo>
                      <a:lnTo>
                        <a:pt x="61" y="85"/>
                      </a:lnTo>
                      <a:lnTo>
                        <a:pt x="62" y="15"/>
                      </a:lnTo>
                    </a:path>
                  </a:pathLst>
                </a:custGeom>
                <a:solidFill>
                  <a:srgbClr val="FFD2A5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492" name="Freeform 755">
                  <a:extLst>
                    <a:ext uri="{FF2B5EF4-FFF2-40B4-BE49-F238E27FC236}">
                      <a16:creationId xmlns:a16="http://schemas.microsoft.com/office/drawing/2014/main" id="{58D25054-ED6F-D15B-B003-4F2E183B8D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86450" y="6822157"/>
                  <a:ext cx="288925" cy="121994"/>
                </a:xfrm>
                <a:custGeom>
                  <a:avLst/>
                  <a:gdLst>
                    <a:gd name="T0" fmla="*/ 2147483646 w 182"/>
                    <a:gd name="T1" fmla="*/ 0 h 94"/>
                    <a:gd name="T2" fmla="*/ 0 w 182"/>
                    <a:gd name="T3" fmla="*/ 2147483646 h 94"/>
                    <a:gd name="T4" fmla="*/ 0 60000 65536"/>
                    <a:gd name="T5" fmla="*/ 0 60000 65536"/>
                    <a:gd name="T6" fmla="*/ 0 w 182"/>
                    <a:gd name="T7" fmla="*/ 0 h 94"/>
                    <a:gd name="T8" fmla="*/ 182 w 182"/>
                    <a:gd name="T9" fmla="*/ 94 h 9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82" h="94">
                      <a:moveTo>
                        <a:pt x="182" y="0"/>
                      </a:moveTo>
                      <a:lnTo>
                        <a:pt x="0" y="94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93" name="Freeform 756">
                  <a:extLst>
                    <a:ext uri="{FF2B5EF4-FFF2-40B4-BE49-F238E27FC236}">
                      <a16:creationId xmlns:a16="http://schemas.microsoft.com/office/drawing/2014/main" id="{EFAA9666-9372-4F2E-B48A-520A927234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05500" y="6801392"/>
                  <a:ext cx="254000" cy="171311"/>
                </a:xfrm>
                <a:custGeom>
                  <a:avLst/>
                  <a:gdLst>
                    <a:gd name="T0" fmla="*/ 0 w 160"/>
                    <a:gd name="T1" fmla="*/ 0 h 132"/>
                    <a:gd name="T2" fmla="*/ 2147483646 w 160"/>
                    <a:gd name="T3" fmla="*/ 2147483646 h 132"/>
                    <a:gd name="T4" fmla="*/ 0 60000 65536"/>
                    <a:gd name="T5" fmla="*/ 0 60000 65536"/>
                    <a:gd name="T6" fmla="*/ 0 w 160"/>
                    <a:gd name="T7" fmla="*/ 0 h 132"/>
                    <a:gd name="T8" fmla="*/ 160 w 160"/>
                    <a:gd name="T9" fmla="*/ 132 h 13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60" h="132">
                      <a:moveTo>
                        <a:pt x="0" y="0"/>
                      </a:moveTo>
                      <a:lnTo>
                        <a:pt x="160" y="132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487" name="Arc 14486">
                <a:extLst>
                  <a:ext uri="{FF2B5EF4-FFF2-40B4-BE49-F238E27FC236}">
                    <a16:creationId xmlns:a16="http://schemas.microsoft.com/office/drawing/2014/main" id="{7D13C2D0-456D-A90A-FE0F-05A591C0AF55}"/>
                  </a:ext>
                </a:extLst>
              </p:cNvPr>
              <p:cNvSpPr/>
              <p:nvPr/>
            </p:nvSpPr>
            <p:spPr bwMode="auto">
              <a:xfrm>
                <a:off x="7875797" y="2583107"/>
                <a:ext cx="452437" cy="439738"/>
              </a:xfrm>
              <a:prstGeom prst="arc">
                <a:avLst/>
              </a:prstGeom>
              <a:ln>
                <a:tailEnd type="triangle" w="lg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4488" name="Arc 14487">
                <a:extLst>
                  <a:ext uri="{FF2B5EF4-FFF2-40B4-BE49-F238E27FC236}">
                    <a16:creationId xmlns:a16="http://schemas.microsoft.com/office/drawing/2014/main" id="{8267D9B1-1725-19F6-1B94-692DA9427501}"/>
                  </a:ext>
                </a:extLst>
              </p:cNvPr>
              <p:cNvSpPr/>
              <p:nvPr/>
            </p:nvSpPr>
            <p:spPr bwMode="auto">
              <a:xfrm rot="5400000" flipH="1">
                <a:off x="7899610" y="2378319"/>
                <a:ext cx="419100" cy="530225"/>
              </a:xfrm>
              <a:prstGeom prst="arc">
                <a:avLst/>
              </a:prstGeom>
              <a:ln>
                <a:tailEnd type="triangle" w="lg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14661" name="Group 333">
              <a:extLst>
                <a:ext uri="{FF2B5EF4-FFF2-40B4-BE49-F238E27FC236}">
                  <a16:creationId xmlns:a16="http://schemas.microsoft.com/office/drawing/2014/main" id="{B3FFF560-0EE3-EFFC-45CC-BA0958EF24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11439" y="2834001"/>
              <a:ext cx="227013" cy="585788"/>
              <a:chOff x="912" y="1296"/>
              <a:chExt cx="143" cy="369"/>
            </a:xfrm>
          </p:grpSpPr>
          <p:sp>
            <p:nvSpPr>
              <p:cNvPr id="14662" name="Freeform 334">
                <a:extLst>
                  <a:ext uri="{FF2B5EF4-FFF2-40B4-BE49-F238E27FC236}">
                    <a16:creationId xmlns:a16="http://schemas.microsoft.com/office/drawing/2014/main" id="{6CE6ED65-0DAB-9A66-BCF2-72488844F2F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914" y="1296"/>
                <a:ext cx="141" cy="369"/>
              </a:xfrm>
              <a:custGeom>
                <a:avLst/>
                <a:gdLst>
                  <a:gd name="T0" fmla="*/ 48 w 141"/>
                  <a:gd name="T1" fmla="*/ 15 h 369"/>
                  <a:gd name="T2" fmla="*/ 103 w 141"/>
                  <a:gd name="T3" fmla="*/ 0 h 369"/>
                  <a:gd name="T4" fmla="*/ 103 w 141"/>
                  <a:gd name="T5" fmla="*/ 66 h 369"/>
                  <a:gd name="T6" fmla="*/ 123 w 141"/>
                  <a:gd name="T7" fmla="*/ 70 h 369"/>
                  <a:gd name="T8" fmla="*/ 141 w 141"/>
                  <a:gd name="T9" fmla="*/ 87 h 369"/>
                  <a:gd name="T10" fmla="*/ 141 w 141"/>
                  <a:gd name="T11" fmla="*/ 275 h 369"/>
                  <a:gd name="T12" fmla="*/ 121 w 141"/>
                  <a:gd name="T13" fmla="*/ 338 h 369"/>
                  <a:gd name="T14" fmla="*/ 33 w 141"/>
                  <a:gd name="T15" fmla="*/ 369 h 369"/>
                  <a:gd name="T16" fmla="*/ 0 w 141"/>
                  <a:gd name="T17" fmla="*/ 313 h 369"/>
                  <a:gd name="T18" fmla="*/ 0 w 141"/>
                  <a:gd name="T19" fmla="*/ 125 h 369"/>
                  <a:gd name="T20" fmla="*/ 24 w 141"/>
                  <a:gd name="T21" fmla="*/ 94 h 369"/>
                  <a:gd name="T22" fmla="*/ 50 w 141"/>
                  <a:gd name="T23" fmla="*/ 84 h 369"/>
                  <a:gd name="T24" fmla="*/ 50 w 141"/>
                  <a:gd name="T25" fmla="*/ 15 h 3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1"/>
                  <a:gd name="T40" fmla="*/ 0 h 369"/>
                  <a:gd name="T41" fmla="*/ 141 w 141"/>
                  <a:gd name="T42" fmla="*/ 369 h 3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1" h="369">
                    <a:moveTo>
                      <a:pt x="48" y="15"/>
                    </a:moveTo>
                    <a:lnTo>
                      <a:pt x="103" y="0"/>
                    </a:lnTo>
                    <a:lnTo>
                      <a:pt x="103" y="66"/>
                    </a:lnTo>
                    <a:lnTo>
                      <a:pt x="123" y="70"/>
                    </a:lnTo>
                    <a:lnTo>
                      <a:pt x="141" y="87"/>
                    </a:lnTo>
                    <a:lnTo>
                      <a:pt x="141" y="275"/>
                    </a:lnTo>
                    <a:lnTo>
                      <a:pt x="121" y="338"/>
                    </a:lnTo>
                    <a:lnTo>
                      <a:pt x="33" y="369"/>
                    </a:lnTo>
                    <a:lnTo>
                      <a:pt x="0" y="313"/>
                    </a:lnTo>
                    <a:lnTo>
                      <a:pt x="0" y="125"/>
                    </a:lnTo>
                    <a:lnTo>
                      <a:pt x="24" y="94"/>
                    </a:lnTo>
                    <a:lnTo>
                      <a:pt x="50" y="84"/>
                    </a:lnTo>
                    <a:lnTo>
                      <a:pt x="50" y="15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3" name="Freeform 335">
                <a:extLst>
                  <a:ext uri="{FF2B5EF4-FFF2-40B4-BE49-F238E27FC236}">
                    <a16:creationId xmlns:a16="http://schemas.microsoft.com/office/drawing/2014/main" id="{7CEC9664-1010-0A40-F5C6-4380DB871B2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912" y="1472"/>
                <a:ext cx="143" cy="190"/>
              </a:xfrm>
              <a:custGeom>
                <a:avLst/>
                <a:gdLst>
                  <a:gd name="T0" fmla="*/ 0 w 143"/>
                  <a:gd name="T1" fmla="*/ 137 h 190"/>
                  <a:gd name="T2" fmla="*/ 36 w 143"/>
                  <a:gd name="T3" fmla="*/ 190 h 190"/>
                  <a:gd name="T4" fmla="*/ 118 w 143"/>
                  <a:gd name="T5" fmla="*/ 160 h 190"/>
                  <a:gd name="T6" fmla="*/ 143 w 143"/>
                  <a:gd name="T7" fmla="*/ 88 h 190"/>
                  <a:gd name="T8" fmla="*/ 141 w 143"/>
                  <a:gd name="T9" fmla="*/ 0 h 190"/>
                  <a:gd name="T10" fmla="*/ 3 w 143"/>
                  <a:gd name="T11" fmla="*/ 46 h 190"/>
                  <a:gd name="T12" fmla="*/ 0 w 143"/>
                  <a:gd name="T13" fmla="*/ 137 h 1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3"/>
                  <a:gd name="T22" fmla="*/ 0 h 190"/>
                  <a:gd name="T23" fmla="*/ 143 w 143"/>
                  <a:gd name="T24" fmla="*/ 190 h 1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3" h="190">
                    <a:moveTo>
                      <a:pt x="0" y="137"/>
                    </a:moveTo>
                    <a:lnTo>
                      <a:pt x="36" y="190"/>
                    </a:lnTo>
                    <a:lnTo>
                      <a:pt x="118" y="160"/>
                    </a:lnTo>
                    <a:lnTo>
                      <a:pt x="143" y="88"/>
                    </a:lnTo>
                    <a:lnTo>
                      <a:pt x="141" y="0"/>
                    </a:lnTo>
                    <a:lnTo>
                      <a:pt x="3" y="46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689" name="Group 14688">
            <a:extLst>
              <a:ext uri="{FF2B5EF4-FFF2-40B4-BE49-F238E27FC236}">
                <a16:creationId xmlns:a16="http://schemas.microsoft.com/office/drawing/2014/main" id="{ECD1BE12-3D8B-E6BB-1A8D-F46AC58DB5B4}"/>
              </a:ext>
            </a:extLst>
          </p:cNvPr>
          <p:cNvGrpSpPr/>
          <p:nvPr/>
        </p:nvGrpSpPr>
        <p:grpSpPr>
          <a:xfrm>
            <a:off x="5760198" y="3233136"/>
            <a:ext cx="530225" cy="1323975"/>
            <a:chOff x="7844047" y="2433882"/>
            <a:chExt cx="530225" cy="1323975"/>
          </a:xfrm>
        </p:grpSpPr>
        <p:grpSp>
          <p:nvGrpSpPr>
            <p:cNvPr id="14690" name="Group 78">
              <a:extLst>
                <a:ext uri="{FF2B5EF4-FFF2-40B4-BE49-F238E27FC236}">
                  <a16:creationId xmlns:a16="http://schemas.microsoft.com/office/drawing/2014/main" id="{3FA3788D-5EB1-817A-CC7A-B63AA4B87F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82929" y="2841824"/>
              <a:ext cx="284035" cy="916033"/>
              <a:chOff x="5886450" y="6040875"/>
              <a:chExt cx="288925" cy="931828"/>
            </a:xfrm>
          </p:grpSpPr>
          <p:sp>
            <p:nvSpPr>
              <p:cNvPr id="14693" name="Line 753">
                <a:extLst>
                  <a:ext uri="{FF2B5EF4-FFF2-40B4-BE49-F238E27FC236}">
                    <a16:creationId xmlns:a16="http://schemas.microsoft.com/office/drawing/2014/main" id="{A5EE41ED-B94E-D83B-A7C2-5E85E7D588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26150" y="6534043"/>
                <a:ext cx="0" cy="36598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94" name="Freeform 754">
                <a:extLst>
                  <a:ext uri="{FF2B5EF4-FFF2-40B4-BE49-F238E27FC236}">
                    <a16:creationId xmlns:a16="http://schemas.microsoft.com/office/drawing/2014/main" id="{C2279A48-45F5-2CC9-E704-E9C5E0C0279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956300" y="6040875"/>
                <a:ext cx="133350" cy="539889"/>
              </a:xfrm>
              <a:custGeom>
                <a:avLst/>
                <a:gdLst>
                  <a:gd name="T0" fmla="*/ 0 w 173"/>
                  <a:gd name="T1" fmla="*/ 2147483646 h 375"/>
                  <a:gd name="T2" fmla="*/ 0 w 173"/>
                  <a:gd name="T3" fmla="*/ 0 h 375"/>
                  <a:gd name="T4" fmla="*/ 0 w 173"/>
                  <a:gd name="T5" fmla="*/ 2147483646 h 375"/>
                  <a:gd name="T6" fmla="*/ 0 w 173"/>
                  <a:gd name="T7" fmla="*/ 2147483646 h 375"/>
                  <a:gd name="T8" fmla="*/ 0 w 173"/>
                  <a:gd name="T9" fmla="*/ 2147483646 h 375"/>
                  <a:gd name="T10" fmla="*/ 0 w 173"/>
                  <a:gd name="T11" fmla="*/ 2147483646 h 375"/>
                  <a:gd name="T12" fmla="*/ 0 w 173"/>
                  <a:gd name="T13" fmla="*/ 2147483646 h 375"/>
                  <a:gd name="T14" fmla="*/ 0 w 173"/>
                  <a:gd name="T15" fmla="*/ 2147483646 h 375"/>
                  <a:gd name="T16" fmla="*/ 0 w 173"/>
                  <a:gd name="T17" fmla="*/ 2147483646 h 375"/>
                  <a:gd name="T18" fmla="*/ 0 w 173"/>
                  <a:gd name="T19" fmla="*/ 2147483646 h 375"/>
                  <a:gd name="T20" fmla="*/ 0 w 173"/>
                  <a:gd name="T21" fmla="*/ 2147483646 h 375"/>
                  <a:gd name="T22" fmla="*/ 0 w 173"/>
                  <a:gd name="T23" fmla="*/ 2147483646 h 375"/>
                  <a:gd name="T24" fmla="*/ 0 w 173"/>
                  <a:gd name="T25" fmla="*/ 2147483646 h 3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3"/>
                  <a:gd name="T40" fmla="*/ 0 h 375"/>
                  <a:gd name="T41" fmla="*/ 173 w 173"/>
                  <a:gd name="T42" fmla="*/ 375 h 3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3" h="375">
                    <a:moveTo>
                      <a:pt x="63" y="15"/>
                    </a:moveTo>
                    <a:lnTo>
                      <a:pt x="126" y="0"/>
                    </a:lnTo>
                    <a:lnTo>
                      <a:pt x="126" y="67"/>
                    </a:lnTo>
                    <a:lnTo>
                      <a:pt x="151" y="71"/>
                    </a:lnTo>
                    <a:lnTo>
                      <a:pt x="173" y="88"/>
                    </a:lnTo>
                    <a:lnTo>
                      <a:pt x="173" y="279"/>
                    </a:lnTo>
                    <a:lnTo>
                      <a:pt x="148" y="343"/>
                    </a:lnTo>
                    <a:lnTo>
                      <a:pt x="40" y="375"/>
                    </a:lnTo>
                    <a:lnTo>
                      <a:pt x="0" y="318"/>
                    </a:lnTo>
                    <a:lnTo>
                      <a:pt x="0" y="127"/>
                    </a:lnTo>
                    <a:lnTo>
                      <a:pt x="29" y="96"/>
                    </a:lnTo>
                    <a:lnTo>
                      <a:pt x="61" y="85"/>
                    </a:lnTo>
                    <a:lnTo>
                      <a:pt x="62" y="15"/>
                    </a:lnTo>
                  </a:path>
                </a:pathLst>
              </a:custGeom>
              <a:solidFill>
                <a:srgbClr val="FFD2A5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695" name="Freeform 755">
                <a:extLst>
                  <a:ext uri="{FF2B5EF4-FFF2-40B4-BE49-F238E27FC236}">
                    <a16:creationId xmlns:a16="http://schemas.microsoft.com/office/drawing/2014/main" id="{FA91D346-B230-754A-3313-A49E2F9FBC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6450" y="6822157"/>
                <a:ext cx="288925" cy="121994"/>
              </a:xfrm>
              <a:custGeom>
                <a:avLst/>
                <a:gdLst>
                  <a:gd name="T0" fmla="*/ 2147483646 w 182"/>
                  <a:gd name="T1" fmla="*/ 0 h 94"/>
                  <a:gd name="T2" fmla="*/ 0 w 182"/>
                  <a:gd name="T3" fmla="*/ 2147483646 h 94"/>
                  <a:gd name="T4" fmla="*/ 0 60000 65536"/>
                  <a:gd name="T5" fmla="*/ 0 60000 65536"/>
                  <a:gd name="T6" fmla="*/ 0 w 182"/>
                  <a:gd name="T7" fmla="*/ 0 h 94"/>
                  <a:gd name="T8" fmla="*/ 182 w 182"/>
                  <a:gd name="T9" fmla="*/ 94 h 9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82" h="94">
                    <a:moveTo>
                      <a:pt x="182" y="0"/>
                    </a:moveTo>
                    <a:lnTo>
                      <a:pt x="0" y="9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6" name="Freeform 756">
                <a:extLst>
                  <a:ext uri="{FF2B5EF4-FFF2-40B4-BE49-F238E27FC236}">
                    <a16:creationId xmlns:a16="http://schemas.microsoft.com/office/drawing/2014/main" id="{BCA7BF35-141A-78C5-3B19-1DF7CABF1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5500" y="6801392"/>
                <a:ext cx="254000" cy="171311"/>
              </a:xfrm>
              <a:custGeom>
                <a:avLst/>
                <a:gdLst>
                  <a:gd name="T0" fmla="*/ 0 w 160"/>
                  <a:gd name="T1" fmla="*/ 0 h 132"/>
                  <a:gd name="T2" fmla="*/ 2147483646 w 160"/>
                  <a:gd name="T3" fmla="*/ 2147483646 h 132"/>
                  <a:gd name="T4" fmla="*/ 0 60000 65536"/>
                  <a:gd name="T5" fmla="*/ 0 60000 65536"/>
                  <a:gd name="T6" fmla="*/ 0 w 160"/>
                  <a:gd name="T7" fmla="*/ 0 h 132"/>
                  <a:gd name="T8" fmla="*/ 160 w 160"/>
                  <a:gd name="T9" fmla="*/ 132 h 13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132">
                    <a:moveTo>
                      <a:pt x="0" y="0"/>
                    </a:moveTo>
                    <a:lnTo>
                      <a:pt x="160" y="13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691" name="Arc 14690">
              <a:extLst>
                <a:ext uri="{FF2B5EF4-FFF2-40B4-BE49-F238E27FC236}">
                  <a16:creationId xmlns:a16="http://schemas.microsoft.com/office/drawing/2014/main" id="{2522DB07-E84F-8700-2365-E4693639BE63}"/>
                </a:ext>
              </a:extLst>
            </p:cNvPr>
            <p:cNvSpPr/>
            <p:nvPr/>
          </p:nvSpPr>
          <p:spPr bwMode="auto">
            <a:xfrm>
              <a:off x="7875797" y="2583107"/>
              <a:ext cx="452437" cy="439738"/>
            </a:xfrm>
            <a:prstGeom prst="arc">
              <a:avLst/>
            </a:prstGeom>
            <a:ln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692" name="Arc 14691">
              <a:extLst>
                <a:ext uri="{FF2B5EF4-FFF2-40B4-BE49-F238E27FC236}">
                  <a16:creationId xmlns:a16="http://schemas.microsoft.com/office/drawing/2014/main" id="{9E2CA013-6DB9-82AC-AFD9-A0FF4500B886}"/>
                </a:ext>
              </a:extLst>
            </p:cNvPr>
            <p:cNvSpPr/>
            <p:nvPr/>
          </p:nvSpPr>
          <p:spPr bwMode="auto">
            <a:xfrm rot="5400000" flipH="1">
              <a:off x="7899610" y="2378319"/>
              <a:ext cx="419100" cy="530225"/>
            </a:xfrm>
            <a:prstGeom prst="arc">
              <a:avLst/>
            </a:prstGeom>
            <a:ln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14722" name="Group 14721">
            <a:extLst>
              <a:ext uri="{FF2B5EF4-FFF2-40B4-BE49-F238E27FC236}">
                <a16:creationId xmlns:a16="http://schemas.microsoft.com/office/drawing/2014/main" id="{AA12B409-559C-C8FF-8B36-917BDC3646E1}"/>
              </a:ext>
            </a:extLst>
          </p:cNvPr>
          <p:cNvGrpSpPr/>
          <p:nvPr/>
        </p:nvGrpSpPr>
        <p:grpSpPr>
          <a:xfrm>
            <a:off x="5699338" y="1762179"/>
            <a:ext cx="530225" cy="1323975"/>
            <a:chOff x="9294555" y="2848046"/>
            <a:chExt cx="530225" cy="1323975"/>
          </a:xfrm>
        </p:grpSpPr>
        <p:grpSp>
          <p:nvGrpSpPr>
            <p:cNvPr id="14697" name="Group 14696">
              <a:extLst>
                <a:ext uri="{FF2B5EF4-FFF2-40B4-BE49-F238E27FC236}">
                  <a16:creationId xmlns:a16="http://schemas.microsoft.com/office/drawing/2014/main" id="{51F4E84F-A5B1-FF66-77DC-2F778F6FDAF5}"/>
                </a:ext>
              </a:extLst>
            </p:cNvPr>
            <p:cNvGrpSpPr/>
            <p:nvPr/>
          </p:nvGrpSpPr>
          <p:grpSpPr>
            <a:xfrm>
              <a:off x="9294555" y="2848046"/>
              <a:ext cx="530225" cy="1323975"/>
              <a:chOff x="7844047" y="2433882"/>
              <a:chExt cx="530225" cy="1323975"/>
            </a:xfrm>
          </p:grpSpPr>
          <p:grpSp>
            <p:nvGrpSpPr>
              <p:cNvPr id="14698" name="Group 78">
                <a:extLst>
                  <a:ext uri="{FF2B5EF4-FFF2-40B4-BE49-F238E27FC236}">
                    <a16:creationId xmlns:a16="http://schemas.microsoft.com/office/drawing/2014/main" id="{567A4BB0-4E26-EF46-4F31-B264FF6D31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082929" y="2841824"/>
                <a:ext cx="284035" cy="916033"/>
                <a:chOff x="5886450" y="6040875"/>
                <a:chExt cx="288925" cy="931828"/>
              </a:xfrm>
            </p:grpSpPr>
            <p:sp>
              <p:nvSpPr>
                <p:cNvPr id="14701" name="Line 753">
                  <a:extLst>
                    <a:ext uri="{FF2B5EF4-FFF2-40B4-BE49-F238E27FC236}">
                      <a16:creationId xmlns:a16="http://schemas.microsoft.com/office/drawing/2014/main" id="{8D3DFDF3-8BF5-CCA9-1917-1AC8A3B414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026150" y="6534043"/>
                  <a:ext cx="0" cy="36598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702" name="Freeform 754">
                  <a:extLst>
                    <a:ext uri="{FF2B5EF4-FFF2-40B4-BE49-F238E27FC236}">
                      <a16:creationId xmlns:a16="http://schemas.microsoft.com/office/drawing/2014/main" id="{9A4B4898-9AEE-5DBA-EEA1-4C619B9812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5956300" y="6040875"/>
                  <a:ext cx="133350" cy="539889"/>
                </a:xfrm>
                <a:custGeom>
                  <a:avLst/>
                  <a:gdLst>
                    <a:gd name="T0" fmla="*/ 0 w 173"/>
                    <a:gd name="T1" fmla="*/ 2147483646 h 375"/>
                    <a:gd name="T2" fmla="*/ 0 w 173"/>
                    <a:gd name="T3" fmla="*/ 0 h 375"/>
                    <a:gd name="T4" fmla="*/ 0 w 173"/>
                    <a:gd name="T5" fmla="*/ 2147483646 h 375"/>
                    <a:gd name="T6" fmla="*/ 0 w 173"/>
                    <a:gd name="T7" fmla="*/ 2147483646 h 375"/>
                    <a:gd name="T8" fmla="*/ 0 w 173"/>
                    <a:gd name="T9" fmla="*/ 2147483646 h 375"/>
                    <a:gd name="T10" fmla="*/ 0 w 173"/>
                    <a:gd name="T11" fmla="*/ 2147483646 h 375"/>
                    <a:gd name="T12" fmla="*/ 0 w 173"/>
                    <a:gd name="T13" fmla="*/ 2147483646 h 375"/>
                    <a:gd name="T14" fmla="*/ 0 w 173"/>
                    <a:gd name="T15" fmla="*/ 2147483646 h 375"/>
                    <a:gd name="T16" fmla="*/ 0 w 173"/>
                    <a:gd name="T17" fmla="*/ 2147483646 h 375"/>
                    <a:gd name="T18" fmla="*/ 0 w 173"/>
                    <a:gd name="T19" fmla="*/ 2147483646 h 375"/>
                    <a:gd name="T20" fmla="*/ 0 w 173"/>
                    <a:gd name="T21" fmla="*/ 2147483646 h 375"/>
                    <a:gd name="T22" fmla="*/ 0 w 173"/>
                    <a:gd name="T23" fmla="*/ 2147483646 h 375"/>
                    <a:gd name="T24" fmla="*/ 0 w 173"/>
                    <a:gd name="T25" fmla="*/ 2147483646 h 37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3"/>
                    <a:gd name="T40" fmla="*/ 0 h 375"/>
                    <a:gd name="T41" fmla="*/ 173 w 173"/>
                    <a:gd name="T42" fmla="*/ 375 h 37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3" h="375">
                      <a:moveTo>
                        <a:pt x="63" y="15"/>
                      </a:moveTo>
                      <a:lnTo>
                        <a:pt x="126" y="0"/>
                      </a:lnTo>
                      <a:lnTo>
                        <a:pt x="126" y="67"/>
                      </a:lnTo>
                      <a:lnTo>
                        <a:pt x="151" y="71"/>
                      </a:lnTo>
                      <a:lnTo>
                        <a:pt x="173" y="88"/>
                      </a:lnTo>
                      <a:lnTo>
                        <a:pt x="173" y="279"/>
                      </a:lnTo>
                      <a:lnTo>
                        <a:pt x="148" y="343"/>
                      </a:lnTo>
                      <a:lnTo>
                        <a:pt x="40" y="375"/>
                      </a:lnTo>
                      <a:lnTo>
                        <a:pt x="0" y="318"/>
                      </a:lnTo>
                      <a:lnTo>
                        <a:pt x="0" y="127"/>
                      </a:lnTo>
                      <a:lnTo>
                        <a:pt x="29" y="96"/>
                      </a:lnTo>
                      <a:lnTo>
                        <a:pt x="61" y="85"/>
                      </a:lnTo>
                      <a:lnTo>
                        <a:pt x="62" y="15"/>
                      </a:lnTo>
                    </a:path>
                  </a:pathLst>
                </a:custGeom>
                <a:solidFill>
                  <a:srgbClr val="FFD2A5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703" name="Freeform 755">
                  <a:extLst>
                    <a:ext uri="{FF2B5EF4-FFF2-40B4-BE49-F238E27FC236}">
                      <a16:creationId xmlns:a16="http://schemas.microsoft.com/office/drawing/2014/main" id="{5B9B4D1E-B04D-65C4-D371-2D162C8F7E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86450" y="6822157"/>
                  <a:ext cx="288925" cy="121994"/>
                </a:xfrm>
                <a:custGeom>
                  <a:avLst/>
                  <a:gdLst>
                    <a:gd name="T0" fmla="*/ 2147483646 w 182"/>
                    <a:gd name="T1" fmla="*/ 0 h 94"/>
                    <a:gd name="T2" fmla="*/ 0 w 182"/>
                    <a:gd name="T3" fmla="*/ 2147483646 h 94"/>
                    <a:gd name="T4" fmla="*/ 0 60000 65536"/>
                    <a:gd name="T5" fmla="*/ 0 60000 65536"/>
                    <a:gd name="T6" fmla="*/ 0 w 182"/>
                    <a:gd name="T7" fmla="*/ 0 h 94"/>
                    <a:gd name="T8" fmla="*/ 182 w 182"/>
                    <a:gd name="T9" fmla="*/ 94 h 9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82" h="94">
                      <a:moveTo>
                        <a:pt x="182" y="0"/>
                      </a:moveTo>
                      <a:lnTo>
                        <a:pt x="0" y="94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04" name="Freeform 756">
                  <a:extLst>
                    <a:ext uri="{FF2B5EF4-FFF2-40B4-BE49-F238E27FC236}">
                      <a16:creationId xmlns:a16="http://schemas.microsoft.com/office/drawing/2014/main" id="{7989E530-15AF-810B-F733-A48A2E5F2F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05500" y="6801392"/>
                  <a:ext cx="254000" cy="171311"/>
                </a:xfrm>
                <a:custGeom>
                  <a:avLst/>
                  <a:gdLst>
                    <a:gd name="T0" fmla="*/ 0 w 160"/>
                    <a:gd name="T1" fmla="*/ 0 h 132"/>
                    <a:gd name="T2" fmla="*/ 2147483646 w 160"/>
                    <a:gd name="T3" fmla="*/ 2147483646 h 132"/>
                    <a:gd name="T4" fmla="*/ 0 60000 65536"/>
                    <a:gd name="T5" fmla="*/ 0 60000 65536"/>
                    <a:gd name="T6" fmla="*/ 0 w 160"/>
                    <a:gd name="T7" fmla="*/ 0 h 132"/>
                    <a:gd name="T8" fmla="*/ 160 w 160"/>
                    <a:gd name="T9" fmla="*/ 132 h 13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60" h="132">
                      <a:moveTo>
                        <a:pt x="0" y="0"/>
                      </a:moveTo>
                      <a:lnTo>
                        <a:pt x="160" y="132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699" name="Arc 14698">
                <a:extLst>
                  <a:ext uri="{FF2B5EF4-FFF2-40B4-BE49-F238E27FC236}">
                    <a16:creationId xmlns:a16="http://schemas.microsoft.com/office/drawing/2014/main" id="{C21CA47C-D32B-5700-AB4D-ED0638E7A9F8}"/>
                  </a:ext>
                </a:extLst>
              </p:cNvPr>
              <p:cNvSpPr/>
              <p:nvPr/>
            </p:nvSpPr>
            <p:spPr bwMode="auto">
              <a:xfrm>
                <a:off x="7875797" y="2583107"/>
                <a:ext cx="452437" cy="439738"/>
              </a:xfrm>
              <a:prstGeom prst="arc">
                <a:avLst/>
              </a:prstGeom>
              <a:ln>
                <a:tailEnd type="triangle" w="lg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4700" name="Arc 14699">
                <a:extLst>
                  <a:ext uri="{FF2B5EF4-FFF2-40B4-BE49-F238E27FC236}">
                    <a16:creationId xmlns:a16="http://schemas.microsoft.com/office/drawing/2014/main" id="{D163C56B-C10E-AD7A-FDF0-5C3DDE890C4F}"/>
                  </a:ext>
                </a:extLst>
              </p:cNvPr>
              <p:cNvSpPr/>
              <p:nvPr/>
            </p:nvSpPr>
            <p:spPr bwMode="auto">
              <a:xfrm rot="5400000" flipH="1">
                <a:off x="7899610" y="2378319"/>
                <a:ext cx="419100" cy="530225"/>
              </a:xfrm>
              <a:prstGeom prst="arc">
                <a:avLst/>
              </a:prstGeom>
              <a:ln>
                <a:tailEnd type="triangle" w="lg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14667" name="Group 365">
              <a:extLst>
                <a:ext uri="{FF2B5EF4-FFF2-40B4-BE49-F238E27FC236}">
                  <a16:creationId xmlns:a16="http://schemas.microsoft.com/office/drawing/2014/main" id="{48381A6D-DB36-B6FC-4347-0A6424A2F4B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9570821" y="3232593"/>
              <a:ext cx="223838" cy="577850"/>
              <a:chOff x="1296" y="773"/>
              <a:chExt cx="141" cy="364"/>
            </a:xfrm>
          </p:grpSpPr>
          <p:sp>
            <p:nvSpPr>
              <p:cNvPr id="14668" name="Freeform 366">
                <a:extLst>
                  <a:ext uri="{FF2B5EF4-FFF2-40B4-BE49-F238E27FC236}">
                    <a16:creationId xmlns:a16="http://schemas.microsoft.com/office/drawing/2014/main" id="{7075F70D-E577-E8AE-752A-A8F8164B4D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" y="773"/>
                <a:ext cx="141" cy="364"/>
              </a:xfrm>
              <a:custGeom>
                <a:avLst/>
                <a:gdLst>
                  <a:gd name="T0" fmla="*/ 53 w 141"/>
                  <a:gd name="T1" fmla="*/ 12 h 364"/>
                  <a:gd name="T2" fmla="*/ 104 w 141"/>
                  <a:gd name="T3" fmla="*/ 0 h 364"/>
                  <a:gd name="T4" fmla="*/ 103 w 141"/>
                  <a:gd name="T5" fmla="*/ 61 h 364"/>
                  <a:gd name="T6" fmla="*/ 123 w 141"/>
                  <a:gd name="T7" fmla="*/ 65 h 364"/>
                  <a:gd name="T8" fmla="*/ 141 w 141"/>
                  <a:gd name="T9" fmla="*/ 82 h 364"/>
                  <a:gd name="T10" fmla="*/ 141 w 141"/>
                  <a:gd name="T11" fmla="*/ 270 h 364"/>
                  <a:gd name="T12" fmla="*/ 121 w 141"/>
                  <a:gd name="T13" fmla="*/ 333 h 364"/>
                  <a:gd name="T14" fmla="*/ 33 w 141"/>
                  <a:gd name="T15" fmla="*/ 364 h 364"/>
                  <a:gd name="T16" fmla="*/ 0 w 141"/>
                  <a:gd name="T17" fmla="*/ 308 h 364"/>
                  <a:gd name="T18" fmla="*/ 0 w 141"/>
                  <a:gd name="T19" fmla="*/ 120 h 364"/>
                  <a:gd name="T20" fmla="*/ 29 w 141"/>
                  <a:gd name="T21" fmla="*/ 85 h 364"/>
                  <a:gd name="T22" fmla="*/ 53 w 141"/>
                  <a:gd name="T23" fmla="*/ 73 h 364"/>
                  <a:gd name="T24" fmla="*/ 53 w 141"/>
                  <a:gd name="T25" fmla="*/ 15 h 3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1"/>
                  <a:gd name="T40" fmla="*/ 0 h 364"/>
                  <a:gd name="T41" fmla="*/ 141 w 141"/>
                  <a:gd name="T42" fmla="*/ 364 h 36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1" h="364">
                    <a:moveTo>
                      <a:pt x="53" y="12"/>
                    </a:moveTo>
                    <a:lnTo>
                      <a:pt x="104" y="0"/>
                    </a:lnTo>
                    <a:lnTo>
                      <a:pt x="103" y="61"/>
                    </a:lnTo>
                    <a:lnTo>
                      <a:pt x="123" y="65"/>
                    </a:lnTo>
                    <a:lnTo>
                      <a:pt x="141" y="82"/>
                    </a:lnTo>
                    <a:lnTo>
                      <a:pt x="141" y="270"/>
                    </a:lnTo>
                    <a:lnTo>
                      <a:pt x="121" y="333"/>
                    </a:lnTo>
                    <a:lnTo>
                      <a:pt x="33" y="364"/>
                    </a:lnTo>
                    <a:lnTo>
                      <a:pt x="0" y="308"/>
                    </a:lnTo>
                    <a:lnTo>
                      <a:pt x="0" y="120"/>
                    </a:lnTo>
                    <a:lnTo>
                      <a:pt x="29" y="85"/>
                    </a:lnTo>
                    <a:lnTo>
                      <a:pt x="53" y="73"/>
                    </a:lnTo>
                    <a:lnTo>
                      <a:pt x="53" y="15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9" name="Freeform 367">
                <a:extLst>
                  <a:ext uri="{FF2B5EF4-FFF2-40B4-BE49-F238E27FC236}">
                    <a16:creationId xmlns:a16="http://schemas.microsoft.com/office/drawing/2014/main" id="{78A51FDD-8037-E984-4011-0E3A764060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" y="851"/>
                <a:ext cx="56" cy="283"/>
              </a:xfrm>
              <a:custGeom>
                <a:avLst/>
                <a:gdLst>
                  <a:gd name="T0" fmla="*/ 0 w 56"/>
                  <a:gd name="T1" fmla="*/ 230 h 283"/>
                  <a:gd name="T2" fmla="*/ 36 w 56"/>
                  <a:gd name="T3" fmla="*/ 283 h 283"/>
                  <a:gd name="T4" fmla="*/ 56 w 56"/>
                  <a:gd name="T5" fmla="*/ 277 h 283"/>
                  <a:gd name="T6" fmla="*/ 56 w 56"/>
                  <a:gd name="T7" fmla="*/ 0 h 283"/>
                  <a:gd name="T8" fmla="*/ 36 w 56"/>
                  <a:gd name="T9" fmla="*/ 6 h 283"/>
                  <a:gd name="T10" fmla="*/ 0 w 56"/>
                  <a:gd name="T11" fmla="*/ 45 h 283"/>
                  <a:gd name="T12" fmla="*/ 0 w 56"/>
                  <a:gd name="T13" fmla="*/ 230 h 2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"/>
                  <a:gd name="T22" fmla="*/ 0 h 283"/>
                  <a:gd name="T23" fmla="*/ 56 w 56"/>
                  <a:gd name="T24" fmla="*/ 283 h 28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" h="283">
                    <a:moveTo>
                      <a:pt x="0" y="230"/>
                    </a:moveTo>
                    <a:lnTo>
                      <a:pt x="36" y="283"/>
                    </a:lnTo>
                    <a:lnTo>
                      <a:pt x="56" y="277"/>
                    </a:lnTo>
                    <a:lnTo>
                      <a:pt x="56" y="0"/>
                    </a:lnTo>
                    <a:lnTo>
                      <a:pt x="36" y="6"/>
                    </a:lnTo>
                    <a:lnTo>
                      <a:pt x="0" y="45"/>
                    </a:lnTo>
                    <a:lnTo>
                      <a:pt x="0" y="23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723" name="Group 14722">
            <a:extLst>
              <a:ext uri="{FF2B5EF4-FFF2-40B4-BE49-F238E27FC236}">
                <a16:creationId xmlns:a16="http://schemas.microsoft.com/office/drawing/2014/main" id="{C3FF3705-0882-3319-A40E-D604F9B2D802}"/>
              </a:ext>
            </a:extLst>
          </p:cNvPr>
          <p:cNvGrpSpPr/>
          <p:nvPr/>
        </p:nvGrpSpPr>
        <p:grpSpPr>
          <a:xfrm>
            <a:off x="6329867" y="1786965"/>
            <a:ext cx="530225" cy="1323975"/>
            <a:chOff x="11192994" y="2738682"/>
            <a:chExt cx="530225" cy="1323975"/>
          </a:xfrm>
        </p:grpSpPr>
        <p:grpSp>
          <p:nvGrpSpPr>
            <p:cNvPr id="14713" name="Group 14712">
              <a:extLst>
                <a:ext uri="{FF2B5EF4-FFF2-40B4-BE49-F238E27FC236}">
                  <a16:creationId xmlns:a16="http://schemas.microsoft.com/office/drawing/2014/main" id="{449A4538-A795-DE29-A964-E248EE5CB583}"/>
                </a:ext>
              </a:extLst>
            </p:cNvPr>
            <p:cNvGrpSpPr/>
            <p:nvPr/>
          </p:nvGrpSpPr>
          <p:grpSpPr>
            <a:xfrm>
              <a:off x="11192994" y="2738682"/>
              <a:ext cx="530225" cy="1323975"/>
              <a:chOff x="7844047" y="2433882"/>
              <a:chExt cx="530225" cy="1323975"/>
            </a:xfrm>
          </p:grpSpPr>
          <p:grpSp>
            <p:nvGrpSpPr>
              <p:cNvPr id="14714" name="Group 78">
                <a:extLst>
                  <a:ext uri="{FF2B5EF4-FFF2-40B4-BE49-F238E27FC236}">
                    <a16:creationId xmlns:a16="http://schemas.microsoft.com/office/drawing/2014/main" id="{3744F99E-D1C8-AD74-D295-08033E5B09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082929" y="2841824"/>
                <a:ext cx="284035" cy="916033"/>
                <a:chOff x="5886450" y="6040875"/>
                <a:chExt cx="288925" cy="931828"/>
              </a:xfrm>
            </p:grpSpPr>
            <p:sp>
              <p:nvSpPr>
                <p:cNvPr id="14717" name="Line 753">
                  <a:extLst>
                    <a:ext uri="{FF2B5EF4-FFF2-40B4-BE49-F238E27FC236}">
                      <a16:creationId xmlns:a16="http://schemas.microsoft.com/office/drawing/2014/main" id="{9FB03388-DFE9-629A-CD02-9111343719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026150" y="6534043"/>
                  <a:ext cx="0" cy="36598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718" name="Freeform 754">
                  <a:extLst>
                    <a:ext uri="{FF2B5EF4-FFF2-40B4-BE49-F238E27FC236}">
                      <a16:creationId xmlns:a16="http://schemas.microsoft.com/office/drawing/2014/main" id="{B1EBFB9B-DCCE-F786-F7E9-C83124EB0E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5956300" y="6040875"/>
                  <a:ext cx="133350" cy="539889"/>
                </a:xfrm>
                <a:custGeom>
                  <a:avLst/>
                  <a:gdLst>
                    <a:gd name="T0" fmla="*/ 0 w 173"/>
                    <a:gd name="T1" fmla="*/ 2147483646 h 375"/>
                    <a:gd name="T2" fmla="*/ 0 w 173"/>
                    <a:gd name="T3" fmla="*/ 0 h 375"/>
                    <a:gd name="T4" fmla="*/ 0 w 173"/>
                    <a:gd name="T5" fmla="*/ 2147483646 h 375"/>
                    <a:gd name="T6" fmla="*/ 0 w 173"/>
                    <a:gd name="T7" fmla="*/ 2147483646 h 375"/>
                    <a:gd name="T8" fmla="*/ 0 w 173"/>
                    <a:gd name="T9" fmla="*/ 2147483646 h 375"/>
                    <a:gd name="T10" fmla="*/ 0 w 173"/>
                    <a:gd name="T11" fmla="*/ 2147483646 h 375"/>
                    <a:gd name="T12" fmla="*/ 0 w 173"/>
                    <a:gd name="T13" fmla="*/ 2147483646 h 375"/>
                    <a:gd name="T14" fmla="*/ 0 w 173"/>
                    <a:gd name="T15" fmla="*/ 2147483646 h 375"/>
                    <a:gd name="T16" fmla="*/ 0 w 173"/>
                    <a:gd name="T17" fmla="*/ 2147483646 h 375"/>
                    <a:gd name="T18" fmla="*/ 0 w 173"/>
                    <a:gd name="T19" fmla="*/ 2147483646 h 375"/>
                    <a:gd name="T20" fmla="*/ 0 w 173"/>
                    <a:gd name="T21" fmla="*/ 2147483646 h 375"/>
                    <a:gd name="T22" fmla="*/ 0 w 173"/>
                    <a:gd name="T23" fmla="*/ 2147483646 h 375"/>
                    <a:gd name="T24" fmla="*/ 0 w 173"/>
                    <a:gd name="T25" fmla="*/ 2147483646 h 37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3"/>
                    <a:gd name="T40" fmla="*/ 0 h 375"/>
                    <a:gd name="T41" fmla="*/ 173 w 173"/>
                    <a:gd name="T42" fmla="*/ 375 h 37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3" h="375">
                      <a:moveTo>
                        <a:pt x="63" y="15"/>
                      </a:moveTo>
                      <a:lnTo>
                        <a:pt x="126" y="0"/>
                      </a:lnTo>
                      <a:lnTo>
                        <a:pt x="126" y="67"/>
                      </a:lnTo>
                      <a:lnTo>
                        <a:pt x="151" y="71"/>
                      </a:lnTo>
                      <a:lnTo>
                        <a:pt x="173" y="88"/>
                      </a:lnTo>
                      <a:lnTo>
                        <a:pt x="173" y="279"/>
                      </a:lnTo>
                      <a:lnTo>
                        <a:pt x="148" y="343"/>
                      </a:lnTo>
                      <a:lnTo>
                        <a:pt x="40" y="375"/>
                      </a:lnTo>
                      <a:lnTo>
                        <a:pt x="0" y="318"/>
                      </a:lnTo>
                      <a:lnTo>
                        <a:pt x="0" y="127"/>
                      </a:lnTo>
                      <a:lnTo>
                        <a:pt x="29" y="96"/>
                      </a:lnTo>
                      <a:lnTo>
                        <a:pt x="61" y="85"/>
                      </a:lnTo>
                      <a:lnTo>
                        <a:pt x="62" y="15"/>
                      </a:lnTo>
                    </a:path>
                  </a:pathLst>
                </a:custGeom>
                <a:solidFill>
                  <a:srgbClr val="FFD2A5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719" name="Freeform 755">
                  <a:extLst>
                    <a:ext uri="{FF2B5EF4-FFF2-40B4-BE49-F238E27FC236}">
                      <a16:creationId xmlns:a16="http://schemas.microsoft.com/office/drawing/2014/main" id="{CEC77037-6BF7-7139-D23C-97F264E7D0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86450" y="6822157"/>
                  <a:ext cx="288925" cy="121994"/>
                </a:xfrm>
                <a:custGeom>
                  <a:avLst/>
                  <a:gdLst>
                    <a:gd name="T0" fmla="*/ 2147483646 w 182"/>
                    <a:gd name="T1" fmla="*/ 0 h 94"/>
                    <a:gd name="T2" fmla="*/ 0 w 182"/>
                    <a:gd name="T3" fmla="*/ 2147483646 h 94"/>
                    <a:gd name="T4" fmla="*/ 0 60000 65536"/>
                    <a:gd name="T5" fmla="*/ 0 60000 65536"/>
                    <a:gd name="T6" fmla="*/ 0 w 182"/>
                    <a:gd name="T7" fmla="*/ 0 h 94"/>
                    <a:gd name="T8" fmla="*/ 182 w 182"/>
                    <a:gd name="T9" fmla="*/ 94 h 9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82" h="94">
                      <a:moveTo>
                        <a:pt x="182" y="0"/>
                      </a:moveTo>
                      <a:lnTo>
                        <a:pt x="0" y="94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20" name="Freeform 756">
                  <a:extLst>
                    <a:ext uri="{FF2B5EF4-FFF2-40B4-BE49-F238E27FC236}">
                      <a16:creationId xmlns:a16="http://schemas.microsoft.com/office/drawing/2014/main" id="{6D1A0C0A-2EC1-6532-F512-320B0A4422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05500" y="6801392"/>
                  <a:ext cx="254000" cy="171311"/>
                </a:xfrm>
                <a:custGeom>
                  <a:avLst/>
                  <a:gdLst>
                    <a:gd name="T0" fmla="*/ 0 w 160"/>
                    <a:gd name="T1" fmla="*/ 0 h 132"/>
                    <a:gd name="T2" fmla="*/ 2147483646 w 160"/>
                    <a:gd name="T3" fmla="*/ 2147483646 h 132"/>
                    <a:gd name="T4" fmla="*/ 0 60000 65536"/>
                    <a:gd name="T5" fmla="*/ 0 60000 65536"/>
                    <a:gd name="T6" fmla="*/ 0 w 160"/>
                    <a:gd name="T7" fmla="*/ 0 h 132"/>
                    <a:gd name="T8" fmla="*/ 160 w 160"/>
                    <a:gd name="T9" fmla="*/ 132 h 13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60" h="132">
                      <a:moveTo>
                        <a:pt x="0" y="0"/>
                      </a:moveTo>
                      <a:lnTo>
                        <a:pt x="160" y="132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715" name="Arc 14714">
                <a:extLst>
                  <a:ext uri="{FF2B5EF4-FFF2-40B4-BE49-F238E27FC236}">
                    <a16:creationId xmlns:a16="http://schemas.microsoft.com/office/drawing/2014/main" id="{DBB14336-B035-4F34-CD8F-6F7063D9B4B7}"/>
                  </a:ext>
                </a:extLst>
              </p:cNvPr>
              <p:cNvSpPr/>
              <p:nvPr/>
            </p:nvSpPr>
            <p:spPr bwMode="auto">
              <a:xfrm>
                <a:off x="7875797" y="2583107"/>
                <a:ext cx="452437" cy="439738"/>
              </a:xfrm>
              <a:prstGeom prst="arc">
                <a:avLst/>
              </a:prstGeom>
              <a:ln>
                <a:tailEnd type="triangle" w="lg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4716" name="Arc 14715">
                <a:extLst>
                  <a:ext uri="{FF2B5EF4-FFF2-40B4-BE49-F238E27FC236}">
                    <a16:creationId xmlns:a16="http://schemas.microsoft.com/office/drawing/2014/main" id="{1977EA27-50C3-040A-6265-A266466044CF}"/>
                  </a:ext>
                </a:extLst>
              </p:cNvPr>
              <p:cNvSpPr/>
              <p:nvPr/>
            </p:nvSpPr>
            <p:spPr bwMode="auto">
              <a:xfrm rot="5400000" flipH="1">
                <a:off x="7899610" y="2378319"/>
                <a:ext cx="419100" cy="530225"/>
              </a:xfrm>
              <a:prstGeom prst="arc">
                <a:avLst/>
              </a:prstGeom>
              <a:ln>
                <a:tailEnd type="triangle" w="lg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14673" name="Group 377">
              <a:extLst>
                <a:ext uri="{FF2B5EF4-FFF2-40B4-BE49-F238E27FC236}">
                  <a16:creationId xmlns:a16="http://schemas.microsoft.com/office/drawing/2014/main" id="{B38AA138-5772-598A-6D20-047007F58E9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1452011" y="3118029"/>
              <a:ext cx="228600" cy="577850"/>
              <a:chOff x="1488" y="768"/>
              <a:chExt cx="144" cy="364"/>
            </a:xfrm>
          </p:grpSpPr>
          <p:sp>
            <p:nvSpPr>
              <p:cNvPr id="14674" name="Freeform 378">
                <a:extLst>
                  <a:ext uri="{FF2B5EF4-FFF2-40B4-BE49-F238E27FC236}">
                    <a16:creationId xmlns:a16="http://schemas.microsoft.com/office/drawing/2014/main" id="{4579FACD-CC0A-482E-1AA0-BBB30AA4A3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8" y="768"/>
                <a:ext cx="141" cy="364"/>
              </a:xfrm>
              <a:custGeom>
                <a:avLst/>
                <a:gdLst>
                  <a:gd name="T0" fmla="*/ 53 w 141"/>
                  <a:gd name="T1" fmla="*/ 12 h 364"/>
                  <a:gd name="T2" fmla="*/ 104 w 141"/>
                  <a:gd name="T3" fmla="*/ 0 h 364"/>
                  <a:gd name="T4" fmla="*/ 103 w 141"/>
                  <a:gd name="T5" fmla="*/ 61 h 364"/>
                  <a:gd name="T6" fmla="*/ 123 w 141"/>
                  <a:gd name="T7" fmla="*/ 65 h 364"/>
                  <a:gd name="T8" fmla="*/ 141 w 141"/>
                  <a:gd name="T9" fmla="*/ 82 h 364"/>
                  <a:gd name="T10" fmla="*/ 141 w 141"/>
                  <a:gd name="T11" fmla="*/ 270 h 364"/>
                  <a:gd name="T12" fmla="*/ 121 w 141"/>
                  <a:gd name="T13" fmla="*/ 333 h 364"/>
                  <a:gd name="T14" fmla="*/ 33 w 141"/>
                  <a:gd name="T15" fmla="*/ 364 h 364"/>
                  <a:gd name="T16" fmla="*/ 0 w 141"/>
                  <a:gd name="T17" fmla="*/ 308 h 364"/>
                  <a:gd name="T18" fmla="*/ 0 w 141"/>
                  <a:gd name="T19" fmla="*/ 120 h 364"/>
                  <a:gd name="T20" fmla="*/ 29 w 141"/>
                  <a:gd name="T21" fmla="*/ 85 h 364"/>
                  <a:gd name="T22" fmla="*/ 53 w 141"/>
                  <a:gd name="T23" fmla="*/ 73 h 364"/>
                  <a:gd name="T24" fmla="*/ 53 w 141"/>
                  <a:gd name="T25" fmla="*/ 15 h 3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1"/>
                  <a:gd name="T40" fmla="*/ 0 h 364"/>
                  <a:gd name="T41" fmla="*/ 141 w 141"/>
                  <a:gd name="T42" fmla="*/ 364 h 36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1" h="364">
                    <a:moveTo>
                      <a:pt x="53" y="12"/>
                    </a:moveTo>
                    <a:lnTo>
                      <a:pt x="104" y="0"/>
                    </a:lnTo>
                    <a:lnTo>
                      <a:pt x="103" y="61"/>
                    </a:lnTo>
                    <a:lnTo>
                      <a:pt x="123" y="65"/>
                    </a:lnTo>
                    <a:lnTo>
                      <a:pt x="141" y="82"/>
                    </a:lnTo>
                    <a:lnTo>
                      <a:pt x="141" y="270"/>
                    </a:lnTo>
                    <a:lnTo>
                      <a:pt x="121" y="333"/>
                    </a:lnTo>
                    <a:lnTo>
                      <a:pt x="33" y="364"/>
                    </a:lnTo>
                    <a:lnTo>
                      <a:pt x="0" y="308"/>
                    </a:lnTo>
                    <a:lnTo>
                      <a:pt x="0" y="120"/>
                    </a:lnTo>
                    <a:lnTo>
                      <a:pt x="29" y="85"/>
                    </a:lnTo>
                    <a:lnTo>
                      <a:pt x="53" y="73"/>
                    </a:lnTo>
                    <a:lnTo>
                      <a:pt x="53" y="15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5" name="Freeform 379">
                <a:extLst>
                  <a:ext uri="{FF2B5EF4-FFF2-40B4-BE49-F238E27FC236}">
                    <a16:creationId xmlns:a16="http://schemas.microsoft.com/office/drawing/2014/main" id="{BED1C09A-DE9D-276C-3CE3-57E1A66A4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9" y="831"/>
                <a:ext cx="43" cy="276"/>
              </a:xfrm>
              <a:custGeom>
                <a:avLst/>
                <a:gdLst>
                  <a:gd name="T0" fmla="*/ 43 w 43"/>
                  <a:gd name="T1" fmla="*/ 209 h 276"/>
                  <a:gd name="T2" fmla="*/ 28 w 43"/>
                  <a:gd name="T3" fmla="*/ 264 h 276"/>
                  <a:gd name="T4" fmla="*/ 0 w 43"/>
                  <a:gd name="T5" fmla="*/ 276 h 276"/>
                  <a:gd name="T6" fmla="*/ 0 w 43"/>
                  <a:gd name="T7" fmla="*/ 0 h 276"/>
                  <a:gd name="T8" fmla="*/ 22 w 43"/>
                  <a:gd name="T9" fmla="*/ 0 h 276"/>
                  <a:gd name="T10" fmla="*/ 40 w 43"/>
                  <a:gd name="T11" fmla="*/ 21 h 276"/>
                  <a:gd name="T12" fmla="*/ 43 w 43"/>
                  <a:gd name="T13" fmla="*/ 209 h 2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3"/>
                  <a:gd name="T22" fmla="*/ 0 h 276"/>
                  <a:gd name="T23" fmla="*/ 43 w 43"/>
                  <a:gd name="T24" fmla="*/ 276 h 2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3" h="276">
                    <a:moveTo>
                      <a:pt x="43" y="209"/>
                    </a:moveTo>
                    <a:lnTo>
                      <a:pt x="28" y="264"/>
                    </a:lnTo>
                    <a:lnTo>
                      <a:pt x="0" y="276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40" y="21"/>
                    </a:lnTo>
                    <a:lnTo>
                      <a:pt x="43" y="209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659" name="Group 14658">
            <a:extLst>
              <a:ext uri="{FF2B5EF4-FFF2-40B4-BE49-F238E27FC236}">
                <a16:creationId xmlns:a16="http://schemas.microsoft.com/office/drawing/2014/main" id="{B3E1A196-F6FA-ED67-B3D9-F0A4F6225E0A}"/>
              </a:ext>
            </a:extLst>
          </p:cNvPr>
          <p:cNvGrpSpPr/>
          <p:nvPr/>
        </p:nvGrpSpPr>
        <p:grpSpPr>
          <a:xfrm>
            <a:off x="5221663" y="3305163"/>
            <a:ext cx="530225" cy="1204934"/>
            <a:chOff x="11366524" y="5073972"/>
            <a:chExt cx="530225" cy="1204934"/>
          </a:xfrm>
        </p:grpSpPr>
        <p:sp>
          <p:nvSpPr>
            <p:cNvPr id="14707" name="Arc 14706">
              <a:extLst>
                <a:ext uri="{FF2B5EF4-FFF2-40B4-BE49-F238E27FC236}">
                  <a16:creationId xmlns:a16="http://schemas.microsoft.com/office/drawing/2014/main" id="{9A39BF42-5FC6-7D34-89DA-B1FDE59B5D51}"/>
                </a:ext>
              </a:extLst>
            </p:cNvPr>
            <p:cNvSpPr/>
            <p:nvPr/>
          </p:nvSpPr>
          <p:spPr bwMode="auto">
            <a:xfrm>
              <a:off x="11398274" y="5223197"/>
              <a:ext cx="452437" cy="439738"/>
            </a:xfrm>
            <a:prstGeom prst="arc">
              <a:avLst/>
            </a:prstGeom>
            <a:ln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708" name="Arc 14707">
              <a:extLst>
                <a:ext uri="{FF2B5EF4-FFF2-40B4-BE49-F238E27FC236}">
                  <a16:creationId xmlns:a16="http://schemas.microsoft.com/office/drawing/2014/main" id="{6720445E-8A66-DF84-987B-542EF950A061}"/>
                </a:ext>
              </a:extLst>
            </p:cNvPr>
            <p:cNvSpPr/>
            <p:nvPr/>
          </p:nvSpPr>
          <p:spPr bwMode="auto">
            <a:xfrm rot="5400000" flipH="1">
              <a:off x="11422087" y="5018409"/>
              <a:ext cx="419100" cy="530225"/>
            </a:xfrm>
            <a:prstGeom prst="arc">
              <a:avLst/>
            </a:prstGeom>
            <a:ln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pic>
          <p:nvPicPr>
            <p:cNvPr id="14658" name="Picture 3" descr="noshoot.wmf                                                    0002D9DDMac                            BE1A7C8F:">
              <a:extLst>
                <a:ext uri="{FF2B5EF4-FFF2-40B4-BE49-F238E27FC236}">
                  <a16:creationId xmlns:a16="http://schemas.microsoft.com/office/drawing/2014/main" id="{D46BE3A2-1B85-BF8C-C1F1-E7CC10FF29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17533" y="5374031"/>
              <a:ext cx="254000" cy="90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660" name="Group 14659">
            <a:extLst>
              <a:ext uri="{FF2B5EF4-FFF2-40B4-BE49-F238E27FC236}">
                <a16:creationId xmlns:a16="http://schemas.microsoft.com/office/drawing/2014/main" id="{B5649BD7-08EC-1586-C184-2CDDDB9C98B2}"/>
              </a:ext>
            </a:extLst>
          </p:cNvPr>
          <p:cNvGrpSpPr/>
          <p:nvPr/>
        </p:nvGrpSpPr>
        <p:grpSpPr>
          <a:xfrm>
            <a:off x="6385633" y="3324800"/>
            <a:ext cx="530225" cy="1200657"/>
            <a:chOff x="-3428486" y="4786367"/>
            <a:chExt cx="530225" cy="1200657"/>
          </a:xfrm>
        </p:grpSpPr>
        <p:grpSp>
          <p:nvGrpSpPr>
            <p:cNvPr id="14664" name="Group 14663">
              <a:extLst>
                <a:ext uri="{FF2B5EF4-FFF2-40B4-BE49-F238E27FC236}">
                  <a16:creationId xmlns:a16="http://schemas.microsoft.com/office/drawing/2014/main" id="{904D8B8B-4CFD-E479-BE41-58AABEB360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190118" y="5070991"/>
              <a:ext cx="284035" cy="916033"/>
              <a:chOff x="5886450" y="6040875"/>
              <a:chExt cx="288925" cy="931828"/>
            </a:xfrm>
          </p:grpSpPr>
          <p:sp>
            <p:nvSpPr>
              <p:cNvPr id="14672" name="Line 753">
                <a:extLst>
                  <a:ext uri="{FF2B5EF4-FFF2-40B4-BE49-F238E27FC236}">
                    <a16:creationId xmlns:a16="http://schemas.microsoft.com/office/drawing/2014/main" id="{19915DD6-2649-2724-70FC-2FD52EB55B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26150" y="6534043"/>
                <a:ext cx="0" cy="36598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05" name="Freeform 754">
                <a:extLst>
                  <a:ext uri="{FF2B5EF4-FFF2-40B4-BE49-F238E27FC236}">
                    <a16:creationId xmlns:a16="http://schemas.microsoft.com/office/drawing/2014/main" id="{034DEDCE-25B2-3993-F747-967CA7E58BD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956300" y="6040875"/>
                <a:ext cx="133350" cy="539889"/>
              </a:xfrm>
              <a:custGeom>
                <a:avLst/>
                <a:gdLst>
                  <a:gd name="T0" fmla="*/ 0 w 173"/>
                  <a:gd name="T1" fmla="*/ 2147483646 h 375"/>
                  <a:gd name="T2" fmla="*/ 0 w 173"/>
                  <a:gd name="T3" fmla="*/ 0 h 375"/>
                  <a:gd name="T4" fmla="*/ 0 w 173"/>
                  <a:gd name="T5" fmla="*/ 2147483646 h 375"/>
                  <a:gd name="T6" fmla="*/ 0 w 173"/>
                  <a:gd name="T7" fmla="*/ 2147483646 h 375"/>
                  <a:gd name="T8" fmla="*/ 0 w 173"/>
                  <a:gd name="T9" fmla="*/ 2147483646 h 375"/>
                  <a:gd name="T10" fmla="*/ 0 w 173"/>
                  <a:gd name="T11" fmla="*/ 2147483646 h 375"/>
                  <a:gd name="T12" fmla="*/ 0 w 173"/>
                  <a:gd name="T13" fmla="*/ 2147483646 h 375"/>
                  <a:gd name="T14" fmla="*/ 0 w 173"/>
                  <a:gd name="T15" fmla="*/ 2147483646 h 375"/>
                  <a:gd name="T16" fmla="*/ 0 w 173"/>
                  <a:gd name="T17" fmla="*/ 2147483646 h 375"/>
                  <a:gd name="T18" fmla="*/ 0 w 173"/>
                  <a:gd name="T19" fmla="*/ 2147483646 h 375"/>
                  <a:gd name="T20" fmla="*/ 0 w 173"/>
                  <a:gd name="T21" fmla="*/ 2147483646 h 375"/>
                  <a:gd name="T22" fmla="*/ 0 w 173"/>
                  <a:gd name="T23" fmla="*/ 2147483646 h 375"/>
                  <a:gd name="T24" fmla="*/ 0 w 173"/>
                  <a:gd name="T25" fmla="*/ 2147483646 h 3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3"/>
                  <a:gd name="T40" fmla="*/ 0 h 375"/>
                  <a:gd name="T41" fmla="*/ 173 w 173"/>
                  <a:gd name="T42" fmla="*/ 375 h 3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3" h="375">
                    <a:moveTo>
                      <a:pt x="63" y="15"/>
                    </a:moveTo>
                    <a:lnTo>
                      <a:pt x="126" y="0"/>
                    </a:lnTo>
                    <a:lnTo>
                      <a:pt x="126" y="67"/>
                    </a:lnTo>
                    <a:lnTo>
                      <a:pt x="151" y="71"/>
                    </a:lnTo>
                    <a:lnTo>
                      <a:pt x="173" y="88"/>
                    </a:lnTo>
                    <a:lnTo>
                      <a:pt x="173" y="279"/>
                    </a:lnTo>
                    <a:lnTo>
                      <a:pt x="148" y="343"/>
                    </a:lnTo>
                    <a:lnTo>
                      <a:pt x="40" y="375"/>
                    </a:lnTo>
                    <a:lnTo>
                      <a:pt x="0" y="318"/>
                    </a:lnTo>
                    <a:lnTo>
                      <a:pt x="0" y="127"/>
                    </a:lnTo>
                    <a:lnTo>
                      <a:pt x="29" y="96"/>
                    </a:lnTo>
                    <a:lnTo>
                      <a:pt x="61" y="85"/>
                    </a:lnTo>
                    <a:lnTo>
                      <a:pt x="62" y="15"/>
                    </a:lnTo>
                  </a:path>
                </a:pathLst>
              </a:custGeom>
              <a:solidFill>
                <a:srgbClr val="FFD2A5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4" name="Freeform 755">
                <a:extLst>
                  <a:ext uri="{FF2B5EF4-FFF2-40B4-BE49-F238E27FC236}">
                    <a16:creationId xmlns:a16="http://schemas.microsoft.com/office/drawing/2014/main" id="{48335F8B-CFDC-BBCD-F847-01D390D1B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6450" y="6822157"/>
                <a:ext cx="288925" cy="121994"/>
              </a:xfrm>
              <a:custGeom>
                <a:avLst/>
                <a:gdLst>
                  <a:gd name="T0" fmla="*/ 2147483646 w 182"/>
                  <a:gd name="T1" fmla="*/ 0 h 94"/>
                  <a:gd name="T2" fmla="*/ 0 w 182"/>
                  <a:gd name="T3" fmla="*/ 2147483646 h 94"/>
                  <a:gd name="T4" fmla="*/ 0 60000 65536"/>
                  <a:gd name="T5" fmla="*/ 0 60000 65536"/>
                  <a:gd name="T6" fmla="*/ 0 w 182"/>
                  <a:gd name="T7" fmla="*/ 0 h 94"/>
                  <a:gd name="T8" fmla="*/ 182 w 182"/>
                  <a:gd name="T9" fmla="*/ 94 h 9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82" h="94">
                    <a:moveTo>
                      <a:pt x="182" y="0"/>
                    </a:moveTo>
                    <a:lnTo>
                      <a:pt x="0" y="9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5" name="Freeform 756">
                <a:extLst>
                  <a:ext uri="{FF2B5EF4-FFF2-40B4-BE49-F238E27FC236}">
                    <a16:creationId xmlns:a16="http://schemas.microsoft.com/office/drawing/2014/main" id="{498C7717-6AD4-B05E-FA48-82492354DA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5500" y="6801392"/>
                <a:ext cx="254000" cy="171311"/>
              </a:xfrm>
              <a:custGeom>
                <a:avLst/>
                <a:gdLst>
                  <a:gd name="T0" fmla="*/ 0 w 160"/>
                  <a:gd name="T1" fmla="*/ 0 h 132"/>
                  <a:gd name="T2" fmla="*/ 2147483646 w 160"/>
                  <a:gd name="T3" fmla="*/ 2147483646 h 132"/>
                  <a:gd name="T4" fmla="*/ 0 60000 65536"/>
                  <a:gd name="T5" fmla="*/ 0 60000 65536"/>
                  <a:gd name="T6" fmla="*/ 0 w 160"/>
                  <a:gd name="T7" fmla="*/ 0 h 132"/>
                  <a:gd name="T8" fmla="*/ 160 w 160"/>
                  <a:gd name="T9" fmla="*/ 132 h 13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132">
                    <a:moveTo>
                      <a:pt x="0" y="0"/>
                    </a:moveTo>
                    <a:lnTo>
                      <a:pt x="160" y="13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665" name="Group 14664">
              <a:extLst>
                <a:ext uri="{FF2B5EF4-FFF2-40B4-BE49-F238E27FC236}">
                  <a16:creationId xmlns:a16="http://schemas.microsoft.com/office/drawing/2014/main" id="{370ECDB9-C53D-92CB-E27D-7766326A73C8}"/>
                </a:ext>
              </a:extLst>
            </p:cNvPr>
            <p:cNvGrpSpPr/>
            <p:nvPr/>
          </p:nvGrpSpPr>
          <p:grpSpPr>
            <a:xfrm>
              <a:off x="-3428486" y="4786367"/>
              <a:ext cx="530225" cy="565712"/>
              <a:chOff x="-3429000" y="3810001"/>
              <a:chExt cx="530225" cy="565712"/>
            </a:xfrm>
          </p:grpSpPr>
          <p:sp>
            <p:nvSpPr>
              <p:cNvPr id="14670" name="Arc 14669">
                <a:extLst>
                  <a:ext uri="{FF2B5EF4-FFF2-40B4-BE49-F238E27FC236}">
                    <a16:creationId xmlns:a16="http://schemas.microsoft.com/office/drawing/2014/main" id="{CABFF062-3172-E049-0868-A7C97A1A5C6F}"/>
                  </a:ext>
                </a:extLst>
              </p:cNvPr>
              <p:cNvSpPr/>
              <p:nvPr/>
            </p:nvSpPr>
            <p:spPr bwMode="auto">
              <a:xfrm>
                <a:off x="-3397250" y="3935975"/>
                <a:ext cx="452437" cy="439738"/>
              </a:xfrm>
              <a:prstGeom prst="arc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4671" name="Arc 14670">
                <a:extLst>
                  <a:ext uri="{FF2B5EF4-FFF2-40B4-BE49-F238E27FC236}">
                    <a16:creationId xmlns:a16="http://schemas.microsoft.com/office/drawing/2014/main" id="{FFC4A7C9-AF46-70FF-FB8F-9C3043FB3803}"/>
                  </a:ext>
                </a:extLst>
              </p:cNvPr>
              <p:cNvSpPr/>
              <p:nvPr/>
            </p:nvSpPr>
            <p:spPr bwMode="auto">
              <a:xfrm rot="5400000" flipH="1">
                <a:off x="-3373437" y="3754438"/>
                <a:ext cx="419100" cy="530225"/>
              </a:xfrm>
              <a:prstGeom prst="arc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sp>
          <p:nvSpPr>
            <p:cNvPr id="14666" name="Freeform 322">
              <a:extLst>
                <a:ext uri="{FF2B5EF4-FFF2-40B4-BE49-F238E27FC236}">
                  <a16:creationId xmlns:a16="http://schemas.microsoft.com/office/drawing/2014/main" id="{DE8C7889-70D3-A48F-8B26-5C408D9056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3176514" y="5070991"/>
              <a:ext cx="223905" cy="585746"/>
            </a:xfrm>
            <a:custGeom>
              <a:avLst/>
              <a:gdLst>
                <a:gd name="T0" fmla="*/ 2147483646 w 141"/>
                <a:gd name="T1" fmla="*/ 2147483646 h 369"/>
                <a:gd name="T2" fmla="*/ 2147483646 w 141"/>
                <a:gd name="T3" fmla="*/ 0 h 369"/>
                <a:gd name="T4" fmla="*/ 2147483646 w 141"/>
                <a:gd name="T5" fmla="*/ 2147483646 h 369"/>
                <a:gd name="T6" fmla="*/ 2147483646 w 141"/>
                <a:gd name="T7" fmla="*/ 2147483646 h 369"/>
                <a:gd name="T8" fmla="*/ 2147483646 w 141"/>
                <a:gd name="T9" fmla="*/ 2147483646 h 369"/>
                <a:gd name="T10" fmla="*/ 2147483646 w 141"/>
                <a:gd name="T11" fmla="*/ 2147483646 h 369"/>
                <a:gd name="T12" fmla="*/ 2147483646 w 141"/>
                <a:gd name="T13" fmla="*/ 2147483646 h 369"/>
                <a:gd name="T14" fmla="*/ 2147483646 w 141"/>
                <a:gd name="T15" fmla="*/ 2147483646 h 369"/>
                <a:gd name="T16" fmla="*/ 0 w 141"/>
                <a:gd name="T17" fmla="*/ 2147483646 h 369"/>
                <a:gd name="T18" fmla="*/ 0 w 141"/>
                <a:gd name="T19" fmla="*/ 2147483646 h 369"/>
                <a:gd name="T20" fmla="*/ 2147483646 w 141"/>
                <a:gd name="T21" fmla="*/ 2147483646 h 369"/>
                <a:gd name="T22" fmla="*/ 2147483646 w 141"/>
                <a:gd name="T23" fmla="*/ 2147483646 h 369"/>
                <a:gd name="T24" fmla="*/ 2147483646 w 141"/>
                <a:gd name="T25" fmla="*/ 2147483646 h 3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1"/>
                <a:gd name="T40" fmla="*/ 0 h 369"/>
                <a:gd name="T41" fmla="*/ 141 w 141"/>
                <a:gd name="T42" fmla="*/ 369 h 3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1" h="369">
                  <a:moveTo>
                    <a:pt x="48" y="15"/>
                  </a:moveTo>
                  <a:lnTo>
                    <a:pt x="103" y="0"/>
                  </a:lnTo>
                  <a:lnTo>
                    <a:pt x="103" y="66"/>
                  </a:lnTo>
                  <a:lnTo>
                    <a:pt x="123" y="70"/>
                  </a:lnTo>
                  <a:lnTo>
                    <a:pt x="141" y="87"/>
                  </a:lnTo>
                  <a:lnTo>
                    <a:pt x="141" y="275"/>
                  </a:lnTo>
                  <a:lnTo>
                    <a:pt x="121" y="338"/>
                  </a:lnTo>
                  <a:lnTo>
                    <a:pt x="33" y="369"/>
                  </a:lnTo>
                  <a:lnTo>
                    <a:pt x="0" y="313"/>
                  </a:lnTo>
                  <a:lnTo>
                    <a:pt x="0" y="125"/>
                  </a:lnTo>
                  <a:lnTo>
                    <a:pt x="24" y="94"/>
                  </a:lnTo>
                  <a:lnTo>
                    <a:pt x="50" y="84"/>
                  </a:lnTo>
                  <a:lnTo>
                    <a:pt x="50" y="15"/>
                  </a:lnTo>
                </a:path>
              </a:pathLst>
            </a:custGeom>
            <a:solidFill>
              <a:srgbClr val="FFCC99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03" name="Group 758">
            <a:extLst>
              <a:ext uri="{FF2B5EF4-FFF2-40B4-BE49-F238E27FC236}">
                <a16:creationId xmlns:a16="http://schemas.microsoft.com/office/drawing/2014/main" id="{9DD8477E-B4D1-630C-5FC5-6B4BB01FA702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714423" y="2899034"/>
            <a:ext cx="520700" cy="1066800"/>
            <a:chOff x="240" y="4024"/>
            <a:chExt cx="328" cy="822"/>
          </a:xfrm>
        </p:grpSpPr>
        <p:sp>
          <p:nvSpPr>
            <p:cNvPr id="26383" name="Line 759">
              <a:extLst>
                <a:ext uri="{FF2B5EF4-FFF2-40B4-BE49-F238E27FC236}">
                  <a16:creationId xmlns:a16="http://schemas.microsoft.com/office/drawing/2014/main" id="{F266F797-A0D6-7EB3-4928-3969ABC3EA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2" y="4508"/>
              <a:ext cx="0" cy="28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84" name="Freeform 760">
              <a:extLst>
                <a:ext uri="{FF2B5EF4-FFF2-40B4-BE49-F238E27FC236}">
                  <a16:creationId xmlns:a16="http://schemas.microsoft.com/office/drawing/2014/main" id="{5A8F5EDE-794B-29E0-393C-84E29ABC1FA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88" y="4128"/>
              <a:ext cx="84" cy="416"/>
            </a:xfrm>
            <a:custGeom>
              <a:avLst/>
              <a:gdLst>
                <a:gd name="T0" fmla="*/ 0 w 173"/>
                <a:gd name="T1" fmla="*/ 251 h 375"/>
                <a:gd name="T2" fmla="*/ 0 w 173"/>
                <a:gd name="T3" fmla="*/ 0 h 375"/>
                <a:gd name="T4" fmla="*/ 0 w 173"/>
                <a:gd name="T5" fmla="*/ 1100 h 375"/>
                <a:gd name="T6" fmla="*/ 0 w 173"/>
                <a:gd name="T7" fmla="*/ 1183 h 375"/>
                <a:gd name="T8" fmla="*/ 0 w 173"/>
                <a:gd name="T9" fmla="*/ 1455 h 375"/>
                <a:gd name="T10" fmla="*/ 0 w 173"/>
                <a:gd name="T11" fmla="*/ 4607 h 375"/>
                <a:gd name="T12" fmla="*/ 0 w 173"/>
                <a:gd name="T13" fmla="*/ 5661 h 375"/>
                <a:gd name="T14" fmla="*/ 0 w 173"/>
                <a:gd name="T15" fmla="*/ 6167 h 375"/>
                <a:gd name="T16" fmla="*/ 0 w 173"/>
                <a:gd name="T17" fmla="*/ 5253 h 375"/>
                <a:gd name="T18" fmla="*/ 0 w 173"/>
                <a:gd name="T19" fmla="*/ 2086 h 375"/>
                <a:gd name="T20" fmla="*/ 0 w 173"/>
                <a:gd name="T21" fmla="*/ 1591 h 375"/>
                <a:gd name="T22" fmla="*/ 0 w 173"/>
                <a:gd name="T23" fmla="*/ 1398 h 375"/>
                <a:gd name="T24" fmla="*/ 0 w 173"/>
                <a:gd name="T25" fmla="*/ 251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3"/>
                <a:gd name="T40" fmla="*/ 0 h 375"/>
                <a:gd name="T41" fmla="*/ 173 w 173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3" h="375">
                  <a:moveTo>
                    <a:pt x="63" y="15"/>
                  </a:moveTo>
                  <a:lnTo>
                    <a:pt x="126" y="0"/>
                  </a:lnTo>
                  <a:lnTo>
                    <a:pt x="126" y="67"/>
                  </a:lnTo>
                  <a:lnTo>
                    <a:pt x="151" y="71"/>
                  </a:lnTo>
                  <a:lnTo>
                    <a:pt x="173" y="88"/>
                  </a:lnTo>
                  <a:lnTo>
                    <a:pt x="173" y="279"/>
                  </a:lnTo>
                  <a:lnTo>
                    <a:pt x="148" y="343"/>
                  </a:lnTo>
                  <a:lnTo>
                    <a:pt x="40" y="375"/>
                  </a:lnTo>
                  <a:lnTo>
                    <a:pt x="0" y="318"/>
                  </a:lnTo>
                  <a:lnTo>
                    <a:pt x="0" y="127"/>
                  </a:lnTo>
                  <a:lnTo>
                    <a:pt x="29" y="96"/>
                  </a:lnTo>
                  <a:lnTo>
                    <a:pt x="61" y="85"/>
                  </a:lnTo>
                  <a:lnTo>
                    <a:pt x="62" y="15"/>
                  </a:lnTo>
                </a:path>
              </a:pathLst>
            </a:custGeom>
            <a:solidFill>
              <a:srgbClr val="FFD2A5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85" name="Freeform 761">
              <a:extLst>
                <a:ext uri="{FF2B5EF4-FFF2-40B4-BE49-F238E27FC236}">
                  <a16:creationId xmlns:a16="http://schemas.microsoft.com/office/drawing/2014/main" id="{7F27AFB9-EFEB-BBF2-3A8D-DC45F11B6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" y="4730"/>
              <a:ext cx="182" cy="94"/>
            </a:xfrm>
            <a:custGeom>
              <a:avLst/>
              <a:gdLst>
                <a:gd name="T0" fmla="*/ 182 w 182"/>
                <a:gd name="T1" fmla="*/ 0 h 94"/>
                <a:gd name="T2" fmla="*/ 0 w 182"/>
                <a:gd name="T3" fmla="*/ 94 h 94"/>
                <a:gd name="T4" fmla="*/ 0 60000 65536"/>
                <a:gd name="T5" fmla="*/ 0 60000 65536"/>
                <a:gd name="T6" fmla="*/ 0 w 182"/>
                <a:gd name="T7" fmla="*/ 0 h 94"/>
                <a:gd name="T8" fmla="*/ 182 w 182"/>
                <a:gd name="T9" fmla="*/ 94 h 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2" h="94">
                  <a:moveTo>
                    <a:pt x="182" y="0"/>
                  </a:moveTo>
                  <a:lnTo>
                    <a:pt x="0" y="9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86" name="Freeform 762">
              <a:extLst>
                <a:ext uri="{FF2B5EF4-FFF2-40B4-BE49-F238E27FC236}">
                  <a16:creationId xmlns:a16="http://schemas.microsoft.com/office/drawing/2014/main" id="{2C91E506-1699-FE7A-9E5E-7CCC0BBD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" y="4714"/>
              <a:ext cx="160" cy="132"/>
            </a:xfrm>
            <a:custGeom>
              <a:avLst/>
              <a:gdLst>
                <a:gd name="T0" fmla="*/ 0 w 160"/>
                <a:gd name="T1" fmla="*/ 0 h 132"/>
                <a:gd name="T2" fmla="*/ 160 w 160"/>
                <a:gd name="T3" fmla="*/ 132 h 132"/>
                <a:gd name="T4" fmla="*/ 0 60000 65536"/>
                <a:gd name="T5" fmla="*/ 0 60000 65536"/>
                <a:gd name="T6" fmla="*/ 0 w 160"/>
                <a:gd name="T7" fmla="*/ 0 h 132"/>
                <a:gd name="T8" fmla="*/ 160 w 160"/>
                <a:gd name="T9" fmla="*/ 132 h 1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132">
                  <a:moveTo>
                    <a:pt x="0" y="0"/>
                  </a:moveTo>
                  <a:lnTo>
                    <a:pt x="160" y="13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87" name="Freeform 763">
              <a:extLst>
                <a:ext uri="{FF2B5EF4-FFF2-40B4-BE49-F238E27FC236}">
                  <a16:creationId xmlns:a16="http://schemas.microsoft.com/office/drawing/2014/main" id="{541F9592-9FDC-1283-607C-0CBCCCFB8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" y="4024"/>
              <a:ext cx="328" cy="384"/>
            </a:xfrm>
            <a:custGeom>
              <a:avLst/>
              <a:gdLst>
                <a:gd name="T0" fmla="*/ 40 w 328"/>
                <a:gd name="T1" fmla="*/ 152 h 384"/>
                <a:gd name="T2" fmla="*/ 256 w 328"/>
                <a:gd name="T3" fmla="*/ 128 h 384"/>
                <a:gd name="T4" fmla="*/ 200 w 328"/>
                <a:gd name="T5" fmla="*/ 344 h 384"/>
                <a:gd name="T6" fmla="*/ 8 w 328"/>
                <a:gd name="T7" fmla="*/ 288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8"/>
                <a:gd name="T13" fmla="*/ 0 h 384"/>
                <a:gd name="T14" fmla="*/ 328 w 328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8" h="384">
                  <a:moveTo>
                    <a:pt x="40" y="152"/>
                  </a:moveTo>
                  <a:cubicBezTo>
                    <a:pt x="0" y="8"/>
                    <a:pt x="184" y="0"/>
                    <a:pt x="256" y="128"/>
                  </a:cubicBezTo>
                  <a:cubicBezTo>
                    <a:pt x="328" y="256"/>
                    <a:pt x="288" y="304"/>
                    <a:pt x="200" y="344"/>
                  </a:cubicBezTo>
                  <a:cubicBezTo>
                    <a:pt x="112" y="384"/>
                    <a:pt x="40" y="277"/>
                    <a:pt x="8" y="288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06" name="Group 986">
            <a:extLst>
              <a:ext uri="{FF2B5EF4-FFF2-40B4-BE49-F238E27FC236}">
                <a16:creationId xmlns:a16="http://schemas.microsoft.com/office/drawing/2014/main" id="{ADEF3FC1-2CFF-EFA4-4BFC-0C9517AF3DA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92847" y="1631625"/>
            <a:ext cx="530225" cy="852487"/>
            <a:chOff x="1286447" y="4595780"/>
            <a:chExt cx="530225" cy="853363"/>
          </a:xfrm>
        </p:grpSpPr>
        <p:sp>
          <p:nvSpPr>
            <p:cNvPr id="26345" name="Freeform 239">
              <a:extLst>
                <a:ext uri="{FF2B5EF4-FFF2-40B4-BE49-F238E27FC236}">
                  <a16:creationId xmlns:a16="http://schemas.microsoft.com/office/drawing/2014/main" id="{FC5460BC-1D9B-67A1-28CE-44EB727E078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346625" y="4761577"/>
              <a:ext cx="191922" cy="302335"/>
            </a:xfrm>
            <a:custGeom>
              <a:avLst/>
              <a:gdLst>
                <a:gd name="T0" fmla="*/ 0 w 246"/>
                <a:gd name="T1" fmla="*/ 2147483646 h 369"/>
                <a:gd name="T2" fmla="*/ 0 w 246"/>
                <a:gd name="T3" fmla="*/ 2147483646 h 369"/>
                <a:gd name="T4" fmla="*/ 0 w 246"/>
                <a:gd name="T5" fmla="*/ 2147483646 h 369"/>
                <a:gd name="T6" fmla="*/ 0 w 246"/>
                <a:gd name="T7" fmla="*/ 0 h 369"/>
                <a:gd name="T8" fmla="*/ 0 w 246"/>
                <a:gd name="T9" fmla="*/ 2147483646 h 3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369"/>
                <a:gd name="T17" fmla="*/ 246 w 246"/>
                <a:gd name="T18" fmla="*/ 369 h 3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369">
                  <a:moveTo>
                    <a:pt x="0" y="8"/>
                  </a:moveTo>
                  <a:lnTo>
                    <a:pt x="234" y="369"/>
                  </a:lnTo>
                  <a:lnTo>
                    <a:pt x="246" y="362"/>
                  </a:lnTo>
                  <a:lnTo>
                    <a:pt x="1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46" name="Freeform 240">
              <a:extLst>
                <a:ext uri="{FF2B5EF4-FFF2-40B4-BE49-F238E27FC236}">
                  <a16:creationId xmlns:a16="http://schemas.microsoft.com/office/drawing/2014/main" id="{6507DAB4-0ABC-E8B2-A489-AC22324601A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20656" y="4875358"/>
              <a:ext cx="196801" cy="308836"/>
            </a:xfrm>
            <a:custGeom>
              <a:avLst/>
              <a:gdLst>
                <a:gd name="T0" fmla="*/ 0 w 250"/>
                <a:gd name="T1" fmla="*/ 2147483646 h 376"/>
                <a:gd name="T2" fmla="*/ 0 w 250"/>
                <a:gd name="T3" fmla="*/ 2147483646 h 376"/>
                <a:gd name="T4" fmla="*/ 0 w 250"/>
                <a:gd name="T5" fmla="*/ 2147483646 h 376"/>
                <a:gd name="T6" fmla="*/ 0 w 250"/>
                <a:gd name="T7" fmla="*/ 0 h 376"/>
                <a:gd name="T8" fmla="*/ 0 w 250"/>
                <a:gd name="T9" fmla="*/ 2147483646 h 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376"/>
                <a:gd name="T17" fmla="*/ 250 w 250"/>
                <a:gd name="T18" fmla="*/ 376 h 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376">
                  <a:moveTo>
                    <a:pt x="0" y="7"/>
                  </a:moveTo>
                  <a:lnTo>
                    <a:pt x="238" y="376"/>
                  </a:lnTo>
                  <a:lnTo>
                    <a:pt x="250" y="369"/>
                  </a:lnTo>
                  <a:lnTo>
                    <a:pt x="11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47" name="Freeform 241">
              <a:extLst>
                <a:ext uri="{FF2B5EF4-FFF2-40B4-BE49-F238E27FC236}">
                  <a16:creationId xmlns:a16="http://schemas.microsoft.com/office/drawing/2014/main" id="{290F6E5D-3A9F-BACF-ED70-56AC25770F9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13311" y="4685180"/>
              <a:ext cx="322039" cy="432370"/>
            </a:xfrm>
            <a:custGeom>
              <a:avLst/>
              <a:gdLst>
                <a:gd name="T0" fmla="*/ 0 w 410"/>
                <a:gd name="T1" fmla="*/ 0 h 526"/>
                <a:gd name="T2" fmla="*/ 0 w 410"/>
                <a:gd name="T3" fmla="*/ 2147483646 h 526"/>
                <a:gd name="T4" fmla="*/ 0 w 410"/>
                <a:gd name="T5" fmla="*/ 2147483646 h 526"/>
                <a:gd name="T6" fmla="*/ 0 w 410"/>
                <a:gd name="T7" fmla="*/ 2147483646 h 526"/>
                <a:gd name="T8" fmla="*/ 0 w 410"/>
                <a:gd name="T9" fmla="*/ 2147483646 h 526"/>
                <a:gd name="T10" fmla="*/ 0 w 410"/>
                <a:gd name="T11" fmla="*/ 2147483646 h 526"/>
                <a:gd name="T12" fmla="*/ 0 w 410"/>
                <a:gd name="T13" fmla="*/ 2147483646 h 526"/>
                <a:gd name="T14" fmla="*/ 0 w 410"/>
                <a:gd name="T15" fmla="*/ 2147483646 h 526"/>
                <a:gd name="T16" fmla="*/ 0 w 410"/>
                <a:gd name="T17" fmla="*/ 2147483646 h 526"/>
                <a:gd name="T18" fmla="*/ 0 w 410"/>
                <a:gd name="T19" fmla="*/ 2147483646 h 526"/>
                <a:gd name="T20" fmla="*/ 0 w 410"/>
                <a:gd name="T21" fmla="*/ 2147483646 h 526"/>
                <a:gd name="T22" fmla="*/ 0 w 410"/>
                <a:gd name="T23" fmla="*/ 2147483646 h 526"/>
                <a:gd name="T24" fmla="*/ 0 w 410"/>
                <a:gd name="T25" fmla="*/ 0 h 5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0"/>
                <a:gd name="T40" fmla="*/ 0 h 526"/>
                <a:gd name="T41" fmla="*/ 410 w 410"/>
                <a:gd name="T42" fmla="*/ 526 h 5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0" h="526">
                  <a:moveTo>
                    <a:pt x="85" y="0"/>
                  </a:moveTo>
                  <a:lnTo>
                    <a:pt x="0" y="57"/>
                  </a:lnTo>
                  <a:lnTo>
                    <a:pt x="63" y="143"/>
                  </a:lnTo>
                  <a:lnTo>
                    <a:pt x="11" y="177"/>
                  </a:lnTo>
                  <a:lnTo>
                    <a:pt x="0" y="217"/>
                  </a:lnTo>
                  <a:lnTo>
                    <a:pt x="154" y="457"/>
                  </a:lnTo>
                  <a:lnTo>
                    <a:pt x="251" y="526"/>
                  </a:lnTo>
                  <a:lnTo>
                    <a:pt x="410" y="423"/>
                  </a:lnTo>
                  <a:lnTo>
                    <a:pt x="399" y="309"/>
                  </a:lnTo>
                  <a:lnTo>
                    <a:pt x="239" y="57"/>
                  </a:lnTo>
                  <a:lnTo>
                    <a:pt x="194" y="52"/>
                  </a:lnTo>
                  <a:lnTo>
                    <a:pt x="142" y="86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CC99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48" name="Freeform 242">
              <a:extLst>
                <a:ext uri="{FF2B5EF4-FFF2-40B4-BE49-F238E27FC236}">
                  <a16:creationId xmlns:a16="http://schemas.microsoft.com/office/drawing/2014/main" id="{A7F69C45-5B49-316C-A7A9-60D48F8A663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349879" y="5042780"/>
              <a:ext cx="188669" cy="138164"/>
            </a:xfrm>
            <a:custGeom>
              <a:avLst/>
              <a:gdLst>
                <a:gd name="T0" fmla="*/ 0 w 242"/>
                <a:gd name="T1" fmla="*/ 2147483646 h 169"/>
                <a:gd name="T2" fmla="*/ 0 w 242"/>
                <a:gd name="T3" fmla="*/ 2147483646 h 169"/>
                <a:gd name="T4" fmla="*/ 0 w 242"/>
                <a:gd name="T5" fmla="*/ 2147483646 h 169"/>
                <a:gd name="T6" fmla="*/ 0 w 242"/>
                <a:gd name="T7" fmla="*/ 0 h 169"/>
                <a:gd name="T8" fmla="*/ 0 w 242"/>
                <a:gd name="T9" fmla="*/ 2147483646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2"/>
                <a:gd name="T16" fmla="*/ 0 h 169"/>
                <a:gd name="T17" fmla="*/ 242 w 242"/>
                <a:gd name="T18" fmla="*/ 169 h 1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2" h="169">
                  <a:moveTo>
                    <a:pt x="242" y="23"/>
                  </a:moveTo>
                  <a:lnTo>
                    <a:pt x="15" y="169"/>
                  </a:lnTo>
                  <a:lnTo>
                    <a:pt x="0" y="146"/>
                  </a:lnTo>
                  <a:lnTo>
                    <a:pt x="227" y="0"/>
                  </a:lnTo>
                  <a:lnTo>
                    <a:pt x="242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49" name="Freeform 243">
              <a:extLst>
                <a:ext uri="{FF2B5EF4-FFF2-40B4-BE49-F238E27FC236}">
                  <a16:creationId xmlns:a16="http://schemas.microsoft.com/office/drawing/2014/main" id="{2C51065E-E020-927D-DAFB-11D21BE3816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310844" y="5112674"/>
              <a:ext cx="131743" cy="206433"/>
            </a:xfrm>
            <a:custGeom>
              <a:avLst/>
              <a:gdLst>
                <a:gd name="T0" fmla="*/ 0 w 169"/>
                <a:gd name="T1" fmla="*/ 2147483646 h 253"/>
                <a:gd name="T2" fmla="*/ 0 w 169"/>
                <a:gd name="T3" fmla="*/ 2147483646 h 253"/>
                <a:gd name="T4" fmla="*/ 0 w 169"/>
                <a:gd name="T5" fmla="*/ 2147483646 h 253"/>
                <a:gd name="T6" fmla="*/ 0 w 169"/>
                <a:gd name="T7" fmla="*/ 0 h 253"/>
                <a:gd name="T8" fmla="*/ 0 w 169"/>
                <a:gd name="T9" fmla="*/ 2147483646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53"/>
                <a:gd name="T17" fmla="*/ 169 w 169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53">
                  <a:moveTo>
                    <a:pt x="0" y="8"/>
                  </a:moveTo>
                  <a:lnTo>
                    <a:pt x="157" y="253"/>
                  </a:lnTo>
                  <a:lnTo>
                    <a:pt x="169" y="246"/>
                  </a:lnTo>
                  <a:lnTo>
                    <a:pt x="1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50" name="Freeform 244">
              <a:extLst>
                <a:ext uri="{FF2B5EF4-FFF2-40B4-BE49-F238E27FC236}">
                  <a16:creationId xmlns:a16="http://schemas.microsoft.com/office/drawing/2014/main" id="{85B88659-7AED-3D85-6F84-098A41AACF4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286447" y="5273595"/>
              <a:ext cx="73191" cy="71520"/>
            </a:xfrm>
            <a:custGeom>
              <a:avLst/>
              <a:gdLst>
                <a:gd name="T0" fmla="*/ 0 w 93"/>
                <a:gd name="T1" fmla="*/ 2147483646 h 88"/>
                <a:gd name="T2" fmla="*/ 0 w 93"/>
                <a:gd name="T3" fmla="*/ 2147483646 h 88"/>
                <a:gd name="T4" fmla="*/ 0 w 93"/>
                <a:gd name="T5" fmla="*/ 2147483646 h 88"/>
                <a:gd name="T6" fmla="*/ 0 w 93"/>
                <a:gd name="T7" fmla="*/ 0 h 88"/>
                <a:gd name="T8" fmla="*/ 0 w 93"/>
                <a:gd name="T9" fmla="*/ 2147483646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88"/>
                <a:gd name="T17" fmla="*/ 93 w 93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88">
                  <a:moveTo>
                    <a:pt x="93" y="50"/>
                  </a:moveTo>
                  <a:lnTo>
                    <a:pt x="35" y="88"/>
                  </a:lnTo>
                  <a:lnTo>
                    <a:pt x="0" y="38"/>
                  </a:lnTo>
                  <a:lnTo>
                    <a:pt x="58" y="0"/>
                  </a:lnTo>
                  <a:lnTo>
                    <a:pt x="93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51" name="Rectangle 245">
              <a:extLst>
                <a:ext uri="{FF2B5EF4-FFF2-40B4-BE49-F238E27FC236}">
                  <a16:creationId xmlns:a16="http://schemas.microsoft.com/office/drawing/2014/main" id="{CA6F5072-3488-8FBB-FB35-C64F5EE662E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356384" y="5423136"/>
              <a:ext cx="216318" cy="260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352" name="Rectangle 247">
              <a:extLst>
                <a:ext uri="{FF2B5EF4-FFF2-40B4-BE49-F238E27FC236}">
                  <a16:creationId xmlns:a16="http://schemas.microsoft.com/office/drawing/2014/main" id="{87E2B82C-FF35-290D-A3F6-9C08D3D8269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449092" y="5109424"/>
              <a:ext cx="24397" cy="26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353" name="Freeform 248">
              <a:extLst>
                <a:ext uri="{FF2B5EF4-FFF2-40B4-BE49-F238E27FC236}">
                  <a16:creationId xmlns:a16="http://schemas.microsoft.com/office/drawing/2014/main" id="{3D2738C1-FF93-D9E5-9F6B-66FFF68BDB1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27163" y="5371122"/>
              <a:ext cx="32529" cy="58516"/>
            </a:xfrm>
            <a:custGeom>
              <a:avLst/>
              <a:gdLst>
                <a:gd name="T0" fmla="*/ 0 w 42"/>
                <a:gd name="T1" fmla="*/ 0 h 73"/>
                <a:gd name="T2" fmla="*/ 0 w 42"/>
                <a:gd name="T3" fmla="*/ 0 h 73"/>
                <a:gd name="T4" fmla="*/ 0 w 42"/>
                <a:gd name="T5" fmla="*/ 0 h 73"/>
                <a:gd name="T6" fmla="*/ 0 w 42"/>
                <a:gd name="T7" fmla="*/ 0 h 73"/>
                <a:gd name="T8" fmla="*/ 0 w 42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73"/>
                <a:gd name="T17" fmla="*/ 42 w 42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73">
                  <a:moveTo>
                    <a:pt x="42" y="4"/>
                  </a:moveTo>
                  <a:lnTo>
                    <a:pt x="11" y="73"/>
                  </a:lnTo>
                  <a:lnTo>
                    <a:pt x="0" y="69"/>
                  </a:lnTo>
                  <a:lnTo>
                    <a:pt x="31" y="0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54" name="Freeform 249">
              <a:extLst>
                <a:ext uri="{FF2B5EF4-FFF2-40B4-BE49-F238E27FC236}">
                  <a16:creationId xmlns:a16="http://schemas.microsoft.com/office/drawing/2014/main" id="{DA493312-D65F-1A1E-48B8-F16E774CCF6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356384" y="5377623"/>
              <a:ext cx="32529" cy="52015"/>
            </a:xfrm>
            <a:custGeom>
              <a:avLst/>
              <a:gdLst>
                <a:gd name="T0" fmla="*/ 0 w 42"/>
                <a:gd name="T1" fmla="*/ 0 h 65"/>
                <a:gd name="T2" fmla="*/ 0 w 42"/>
                <a:gd name="T3" fmla="*/ 0 h 65"/>
                <a:gd name="T4" fmla="*/ 0 w 42"/>
                <a:gd name="T5" fmla="*/ 0 h 65"/>
                <a:gd name="T6" fmla="*/ 0 w 42"/>
                <a:gd name="T7" fmla="*/ 0 h 65"/>
                <a:gd name="T8" fmla="*/ 0 w 42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65"/>
                <a:gd name="T17" fmla="*/ 42 w 42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65">
                  <a:moveTo>
                    <a:pt x="0" y="3"/>
                  </a:moveTo>
                  <a:lnTo>
                    <a:pt x="31" y="65"/>
                  </a:lnTo>
                  <a:lnTo>
                    <a:pt x="42" y="61"/>
                  </a:lnTo>
                  <a:lnTo>
                    <a:pt x="1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55" name="Rectangle 250">
              <a:extLst>
                <a:ext uri="{FF2B5EF4-FFF2-40B4-BE49-F238E27FC236}">
                  <a16:creationId xmlns:a16="http://schemas.microsoft.com/office/drawing/2014/main" id="{12365A7B-4077-D259-3B70-ED372222993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380782" y="5374373"/>
              <a:ext cx="152887" cy="113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356" name="Freeform 251">
              <a:extLst>
                <a:ext uri="{FF2B5EF4-FFF2-40B4-BE49-F238E27FC236}">
                  <a16:creationId xmlns:a16="http://schemas.microsoft.com/office/drawing/2014/main" id="{D91F7AD4-2821-DDE9-A7B2-454682B83A4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55653" y="4616911"/>
              <a:ext cx="143128" cy="133287"/>
            </a:xfrm>
            <a:custGeom>
              <a:avLst/>
              <a:gdLst>
                <a:gd name="T0" fmla="*/ 0 w 183"/>
                <a:gd name="T1" fmla="*/ 0 h 163"/>
                <a:gd name="T2" fmla="*/ 0 w 183"/>
                <a:gd name="T3" fmla="*/ 2147483646 h 163"/>
                <a:gd name="T4" fmla="*/ 0 w 183"/>
                <a:gd name="T5" fmla="*/ 2147483646 h 163"/>
                <a:gd name="T6" fmla="*/ 0 w 183"/>
                <a:gd name="T7" fmla="*/ 2147483646 h 163"/>
                <a:gd name="T8" fmla="*/ 0 w 183"/>
                <a:gd name="T9" fmla="*/ 2147483646 h 163"/>
                <a:gd name="T10" fmla="*/ 0 w 183"/>
                <a:gd name="T11" fmla="*/ 2147483646 h 163"/>
                <a:gd name="T12" fmla="*/ 0 w 183"/>
                <a:gd name="T13" fmla="*/ 2147483646 h 163"/>
                <a:gd name="T14" fmla="*/ 0 w 183"/>
                <a:gd name="T15" fmla="*/ 2147483646 h 163"/>
                <a:gd name="T16" fmla="*/ 0 w 183"/>
                <a:gd name="T17" fmla="*/ 2147483646 h 163"/>
                <a:gd name="T18" fmla="*/ 0 w 183"/>
                <a:gd name="T19" fmla="*/ 2147483646 h 163"/>
                <a:gd name="T20" fmla="*/ 0 w 183"/>
                <a:gd name="T21" fmla="*/ 2147483646 h 163"/>
                <a:gd name="T22" fmla="*/ 0 w 183"/>
                <a:gd name="T23" fmla="*/ 2147483646 h 163"/>
                <a:gd name="T24" fmla="*/ 0 w 183"/>
                <a:gd name="T25" fmla="*/ 2147483646 h 163"/>
                <a:gd name="T26" fmla="*/ 0 w 183"/>
                <a:gd name="T27" fmla="*/ 2147483646 h 163"/>
                <a:gd name="T28" fmla="*/ 0 w 183"/>
                <a:gd name="T29" fmla="*/ 2147483646 h 163"/>
                <a:gd name="T30" fmla="*/ 0 w 183"/>
                <a:gd name="T31" fmla="*/ 2147483646 h 163"/>
                <a:gd name="T32" fmla="*/ 0 w 183"/>
                <a:gd name="T33" fmla="*/ 2147483646 h 163"/>
                <a:gd name="T34" fmla="*/ 0 w 183"/>
                <a:gd name="T35" fmla="*/ 2147483646 h 163"/>
                <a:gd name="T36" fmla="*/ 0 w 183"/>
                <a:gd name="T37" fmla="*/ 2147483646 h 1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3"/>
                <a:gd name="T58" fmla="*/ 0 h 163"/>
                <a:gd name="T59" fmla="*/ 183 w 183"/>
                <a:gd name="T60" fmla="*/ 163 h 1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3" h="163">
                  <a:moveTo>
                    <a:pt x="183" y="0"/>
                  </a:moveTo>
                  <a:lnTo>
                    <a:pt x="164" y="2"/>
                  </a:lnTo>
                  <a:lnTo>
                    <a:pt x="147" y="4"/>
                  </a:lnTo>
                  <a:lnTo>
                    <a:pt x="129" y="7"/>
                  </a:lnTo>
                  <a:lnTo>
                    <a:pt x="112" y="12"/>
                  </a:lnTo>
                  <a:lnTo>
                    <a:pt x="98" y="19"/>
                  </a:lnTo>
                  <a:lnTo>
                    <a:pt x="82" y="27"/>
                  </a:lnTo>
                  <a:lnTo>
                    <a:pt x="69" y="36"/>
                  </a:lnTo>
                  <a:lnTo>
                    <a:pt x="55" y="47"/>
                  </a:lnTo>
                  <a:lnTo>
                    <a:pt x="43" y="58"/>
                  </a:lnTo>
                  <a:lnTo>
                    <a:pt x="32" y="71"/>
                  </a:lnTo>
                  <a:lnTo>
                    <a:pt x="23" y="84"/>
                  </a:lnTo>
                  <a:lnTo>
                    <a:pt x="16" y="98"/>
                  </a:lnTo>
                  <a:lnTo>
                    <a:pt x="9" y="113"/>
                  </a:lnTo>
                  <a:lnTo>
                    <a:pt x="4" y="129"/>
                  </a:lnTo>
                  <a:lnTo>
                    <a:pt x="2" y="144"/>
                  </a:lnTo>
                  <a:lnTo>
                    <a:pt x="1" y="162"/>
                  </a:lnTo>
                  <a:lnTo>
                    <a:pt x="0" y="162"/>
                  </a:lnTo>
                  <a:lnTo>
                    <a:pt x="1" y="16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357" name="Group 252">
              <a:extLst>
                <a:ext uri="{FF2B5EF4-FFF2-40B4-BE49-F238E27FC236}">
                  <a16:creationId xmlns:a16="http://schemas.microsoft.com/office/drawing/2014/main" id="{579B0C8C-F5C8-CBF9-937A-1AD81915D63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645894" y="4595780"/>
              <a:ext cx="32529" cy="53640"/>
              <a:chOff x="2171" y="891"/>
              <a:chExt cx="42" cy="66"/>
            </a:xfrm>
          </p:grpSpPr>
          <p:sp>
            <p:nvSpPr>
              <p:cNvPr id="26371" name="Line 253">
                <a:extLst>
                  <a:ext uri="{FF2B5EF4-FFF2-40B4-BE49-F238E27FC236}">
                    <a16:creationId xmlns:a16="http://schemas.microsoft.com/office/drawing/2014/main" id="{9E06BCAA-14DF-2CAB-B63C-69D412A655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83" y="920"/>
                <a:ext cx="28" cy="3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72" name="Line 254">
                <a:extLst>
                  <a:ext uri="{FF2B5EF4-FFF2-40B4-BE49-F238E27FC236}">
                    <a16:creationId xmlns:a16="http://schemas.microsoft.com/office/drawing/2014/main" id="{B4F4F138-62EE-6DEC-9397-F68A14BD2A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171" y="891"/>
                <a:ext cx="42" cy="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358" name="Group 255">
              <a:extLst>
                <a:ext uri="{FF2B5EF4-FFF2-40B4-BE49-F238E27FC236}">
                  <a16:creationId xmlns:a16="http://schemas.microsoft.com/office/drawing/2014/main" id="{E3ADCED9-3A3A-9199-3E69-09CFD475C7B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764626" y="4722565"/>
              <a:ext cx="52046" cy="35760"/>
              <a:chOff x="1995" y="1046"/>
              <a:chExt cx="66" cy="44"/>
            </a:xfrm>
          </p:grpSpPr>
          <p:sp>
            <p:nvSpPr>
              <p:cNvPr id="26369" name="Line 256">
                <a:extLst>
                  <a:ext uri="{FF2B5EF4-FFF2-40B4-BE49-F238E27FC236}">
                    <a16:creationId xmlns:a16="http://schemas.microsoft.com/office/drawing/2014/main" id="{AF7BEBFF-ADCD-B6F0-04D4-09CC2A45C5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9" y="1066"/>
                <a:ext cx="42" cy="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70" name="Line 257">
                <a:extLst>
                  <a:ext uri="{FF2B5EF4-FFF2-40B4-BE49-F238E27FC236}">
                    <a16:creationId xmlns:a16="http://schemas.microsoft.com/office/drawing/2014/main" id="{48D82F68-4809-8C44-2945-FDD6F33F60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95" y="1046"/>
                <a:ext cx="25" cy="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359" name="Freeform 258">
              <a:extLst>
                <a:ext uri="{FF2B5EF4-FFF2-40B4-BE49-F238E27FC236}">
                  <a16:creationId xmlns:a16="http://schemas.microsoft.com/office/drawing/2014/main" id="{B4E63642-8917-FDD1-5E45-67F2435ADEC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55653" y="4616911"/>
              <a:ext cx="143128" cy="133287"/>
            </a:xfrm>
            <a:custGeom>
              <a:avLst/>
              <a:gdLst>
                <a:gd name="T0" fmla="*/ 0 w 183"/>
                <a:gd name="T1" fmla="*/ 0 h 163"/>
                <a:gd name="T2" fmla="*/ 0 w 183"/>
                <a:gd name="T3" fmla="*/ 2147483646 h 163"/>
                <a:gd name="T4" fmla="*/ 0 w 183"/>
                <a:gd name="T5" fmla="*/ 2147483646 h 163"/>
                <a:gd name="T6" fmla="*/ 0 w 183"/>
                <a:gd name="T7" fmla="*/ 2147483646 h 163"/>
                <a:gd name="T8" fmla="*/ 0 w 183"/>
                <a:gd name="T9" fmla="*/ 2147483646 h 163"/>
                <a:gd name="T10" fmla="*/ 0 w 183"/>
                <a:gd name="T11" fmla="*/ 2147483646 h 163"/>
                <a:gd name="T12" fmla="*/ 0 w 183"/>
                <a:gd name="T13" fmla="*/ 2147483646 h 163"/>
                <a:gd name="T14" fmla="*/ 0 w 183"/>
                <a:gd name="T15" fmla="*/ 2147483646 h 163"/>
                <a:gd name="T16" fmla="*/ 0 w 183"/>
                <a:gd name="T17" fmla="*/ 2147483646 h 163"/>
                <a:gd name="T18" fmla="*/ 0 w 183"/>
                <a:gd name="T19" fmla="*/ 2147483646 h 163"/>
                <a:gd name="T20" fmla="*/ 0 w 183"/>
                <a:gd name="T21" fmla="*/ 2147483646 h 163"/>
                <a:gd name="T22" fmla="*/ 0 w 183"/>
                <a:gd name="T23" fmla="*/ 2147483646 h 163"/>
                <a:gd name="T24" fmla="*/ 0 w 183"/>
                <a:gd name="T25" fmla="*/ 2147483646 h 163"/>
                <a:gd name="T26" fmla="*/ 0 w 183"/>
                <a:gd name="T27" fmla="*/ 2147483646 h 163"/>
                <a:gd name="T28" fmla="*/ 0 w 183"/>
                <a:gd name="T29" fmla="*/ 2147483646 h 163"/>
                <a:gd name="T30" fmla="*/ 0 w 183"/>
                <a:gd name="T31" fmla="*/ 2147483646 h 163"/>
                <a:gd name="T32" fmla="*/ 0 w 183"/>
                <a:gd name="T33" fmla="*/ 2147483646 h 163"/>
                <a:gd name="T34" fmla="*/ 0 w 183"/>
                <a:gd name="T35" fmla="*/ 2147483646 h 163"/>
                <a:gd name="T36" fmla="*/ 0 w 183"/>
                <a:gd name="T37" fmla="*/ 2147483646 h 1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3"/>
                <a:gd name="T58" fmla="*/ 0 h 163"/>
                <a:gd name="T59" fmla="*/ 183 w 183"/>
                <a:gd name="T60" fmla="*/ 163 h 1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3" h="163">
                  <a:moveTo>
                    <a:pt x="183" y="0"/>
                  </a:moveTo>
                  <a:lnTo>
                    <a:pt x="164" y="2"/>
                  </a:lnTo>
                  <a:lnTo>
                    <a:pt x="147" y="4"/>
                  </a:lnTo>
                  <a:lnTo>
                    <a:pt x="129" y="7"/>
                  </a:lnTo>
                  <a:lnTo>
                    <a:pt x="112" y="12"/>
                  </a:lnTo>
                  <a:lnTo>
                    <a:pt x="98" y="19"/>
                  </a:lnTo>
                  <a:lnTo>
                    <a:pt x="82" y="27"/>
                  </a:lnTo>
                  <a:lnTo>
                    <a:pt x="69" y="36"/>
                  </a:lnTo>
                  <a:lnTo>
                    <a:pt x="55" y="47"/>
                  </a:lnTo>
                  <a:lnTo>
                    <a:pt x="43" y="58"/>
                  </a:lnTo>
                  <a:lnTo>
                    <a:pt x="32" y="71"/>
                  </a:lnTo>
                  <a:lnTo>
                    <a:pt x="23" y="84"/>
                  </a:lnTo>
                  <a:lnTo>
                    <a:pt x="16" y="98"/>
                  </a:lnTo>
                  <a:lnTo>
                    <a:pt x="9" y="113"/>
                  </a:lnTo>
                  <a:lnTo>
                    <a:pt x="4" y="129"/>
                  </a:lnTo>
                  <a:lnTo>
                    <a:pt x="2" y="144"/>
                  </a:lnTo>
                  <a:lnTo>
                    <a:pt x="1" y="162"/>
                  </a:lnTo>
                  <a:lnTo>
                    <a:pt x="0" y="162"/>
                  </a:lnTo>
                  <a:lnTo>
                    <a:pt x="1" y="16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60" name="Line 259">
              <a:extLst>
                <a:ext uri="{FF2B5EF4-FFF2-40B4-BE49-F238E27FC236}">
                  <a16:creationId xmlns:a16="http://schemas.microsoft.com/office/drawing/2014/main" id="{D060700E-3221-FE45-B86E-8B9339AF52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7521" y="4620162"/>
              <a:ext cx="21144" cy="292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61" name="Line 260">
              <a:extLst>
                <a:ext uri="{FF2B5EF4-FFF2-40B4-BE49-F238E27FC236}">
                  <a16:creationId xmlns:a16="http://schemas.microsoft.com/office/drawing/2014/main" id="{EA43D307-575D-4172-5029-C32D8C6D9F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45894" y="4595780"/>
              <a:ext cx="32529" cy="2438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62" name="Line 261">
              <a:extLst>
                <a:ext uri="{FF2B5EF4-FFF2-40B4-BE49-F238E27FC236}">
                  <a16:creationId xmlns:a16="http://schemas.microsoft.com/office/drawing/2014/main" id="{130D5BC3-BCC6-F325-B5F4-6D9CED8D81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7521" y="4620162"/>
              <a:ext cx="21144" cy="292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63" name="Line 262">
              <a:extLst>
                <a:ext uri="{FF2B5EF4-FFF2-40B4-BE49-F238E27FC236}">
                  <a16:creationId xmlns:a16="http://schemas.microsoft.com/office/drawing/2014/main" id="{B5B1C424-50D5-323F-080A-A950DB9D07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45894" y="4595780"/>
              <a:ext cx="32529" cy="2438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364" name="Group 263">
              <a:extLst>
                <a:ext uri="{FF2B5EF4-FFF2-40B4-BE49-F238E27FC236}">
                  <a16:creationId xmlns:a16="http://schemas.microsoft.com/office/drawing/2014/main" id="{6DCEF4A6-33DA-A665-84C8-43F1B7432BB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764626" y="4722565"/>
              <a:ext cx="52046" cy="35760"/>
              <a:chOff x="1995" y="1046"/>
              <a:chExt cx="66" cy="44"/>
            </a:xfrm>
          </p:grpSpPr>
          <p:sp>
            <p:nvSpPr>
              <p:cNvPr id="26365" name="Line 264">
                <a:extLst>
                  <a:ext uri="{FF2B5EF4-FFF2-40B4-BE49-F238E27FC236}">
                    <a16:creationId xmlns:a16="http://schemas.microsoft.com/office/drawing/2014/main" id="{55C67591-EC17-9DC9-6B1E-4C58A09E70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9" y="1066"/>
                <a:ext cx="42" cy="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66" name="Line 265">
                <a:extLst>
                  <a:ext uri="{FF2B5EF4-FFF2-40B4-BE49-F238E27FC236}">
                    <a16:creationId xmlns:a16="http://schemas.microsoft.com/office/drawing/2014/main" id="{3E2D16BA-B6A1-F1C1-59AA-CD02540605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95" y="1046"/>
                <a:ext cx="25" cy="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67" name="Line 266">
                <a:extLst>
                  <a:ext uri="{FF2B5EF4-FFF2-40B4-BE49-F238E27FC236}">
                    <a16:creationId xmlns:a16="http://schemas.microsoft.com/office/drawing/2014/main" id="{F782484F-F87A-A016-2167-E2E9B3A462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9" y="1066"/>
                <a:ext cx="42" cy="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68" name="Line 267">
                <a:extLst>
                  <a:ext uri="{FF2B5EF4-FFF2-40B4-BE49-F238E27FC236}">
                    <a16:creationId xmlns:a16="http://schemas.microsoft.com/office/drawing/2014/main" id="{19E3116F-2C14-EE06-5FE9-4AB8D24501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95" y="1046"/>
                <a:ext cx="25" cy="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5612" name="Group 1042">
            <a:extLst>
              <a:ext uri="{FF2B5EF4-FFF2-40B4-BE49-F238E27FC236}">
                <a16:creationId xmlns:a16="http://schemas.microsoft.com/office/drawing/2014/main" id="{5D904865-8267-5510-7E49-16601A8814A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397311" y="1040439"/>
            <a:ext cx="530225" cy="854075"/>
            <a:chOff x="8458200" y="1390212"/>
            <a:chExt cx="530225" cy="853363"/>
          </a:xfrm>
        </p:grpSpPr>
        <p:grpSp>
          <p:nvGrpSpPr>
            <p:cNvPr id="26304" name="Group 1043">
              <a:extLst>
                <a:ext uri="{FF2B5EF4-FFF2-40B4-BE49-F238E27FC236}">
                  <a16:creationId xmlns:a16="http://schemas.microsoft.com/office/drawing/2014/main" id="{F37CAEE1-6776-548D-70CD-AC040B8C679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8458200" y="1390212"/>
              <a:ext cx="530225" cy="853363"/>
              <a:chOff x="1286447" y="4595780"/>
              <a:chExt cx="530225" cy="853363"/>
            </a:xfrm>
          </p:grpSpPr>
          <p:sp>
            <p:nvSpPr>
              <p:cNvPr id="26306" name="Freeform 239">
                <a:extLst>
                  <a:ext uri="{FF2B5EF4-FFF2-40B4-BE49-F238E27FC236}">
                    <a16:creationId xmlns:a16="http://schemas.microsoft.com/office/drawing/2014/main" id="{FE4A919E-75B6-5602-2098-4DD1FACC745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346625" y="4761577"/>
                <a:ext cx="191922" cy="302335"/>
              </a:xfrm>
              <a:custGeom>
                <a:avLst/>
                <a:gdLst>
                  <a:gd name="T0" fmla="*/ 0 w 246"/>
                  <a:gd name="T1" fmla="*/ 2147483646 h 369"/>
                  <a:gd name="T2" fmla="*/ 0 w 246"/>
                  <a:gd name="T3" fmla="*/ 2147483646 h 369"/>
                  <a:gd name="T4" fmla="*/ 0 w 246"/>
                  <a:gd name="T5" fmla="*/ 2147483646 h 369"/>
                  <a:gd name="T6" fmla="*/ 0 w 246"/>
                  <a:gd name="T7" fmla="*/ 0 h 369"/>
                  <a:gd name="T8" fmla="*/ 0 w 246"/>
                  <a:gd name="T9" fmla="*/ 2147483646 h 3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6"/>
                  <a:gd name="T16" fmla="*/ 0 h 369"/>
                  <a:gd name="T17" fmla="*/ 246 w 246"/>
                  <a:gd name="T18" fmla="*/ 369 h 3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6" h="369">
                    <a:moveTo>
                      <a:pt x="0" y="8"/>
                    </a:moveTo>
                    <a:lnTo>
                      <a:pt x="234" y="369"/>
                    </a:lnTo>
                    <a:lnTo>
                      <a:pt x="246" y="362"/>
                    </a:lnTo>
                    <a:lnTo>
                      <a:pt x="11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07" name="Freeform 240">
                <a:extLst>
                  <a:ext uri="{FF2B5EF4-FFF2-40B4-BE49-F238E27FC236}">
                    <a16:creationId xmlns:a16="http://schemas.microsoft.com/office/drawing/2014/main" id="{47C3E8B6-CE4E-AEEC-BD73-4B4C170AFFB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520656" y="4875358"/>
                <a:ext cx="196801" cy="308836"/>
              </a:xfrm>
              <a:custGeom>
                <a:avLst/>
                <a:gdLst>
                  <a:gd name="T0" fmla="*/ 0 w 250"/>
                  <a:gd name="T1" fmla="*/ 2147483646 h 376"/>
                  <a:gd name="T2" fmla="*/ 0 w 250"/>
                  <a:gd name="T3" fmla="*/ 2147483646 h 376"/>
                  <a:gd name="T4" fmla="*/ 0 w 250"/>
                  <a:gd name="T5" fmla="*/ 2147483646 h 376"/>
                  <a:gd name="T6" fmla="*/ 0 w 250"/>
                  <a:gd name="T7" fmla="*/ 0 h 376"/>
                  <a:gd name="T8" fmla="*/ 0 w 250"/>
                  <a:gd name="T9" fmla="*/ 2147483646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0"/>
                  <a:gd name="T16" fmla="*/ 0 h 376"/>
                  <a:gd name="T17" fmla="*/ 250 w 250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0" h="376">
                    <a:moveTo>
                      <a:pt x="0" y="7"/>
                    </a:moveTo>
                    <a:lnTo>
                      <a:pt x="238" y="376"/>
                    </a:lnTo>
                    <a:lnTo>
                      <a:pt x="250" y="369"/>
                    </a:lnTo>
                    <a:lnTo>
                      <a:pt x="11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08" name="Freeform 241">
                <a:extLst>
                  <a:ext uri="{FF2B5EF4-FFF2-40B4-BE49-F238E27FC236}">
                    <a16:creationId xmlns:a16="http://schemas.microsoft.com/office/drawing/2014/main" id="{FAFA2D84-B3E8-8C50-F076-3230D4B2402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413311" y="4685180"/>
                <a:ext cx="322039" cy="432370"/>
              </a:xfrm>
              <a:custGeom>
                <a:avLst/>
                <a:gdLst>
                  <a:gd name="T0" fmla="*/ 0 w 410"/>
                  <a:gd name="T1" fmla="*/ 0 h 526"/>
                  <a:gd name="T2" fmla="*/ 0 w 410"/>
                  <a:gd name="T3" fmla="*/ 2147483646 h 526"/>
                  <a:gd name="T4" fmla="*/ 0 w 410"/>
                  <a:gd name="T5" fmla="*/ 2147483646 h 526"/>
                  <a:gd name="T6" fmla="*/ 0 w 410"/>
                  <a:gd name="T7" fmla="*/ 2147483646 h 526"/>
                  <a:gd name="T8" fmla="*/ 0 w 410"/>
                  <a:gd name="T9" fmla="*/ 2147483646 h 526"/>
                  <a:gd name="T10" fmla="*/ 0 w 410"/>
                  <a:gd name="T11" fmla="*/ 2147483646 h 526"/>
                  <a:gd name="T12" fmla="*/ 0 w 410"/>
                  <a:gd name="T13" fmla="*/ 2147483646 h 526"/>
                  <a:gd name="T14" fmla="*/ 0 w 410"/>
                  <a:gd name="T15" fmla="*/ 2147483646 h 526"/>
                  <a:gd name="T16" fmla="*/ 0 w 410"/>
                  <a:gd name="T17" fmla="*/ 2147483646 h 526"/>
                  <a:gd name="T18" fmla="*/ 0 w 410"/>
                  <a:gd name="T19" fmla="*/ 2147483646 h 526"/>
                  <a:gd name="T20" fmla="*/ 0 w 410"/>
                  <a:gd name="T21" fmla="*/ 2147483646 h 526"/>
                  <a:gd name="T22" fmla="*/ 0 w 410"/>
                  <a:gd name="T23" fmla="*/ 2147483646 h 526"/>
                  <a:gd name="T24" fmla="*/ 0 w 410"/>
                  <a:gd name="T25" fmla="*/ 0 h 52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0"/>
                  <a:gd name="T40" fmla="*/ 0 h 526"/>
                  <a:gd name="T41" fmla="*/ 410 w 410"/>
                  <a:gd name="T42" fmla="*/ 526 h 52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0" h="526">
                    <a:moveTo>
                      <a:pt x="85" y="0"/>
                    </a:moveTo>
                    <a:lnTo>
                      <a:pt x="0" y="57"/>
                    </a:lnTo>
                    <a:lnTo>
                      <a:pt x="63" y="143"/>
                    </a:lnTo>
                    <a:lnTo>
                      <a:pt x="11" y="177"/>
                    </a:lnTo>
                    <a:lnTo>
                      <a:pt x="0" y="217"/>
                    </a:lnTo>
                    <a:lnTo>
                      <a:pt x="154" y="457"/>
                    </a:lnTo>
                    <a:lnTo>
                      <a:pt x="251" y="526"/>
                    </a:lnTo>
                    <a:lnTo>
                      <a:pt x="410" y="423"/>
                    </a:lnTo>
                    <a:lnTo>
                      <a:pt x="399" y="309"/>
                    </a:lnTo>
                    <a:lnTo>
                      <a:pt x="239" y="57"/>
                    </a:lnTo>
                    <a:lnTo>
                      <a:pt x="194" y="52"/>
                    </a:lnTo>
                    <a:lnTo>
                      <a:pt x="142" y="86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09" name="Freeform 242">
                <a:extLst>
                  <a:ext uri="{FF2B5EF4-FFF2-40B4-BE49-F238E27FC236}">
                    <a16:creationId xmlns:a16="http://schemas.microsoft.com/office/drawing/2014/main" id="{B1D62EDA-176E-1CDA-7139-1D84E40206D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349879" y="5042780"/>
                <a:ext cx="188669" cy="138164"/>
              </a:xfrm>
              <a:custGeom>
                <a:avLst/>
                <a:gdLst>
                  <a:gd name="T0" fmla="*/ 0 w 242"/>
                  <a:gd name="T1" fmla="*/ 2147483646 h 169"/>
                  <a:gd name="T2" fmla="*/ 0 w 242"/>
                  <a:gd name="T3" fmla="*/ 2147483646 h 169"/>
                  <a:gd name="T4" fmla="*/ 0 w 242"/>
                  <a:gd name="T5" fmla="*/ 2147483646 h 169"/>
                  <a:gd name="T6" fmla="*/ 0 w 242"/>
                  <a:gd name="T7" fmla="*/ 0 h 169"/>
                  <a:gd name="T8" fmla="*/ 0 w 242"/>
                  <a:gd name="T9" fmla="*/ 2147483646 h 1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69"/>
                  <a:gd name="T17" fmla="*/ 242 w 242"/>
                  <a:gd name="T18" fmla="*/ 169 h 1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69">
                    <a:moveTo>
                      <a:pt x="242" y="23"/>
                    </a:moveTo>
                    <a:lnTo>
                      <a:pt x="15" y="169"/>
                    </a:lnTo>
                    <a:lnTo>
                      <a:pt x="0" y="146"/>
                    </a:lnTo>
                    <a:lnTo>
                      <a:pt x="227" y="0"/>
                    </a:lnTo>
                    <a:lnTo>
                      <a:pt x="242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10" name="Freeform 243">
                <a:extLst>
                  <a:ext uri="{FF2B5EF4-FFF2-40B4-BE49-F238E27FC236}">
                    <a16:creationId xmlns:a16="http://schemas.microsoft.com/office/drawing/2014/main" id="{3C6D202B-1D10-75C1-0AA9-2D03BC5E2FC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310844" y="5112674"/>
                <a:ext cx="131743" cy="206433"/>
              </a:xfrm>
              <a:custGeom>
                <a:avLst/>
                <a:gdLst>
                  <a:gd name="T0" fmla="*/ 0 w 169"/>
                  <a:gd name="T1" fmla="*/ 2147483646 h 253"/>
                  <a:gd name="T2" fmla="*/ 0 w 169"/>
                  <a:gd name="T3" fmla="*/ 2147483646 h 253"/>
                  <a:gd name="T4" fmla="*/ 0 w 169"/>
                  <a:gd name="T5" fmla="*/ 2147483646 h 253"/>
                  <a:gd name="T6" fmla="*/ 0 w 169"/>
                  <a:gd name="T7" fmla="*/ 0 h 253"/>
                  <a:gd name="T8" fmla="*/ 0 w 169"/>
                  <a:gd name="T9" fmla="*/ 2147483646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53"/>
                  <a:gd name="T17" fmla="*/ 169 w 169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53">
                    <a:moveTo>
                      <a:pt x="0" y="8"/>
                    </a:moveTo>
                    <a:lnTo>
                      <a:pt x="157" y="253"/>
                    </a:lnTo>
                    <a:lnTo>
                      <a:pt x="169" y="246"/>
                    </a:lnTo>
                    <a:lnTo>
                      <a:pt x="11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11" name="Freeform 244">
                <a:extLst>
                  <a:ext uri="{FF2B5EF4-FFF2-40B4-BE49-F238E27FC236}">
                    <a16:creationId xmlns:a16="http://schemas.microsoft.com/office/drawing/2014/main" id="{6B517584-2C1C-1BBC-0973-9609E97C746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286447" y="5273595"/>
                <a:ext cx="73191" cy="71520"/>
              </a:xfrm>
              <a:custGeom>
                <a:avLst/>
                <a:gdLst>
                  <a:gd name="T0" fmla="*/ 0 w 93"/>
                  <a:gd name="T1" fmla="*/ 2147483646 h 88"/>
                  <a:gd name="T2" fmla="*/ 0 w 93"/>
                  <a:gd name="T3" fmla="*/ 2147483646 h 88"/>
                  <a:gd name="T4" fmla="*/ 0 w 93"/>
                  <a:gd name="T5" fmla="*/ 2147483646 h 88"/>
                  <a:gd name="T6" fmla="*/ 0 w 93"/>
                  <a:gd name="T7" fmla="*/ 0 h 88"/>
                  <a:gd name="T8" fmla="*/ 0 w 93"/>
                  <a:gd name="T9" fmla="*/ 2147483646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88"/>
                  <a:gd name="T17" fmla="*/ 93 w 93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88">
                    <a:moveTo>
                      <a:pt x="93" y="50"/>
                    </a:moveTo>
                    <a:lnTo>
                      <a:pt x="35" y="88"/>
                    </a:lnTo>
                    <a:lnTo>
                      <a:pt x="0" y="38"/>
                    </a:lnTo>
                    <a:lnTo>
                      <a:pt x="58" y="0"/>
                    </a:lnTo>
                    <a:lnTo>
                      <a:pt x="93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12" name="Rectangle 245">
                <a:extLst>
                  <a:ext uri="{FF2B5EF4-FFF2-40B4-BE49-F238E27FC236}">
                    <a16:creationId xmlns:a16="http://schemas.microsoft.com/office/drawing/2014/main" id="{73FD830E-F8B4-92D4-4222-E23702A54E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356384" y="5423136"/>
                <a:ext cx="216318" cy="2600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6313" name="Rectangle 247">
                <a:extLst>
                  <a:ext uri="{FF2B5EF4-FFF2-40B4-BE49-F238E27FC236}">
                    <a16:creationId xmlns:a16="http://schemas.microsoft.com/office/drawing/2014/main" id="{111C0229-9510-BFDD-A246-35A848F468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449092" y="5109424"/>
                <a:ext cx="24397" cy="26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6314" name="Freeform 248">
                <a:extLst>
                  <a:ext uri="{FF2B5EF4-FFF2-40B4-BE49-F238E27FC236}">
                    <a16:creationId xmlns:a16="http://schemas.microsoft.com/office/drawing/2014/main" id="{8DCFDD3D-E80A-5597-2696-5C190F48A71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527163" y="5371122"/>
                <a:ext cx="32529" cy="58516"/>
              </a:xfrm>
              <a:custGeom>
                <a:avLst/>
                <a:gdLst>
                  <a:gd name="T0" fmla="*/ 0 w 42"/>
                  <a:gd name="T1" fmla="*/ 0 h 73"/>
                  <a:gd name="T2" fmla="*/ 0 w 42"/>
                  <a:gd name="T3" fmla="*/ 0 h 73"/>
                  <a:gd name="T4" fmla="*/ 0 w 42"/>
                  <a:gd name="T5" fmla="*/ 0 h 73"/>
                  <a:gd name="T6" fmla="*/ 0 w 42"/>
                  <a:gd name="T7" fmla="*/ 0 h 73"/>
                  <a:gd name="T8" fmla="*/ 0 w 42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73"/>
                  <a:gd name="T17" fmla="*/ 42 w 42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73">
                    <a:moveTo>
                      <a:pt x="42" y="4"/>
                    </a:moveTo>
                    <a:lnTo>
                      <a:pt x="11" y="73"/>
                    </a:lnTo>
                    <a:lnTo>
                      <a:pt x="0" y="69"/>
                    </a:lnTo>
                    <a:lnTo>
                      <a:pt x="31" y="0"/>
                    </a:lnTo>
                    <a:lnTo>
                      <a:pt x="4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15" name="Freeform 249">
                <a:extLst>
                  <a:ext uri="{FF2B5EF4-FFF2-40B4-BE49-F238E27FC236}">
                    <a16:creationId xmlns:a16="http://schemas.microsoft.com/office/drawing/2014/main" id="{AED6DB36-6712-4079-60F7-2EB6F0A06A5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356384" y="5377623"/>
                <a:ext cx="32529" cy="52015"/>
              </a:xfrm>
              <a:custGeom>
                <a:avLst/>
                <a:gdLst>
                  <a:gd name="T0" fmla="*/ 0 w 42"/>
                  <a:gd name="T1" fmla="*/ 0 h 65"/>
                  <a:gd name="T2" fmla="*/ 0 w 42"/>
                  <a:gd name="T3" fmla="*/ 0 h 65"/>
                  <a:gd name="T4" fmla="*/ 0 w 42"/>
                  <a:gd name="T5" fmla="*/ 0 h 65"/>
                  <a:gd name="T6" fmla="*/ 0 w 42"/>
                  <a:gd name="T7" fmla="*/ 0 h 65"/>
                  <a:gd name="T8" fmla="*/ 0 w 42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5"/>
                  <a:gd name="T17" fmla="*/ 42 w 42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5">
                    <a:moveTo>
                      <a:pt x="0" y="3"/>
                    </a:moveTo>
                    <a:lnTo>
                      <a:pt x="31" y="65"/>
                    </a:lnTo>
                    <a:lnTo>
                      <a:pt x="42" y="61"/>
                    </a:lnTo>
                    <a:lnTo>
                      <a:pt x="1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16" name="Rectangle 250">
                <a:extLst>
                  <a:ext uri="{FF2B5EF4-FFF2-40B4-BE49-F238E27FC236}">
                    <a16:creationId xmlns:a16="http://schemas.microsoft.com/office/drawing/2014/main" id="{BA72F356-CA2D-270C-4B8A-CB46559B1C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380782" y="5374373"/>
                <a:ext cx="152887" cy="1137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6317" name="Freeform 251">
                <a:extLst>
                  <a:ext uri="{FF2B5EF4-FFF2-40B4-BE49-F238E27FC236}">
                    <a16:creationId xmlns:a16="http://schemas.microsoft.com/office/drawing/2014/main" id="{800A3854-2493-D41D-8DC0-C144108045B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655653" y="4616911"/>
                <a:ext cx="143128" cy="133287"/>
              </a:xfrm>
              <a:custGeom>
                <a:avLst/>
                <a:gdLst>
                  <a:gd name="T0" fmla="*/ 0 w 183"/>
                  <a:gd name="T1" fmla="*/ 0 h 163"/>
                  <a:gd name="T2" fmla="*/ 0 w 183"/>
                  <a:gd name="T3" fmla="*/ 2147483646 h 163"/>
                  <a:gd name="T4" fmla="*/ 0 w 183"/>
                  <a:gd name="T5" fmla="*/ 2147483646 h 163"/>
                  <a:gd name="T6" fmla="*/ 0 w 183"/>
                  <a:gd name="T7" fmla="*/ 2147483646 h 163"/>
                  <a:gd name="T8" fmla="*/ 0 w 183"/>
                  <a:gd name="T9" fmla="*/ 2147483646 h 163"/>
                  <a:gd name="T10" fmla="*/ 0 w 183"/>
                  <a:gd name="T11" fmla="*/ 2147483646 h 163"/>
                  <a:gd name="T12" fmla="*/ 0 w 183"/>
                  <a:gd name="T13" fmla="*/ 2147483646 h 163"/>
                  <a:gd name="T14" fmla="*/ 0 w 183"/>
                  <a:gd name="T15" fmla="*/ 2147483646 h 163"/>
                  <a:gd name="T16" fmla="*/ 0 w 183"/>
                  <a:gd name="T17" fmla="*/ 2147483646 h 163"/>
                  <a:gd name="T18" fmla="*/ 0 w 183"/>
                  <a:gd name="T19" fmla="*/ 2147483646 h 163"/>
                  <a:gd name="T20" fmla="*/ 0 w 183"/>
                  <a:gd name="T21" fmla="*/ 2147483646 h 163"/>
                  <a:gd name="T22" fmla="*/ 0 w 183"/>
                  <a:gd name="T23" fmla="*/ 2147483646 h 163"/>
                  <a:gd name="T24" fmla="*/ 0 w 183"/>
                  <a:gd name="T25" fmla="*/ 2147483646 h 163"/>
                  <a:gd name="T26" fmla="*/ 0 w 183"/>
                  <a:gd name="T27" fmla="*/ 2147483646 h 163"/>
                  <a:gd name="T28" fmla="*/ 0 w 183"/>
                  <a:gd name="T29" fmla="*/ 2147483646 h 163"/>
                  <a:gd name="T30" fmla="*/ 0 w 183"/>
                  <a:gd name="T31" fmla="*/ 2147483646 h 163"/>
                  <a:gd name="T32" fmla="*/ 0 w 183"/>
                  <a:gd name="T33" fmla="*/ 2147483646 h 163"/>
                  <a:gd name="T34" fmla="*/ 0 w 183"/>
                  <a:gd name="T35" fmla="*/ 2147483646 h 163"/>
                  <a:gd name="T36" fmla="*/ 0 w 183"/>
                  <a:gd name="T37" fmla="*/ 2147483646 h 16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3"/>
                  <a:gd name="T58" fmla="*/ 0 h 163"/>
                  <a:gd name="T59" fmla="*/ 183 w 183"/>
                  <a:gd name="T60" fmla="*/ 163 h 16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3" h="163">
                    <a:moveTo>
                      <a:pt x="183" y="0"/>
                    </a:moveTo>
                    <a:lnTo>
                      <a:pt x="164" y="2"/>
                    </a:lnTo>
                    <a:lnTo>
                      <a:pt x="147" y="4"/>
                    </a:lnTo>
                    <a:lnTo>
                      <a:pt x="129" y="7"/>
                    </a:lnTo>
                    <a:lnTo>
                      <a:pt x="112" y="12"/>
                    </a:lnTo>
                    <a:lnTo>
                      <a:pt x="98" y="19"/>
                    </a:lnTo>
                    <a:lnTo>
                      <a:pt x="82" y="27"/>
                    </a:lnTo>
                    <a:lnTo>
                      <a:pt x="69" y="36"/>
                    </a:lnTo>
                    <a:lnTo>
                      <a:pt x="55" y="47"/>
                    </a:lnTo>
                    <a:lnTo>
                      <a:pt x="43" y="58"/>
                    </a:lnTo>
                    <a:lnTo>
                      <a:pt x="32" y="71"/>
                    </a:lnTo>
                    <a:lnTo>
                      <a:pt x="23" y="84"/>
                    </a:lnTo>
                    <a:lnTo>
                      <a:pt x="16" y="98"/>
                    </a:lnTo>
                    <a:lnTo>
                      <a:pt x="9" y="113"/>
                    </a:lnTo>
                    <a:lnTo>
                      <a:pt x="4" y="129"/>
                    </a:lnTo>
                    <a:lnTo>
                      <a:pt x="2" y="144"/>
                    </a:lnTo>
                    <a:lnTo>
                      <a:pt x="1" y="162"/>
                    </a:lnTo>
                    <a:lnTo>
                      <a:pt x="0" y="162"/>
                    </a:lnTo>
                    <a:lnTo>
                      <a:pt x="1" y="163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6318" name="Group 252">
                <a:extLst>
                  <a:ext uri="{FF2B5EF4-FFF2-40B4-BE49-F238E27FC236}">
                    <a16:creationId xmlns:a16="http://schemas.microsoft.com/office/drawing/2014/main" id="{CCE8682B-32AF-E4AB-DCA9-BAA3691101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1645894" y="4595780"/>
                <a:ext cx="32529" cy="53640"/>
                <a:chOff x="2171" y="891"/>
                <a:chExt cx="42" cy="66"/>
              </a:xfrm>
            </p:grpSpPr>
            <p:sp>
              <p:nvSpPr>
                <p:cNvPr id="26332" name="Line 253">
                  <a:extLst>
                    <a:ext uri="{FF2B5EF4-FFF2-40B4-BE49-F238E27FC236}">
                      <a16:creationId xmlns:a16="http://schemas.microsoft.com/office/drawing/2014/main" id="{377E0136-8003-0572-1310-BB93333723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183" y="920"/>
                  <a:ext cx="28" cy="3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33" name="Line 254">
                  <a:extLst>
                    <a:ext uri="{FF2B5EF4-FFF2-40B4-BE49-F238E27FC236}">
                      <a16:creationId xmlns:a16="http://schemas.microsoft.com/office/drawing/2014/main" id="{BEC36F33-F61E-3CED-2B7A-78793F2E95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171" y="891"/>
                  <a:ext cx="42" cy="2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319" name="Group 255">
                <a:extLst>
                  <a:ext uri="{FF2B5EF4-FFF2-40B4-BE49-F238E27FC236}">
                    <a16:creationId xmlns:a16="http://schemas.microsoft.com/office/drawing/2014/main" id="{B40F1355-2592-EC6F-6246-86A343A63F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1764626" y="4722565"/>
                <a:ext cx="52046" cy="35760"/>
                <a:chOff x="1995" y="1046"/>
                <a:chExt cx="66" cy="44"/>
              </a:xfrm>
            </p:grpSpPr>
            <p:sp>
              <p:nvSpPr>
                <p:cNvPr id="26330" name="Line 256">
                  <a:extLst>
                    <a:ext uri="{FF2B5EF4-FFF2-40B4-BE49-F238E27FC236}">
                      <a16:creationId xmlns:a16="http://schemas.microsoft.com/office/drawing/2014/main" id="{BE9472DD-1EC0-3A75-6643-DE0E0B7D9C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19" y="1066"/>
                  <a:ext cx="42" cy="2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31" name="Line 257">
                  <a:extLst>
                    <a:ext uri="{FF2B5EF4-FFF2-40B4-BE49-F238E27FC236}">
                      <a16:creationId xmlns:a16="http://schemas.microsoft.com/office/drawing/2014/main" id="{26A3C048-CF25-45B7-97AB-A26ECC2A2E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995" y="1046"/>
                  <a:ext cx="25" cy="4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320" name="Freeform 258">
                <a:extLst>
                  <a:ext uri="{FF2B5EF4-FFF2-40B4-BE49-F238E27FC236}">
                    <a16:creationId xmlns:a16="http://schemas.microsoft.com/office/drawing/2014/main" id="{E77F965B-B5BA-92D4-2EFE-99AE9A11578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655653" y="4616911"/>
                <a:ext cx="143128" cy="133287"/>
              </a:xfrm>
              <a:custGeom>
                <a:avLst/>
                <a:gdLst>
                  <a:gd name="T0" fmla="*/ 0 w 183"/>
                  <a:gd name="T1" fmla="*/ 0 h 163"/>
                  <a:gd name="T2" fmla="*/ 0 w 183"/>
                  <a:gd name="T3" fmla="*/ 2147483646 h 163"/>
                  <a:gd name="T4" fmla="*/ 0 w 183"/>
                  <a:gd name="T5" fmla="*/ 2147483646 h 163"/>
                  <a:gd name="T6" fmla="*/ 0 w 183"/>
                  <a:gd name="T7" fmla="*/ 2147483646 h 163"/>
                  <a:gd name="T8" fmla="*/ 0 w 183"/>
                  <a:gd name="T9" fmla="*/ 2147483646 h 163"/>
                  <a:gd name="T10" fmla="*/ 0 w 183"/>
                  <a:gd name="T11" fmla="*/ 2147483646 h 163"/>
                  <a:gd name="T12" fmla="*/ 0 w 183"/>
                  <a:gd name="T13" fmla="*/ 2147483646 h 163"/>
                  <a:gd name="T14" fmla="*/ 0 w 183"/>
                  <a:gd name="T15" fmla="*/ 2147483646 h 163"/>
                  <a:gd name="T16" fmla="*/ 0 w 183"/>
                  <a:gd name="T17" fmla="*/ 2147483646 h 163"/>
                  <a:gd name="T18" fmla="*/ 0 w 183"/>
                  <a:gd name="T19" fmla="*/ 2147483646 h 163"/>
                  <a:gd name="T20" fmla="*/ 0 w 183"/>
                  <a:gd name="T21" fmla="*/ 2147483646 h 163"/>
                  <a:gd name="T22" fmla="*/ 0 w 183"/>
                  <a:gd name="T23" fmla="*/ 2147483646 h 163"/>
                  <a:gd name="T24" fmla="*/ 0 w 183"/>
                  <a:gd name="T25" fmla="*/ 2147483646 h 163"/>
                  <a:gd name="T26" fmla="*/ 0 w 183"/>
                  <a:gd name="T27" fmla="*/ 2147483646 h 163"/>
                  <a:gd name="T28" fmla="*/ 0 w 183"/>
                  <a:gd name="T29" fmla="*/ 2147483646 h 163"/>
                  <a:gd name="T30" fmla="*/ 0 w 183"/>
                  <a:gd name="T31" fmla="*/ 2147483646 h 163"/>
                  <a:gd name="T32" fmla="*/ 0 w 183"/>
                  <a:gd name="T33" fmla="*/ 2147483646 h 163"/>
                  <a:gd name="T34" fmla="*/ 0 w 183"/>
                  <a:gd name="T35" fmla="*/ 2147483646 h 163"/>
                  <a:gd name="T36" fmla="*/ 0 w 183"/>
                  <a:gd name="T37" fmla="*/ 2147483646 h 16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3"/>
                  <a:gd name="T58" fmla="*/ 0 h 163"/>
                  <a:gd name="T59" fmla="*/ 183 w 183"/>
                  <a:gd name="T60" fmla="*/ 163 h 16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3" h="163">
                    <a:moveTo>
                      <a:pt x="183" y="0"/>
                    </a:moveTo>
                    <a:lnTo>
                      <a:pt x="164" y="2"/>
                    </a:lnTo>
                    <a:lnTo>
                      <a:pt x="147" y="4"/>
                    </a:lnTo>
                    <a:lnTo>
                      <a:pt x="129" y="7"/>
                    </a:lnTo>
                    <a:lnTo>
                      <a:pt x="112" y="12"/>
                    </a:lnTo>
                    <a:lnTo>
                      <a:pt x="98" y="19"/>
                    </a:lnTo>
                    <a:lnTo>
                      <a:pt x="82" y="27"/>
                    </a:lnTo>
                    <a:lnTo>
                      <a:pt x="69" y="36"/>
                    </a:lnTo>
                    <a:lnTo>
                      <a:pt x="55" y="47"/>
                    </a:lnTo>
                    <a:lnTo>
                      <a:pt x="43" y="58"/>
                    </a:lnTo>
                    <a:lnTo>
                      <a:pt x="32" y="71"/>
                    </a:lnTo>
                    <a:lnTo>
                      <a:pt x="23" y="84"/>
                    </a:lnTo>
                    <a:lnTo>
                      <a:pt x="16" y="98"/>
                    </a:lnTo>
                    <a:lnTo>
                      <a:pt x="9" y="113"/>
                    </a:lnTo>
                    <a:lnTo>
                      <a:pt x="4" y="129"/>
                    </a:lnTo>
                    <a:lnTo>
                      <a:pt x="2" y="144"/>
                    </a:lnTo>
                    <a:lnTo>
                      <a:pt x="1" y="162"/>
                    </a:lnTo>
                    <a:lnTo>
                      <a:pt x="0" y="162"/>
                    </a:lnTo>
                    <a:lnTo>
                      <a:pt x="1" y="163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21" name="Line 259">
                <a:extLst>
                  <a:ext uri="{FF2B5EF4-FFF2-40B4-BE49-F238E27FC236}">
                    <a16:creationId xmlns:a16="http://schemas.microsoft.com/office/drawing/2014/main" id="{7D4AF966-70FB-AB7D-0CD6-EB2AEDB8B9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47521" y="4620162"/>
                <a:ext cx="21144" cy="2925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22" name="Line 260">
                <a:extLst>
                  <a:ext uri="{FF2B5EF4-FFF2-40B4-BE49-F238E27FC236}">
                    <a16:creationId xmlns:a16="http://schemas.microsoft.com/office/drawing/2014/main" id="{94E2780F-15D2-CD60-27EF-40F540F423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45894" y="4595780"/>
                <a:ext cx="32529" cy="2438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23" name="Line 261">
                <a:extLst>
                  <a:ext uri="{FF2B5EF4-FFF2-40B4-BE49-F238E27FC236}">
                    <a16:creationId xmlns:a16="http://schemas.microsoft.com/office/drawing/2014/main" id="{71F7BE10-7766-1F48-242D-798AA34898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47521" y="4620162"/>
                <a:ext cx="21144" cy="2925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24" name="Line 262">
                <a:extLst>
                  <a:ext uri="{FF2B5EF4-FFF2-40B4-BE49-F238E27FC236}">
                    <a16:creationId xmlns:a16="http://schemas.microsoft.com/office/drawing/2014/main" id="{E9B465C0-0CBC-AD2B-896E-D936BD5C84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45894" y="4595780"/>
                <a:ext cx="32529" cy="2438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6325" name="Group 263">
                <a:extLst>
                  <a:ext uri="{FF2B5EF4-FFF2-40B4-BE49-F238E27FC236}">
                    <a16:creationId xmlns:a16="http://schemas.microsoft.com/office/drawing/2014/main" id="{BC2AED61-C506-7C32-1E39-4F9F713ED7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1764626" y="4722565"/>
                <a:ext cx="52046" cy="35760"/>
                <a:chOff x="1995" y="1046"/>
                <a:chExt cx="66" cy="44"/>
              </a:xfrm>
            </p:grpSpPr>
            <p:sp>
              <p:nvSpPr>
                <p:cNvPr id="26326" name="Line 264">
                  <a:extLst>
                    <a:ext uri="{FF2B5EF4-FFF2-40B4-BE49-F238E27FC236}">
                      <a16:creationId xmlns:a16="http://schemas.microsoft.com/office/drawing/2014/main" id="{C1E01FB4-0317-0CED-87E1-8C844F70F0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19" y="1066"/>
                  <a:ext cx="42" cy="2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27" name="Line 265">
                  <a:extLst>
                    <a:ext uri="{FF2B5EF4-FFF2-40B4-BE49-F238E27FC236}">
                      <a16:creationId xmlns:a16="http://schemas.microsoft.com/office/drawing/2014/main" id="{91C706F0-60E5-C692-4AE0-35D2C699E9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995" y="1046"/>
                  <a:ext cx="25" cy="4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28" name="Line 266">
                  <a:extLst>
                    <a:ext uri="{FF2B5EF4-FFF2-40B4-BE49-F238E27FC236}">
                      <a16:creationId xmlns:a16="http://schemas.microsoft.com/office/drawing/2014/main" id="{0B376CE8-2759-2761-C806-4CCD95552E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19" y="1066"/>
                  <a:ext cx="42" cy="2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29" name="Line 267">
                  <a:extLst>
                    <a:ext uri="{FF2B5EF4-FFF2-40B4-BE49-F238E27FC236}">
                      <a16:creationId xmlns:a16="http://schemas.microsoft.com/office/drawing/2014/main" id="{5047F579-A0B1-2472-E9B2-0C8387F219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995" y="1046"/>
                  <a:ext cx="25" cy="4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6305" name="Freeform 21">
              <a:extLst>
                <a:ext uri="{FF2B5EF4-FFF2-40B4-BE49-F238E27FC236}">
                  <a16:creationId xmlns:a16="http://schemas.microsoft.com/office/drawing/2014/main" id="{44EFE7F6-7874-836F-1FF9-5A49F561A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7392" y="1624013"/>
              <a:ext cx="155575" cy="165100"/>
            </a:xfrm>
            <a:custGeom>
              <a:avLst/>
              <a:gdLst>
                <a:gd name="T0" fmla="*/ 2147483646 w 98"/>
                <a:gd name="T1" fmla="*/ 2147483646 h 104"/>
                <a:gd name="T2" fmla="*/ 2147483646 w 98"/>
                <a:gd name="T3" fmla="*/ 2147483646 h 104"/>
                <a:gd name="T4" fmla="*/ 2147483646 w 98"/>
                <a:gd name="T5" fmla="*/ 2147483646 h 104"/>
                <a:gd name="T6" fmla="*/ 2147483646 w 98"/>
                <a:gd name="T7" fmla="*/ 2147483646 h 104"/>
                <a:gd name="T8" fmla="*/ 2147483646 w 98"/>
                <a:gd name="T9" fmla="*/ 2147483646 h 104"/>
                <a:gd name="T10" fmla="*/ 2147483646 w 98"/>
                <a:gd name="T11" fmla="*/ 2147483646 h 104"/>
                <a:gd name="T12" fmla="*/ 2147483646 w 98"/>
                <a:gd name="T13" fmla="*/ 2147483646 h 104"/>
                <a:gd name="T14" fmla="*/ 2147483646 w 98"/>
                <a:gd name="T15" fmla="*/ 2147483646 h 104"/>
                <a:gd name="T16" fmla="*/ 2147483646 w 98"/>
                <a:gd name="T17" fmla="*/ 2147483646 h 104"/>
                <a:gd name="T18" fmla="*/ 0 w 98"/>
                <a:gd name="T19" fmla="*/ 2147483646 h 104"/>
                <a:gd name="T20" fmla="*/ 0 w 98"/>
                <a:gd name="T21" fmla="*/ 2147483646 h 104"/>
                <a:gd name="T22" fmla="*/ 2147483646 w 98"/>
                <a:gd name="T23" fmla="*/ 2147483646 h 104"/>
                <a:gd name="T24" fmla="*/ 2147483646 w 98"/>
                <a:gd name="T25" fmla="*/ 2147483646 h 104"/>
                <a:gd name="T26" fmla="*/ 2147483646 w 98"/>
                <a:gd name="T27" fmla="*/ 2147483646 h 104"/>
                <a:gd name="T28" fmla="*/ 2147483646 w 98"/>
                <a:gd name="T29" fmla="*/ 2147483646 h 104"/>
                <a:gd name="T30" fmla="*/ 2147483646 w 98"/>
                <a:gd name="T31" fmla="*/ 2147483646 h 104"/>
                <a:gd name="T32" fmla="*/ 2147483646 w 98"/>
                <a:gd name="T33" fmla="*/ 2147483646 h 104"/>
                <a:gd name="T34" fmla="*/ 2147483646 w 98"/>
                <a:gd name="T35" fmla="*/ 2147483646 h 104"/>
                <a:gd name="T36" fmla="*/ 2147483646 w 98"/>
                <a:gd name="T37" fmla="*/ 2147483646 h 104"/>
                <a:gd name="T38" fmla="*/ 2147483646 w 98"/>
                <a:gd name="T39" fmla="*/ 2147483646 h 104"/>
                <a:gd name="T40" fmla="*/ 2147483646 w 98"/>
                <a:gd name="T41" fmla="*/ 2147483646 h 104"/>
                <a:gd name="T42" fmla="*/ 2147483646 w 98"/>
                <a:gd name="T43" fmla="*/ 2147483646 h 104"/>
                <a:gd name="T44" fmla="*/ 2147483646 w 98"/>
                <a:gd name="T45" fmla="*/ 2147483646 h 104"/>
                <a:gd name="T46" fmla="*/ 2147483646 w 98"/>
                <a:gd name="T47" fmla="*/ 2147483646 h 104"/>
                <a:gd name="T48" fmla="*/ 2147483646 w 98"/>
                <a:gd name="T49" fmla="*/ 2147483646 h 104"/>
                <a:gd name="T50" fmla="*/ 2147483646 w 98"/>
                <a:gd name="T51" fmla="*/ 2147483646 h 104"/>
                <a:gd name="T52" fmla="*/ 2147483646 w 98"/>
                <a:gd name="T53" fmla="*/ 2147483646 h 104"/>
                <a:gd name="T54" fmla="*/ 2147483646 w 98"/>
                <a:gd name="T55" fmla="*/ 2147483646 h 104"/>
                <a:gd name="T56" fmla="*/ 2147483646 w 98"/>
                <a:gd name="T57" fmla="*/ 2147483646 h 104"/>
                <a:gd name="T58" fmla="*/ 2147483646 w 98"/>
                <a:gd name="T59" fmla="*/ 2147483646 h 104"/>
                <a:gd name="T60" fmla="*/ 2147483646 w 98"/>
                <a:gd name="T61" fmla="*/ 2147483646 h 104"/>
                <a:gd name="T62" fmla="*/ 2147483646 w 98"/>
                <a:gd name="T63" fmla="*/ 2147483646 h 104"/>
                <a:gd name="T64" fmla="*/ 2147483646 w 98"/>
                <a:gd name="T65" fmla="*/ 2147483646 h 104"/>
                <a:gd name="T66" fmla="*/ 2147483646 w 98"/>
                <a:gd name="T67" fmla="*/ 2147483646 h 104"/>
                <a:gd name="T68" fmla="*/ 2147483646 w 98"/>
                <a:gd name="T69" fmla="*/ 2147483646 h 104"/>
                <a:gd name="T70" fmla="*/ 2147483646 w 98"/>
                <a:gd name="T71" fmla="*/ 2147483646 h 104"/>
                <a:gd name="T72" fmla="*/ 2147483646 w 98"/>
                <a:gd name="T73" fmla="*/ 2147483646 h 104"/>
                <a:gd name="T74" fmla="*/ 2147483646 w 98"/>
                <a:gd name="T75" fmla="*/ 2147483646 h 104"/>
                <a:gd name="T76" fmla="*/ 2147483646 w 98"/>
                <a:gd name="T77" fmla="*/ 2147483646 h 104"/>
                <a:gd name="T78" fmla="*/ 2147483646 w 98"/>
                <a:gd name="T79" fmla="*/ 2147483646 h 104"/>
                <a:gd name="T80" fmla="*/ 2147483646 w 98"/>
                <a:gd name="T81" fmla="*/ 2147483646 h 104"/>
                <a:gd name="T82" fmla="*/ 2147483646 w 98"/>
                <a:gd name="T83" fmla="*/ 2147483646 h 104"/>
                <a:gd name="T84" fmla="*/ 2147483646 w 98"/>
                <a:gd name="T85" fmla="*/ 2147483646 h 104"/>
                <a:gd name="T86" fmla="*/ 2147483646 w 98"/>
                <a:gd name="T87" fmla="*/ 2147483646 h 104"/>
                <a:gd name="T88" fmla="*/ 2147483646 w 98"/>
                <a:gd name="T89" fmla="*/ 2147483646 h 104"/>
                <a:gd name="T90" fmla="*/ 2147483646 w 98"/>
                <a:gd name="T91" fmla="*/ 2147483646 h 104"/>
                <a:gd name="T92" fmla="*/ 2147483646 w 98"/>
                <a:gd name="T93" fmla="*/ 2147483646 h 1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8" h="104">
                  <a:moveTo>
                    <a:pt x="65" y="95"/>
                  </a:moveTo>
                  <a:lnTo>
                    <a:pt x="65" y="95"/>
                  </a:lnTo>
                  <a:lnTo>
                    <a:pt x="56" y="102"/>
                  </a:lnTo>
                  <a:lnTo>
                    <a:pt x="51" y="104"/>
                  </a:lnTo>
                  <a:lnTo>
                    <a:pt x="45" y="104"/>
                  </a:lnTo>
                  <a:lnTo>
                    <a:pt x="31" y="104"/>
                  </a:lnTo>
                  <a:lnTo>
                    <a:pt x="24" y="101"/>
                  </a:lnTo>
                  <a:lnTo>
                    <a:pt x="23" y="99"/>
                  </a:lnTo>
                  <a:lnTo>
                    <a:pt x="19" y="95"/>
                  </a:lnTo>
                  <a:lnTo>
                    <a:pt x="16" y="86"/>
                  </a:lnTo>
                  <a:lnTo>
                    <a:pt x="14" y="76"/>
                  </a:lnTo>
                  <a:lnTo>
                    <a:pt x="14" y="65"/>
                  </a:lnTo>
                  <a:lnTo>
                    <a:pt x="12" y="60"/>
                  </a:lnTo>
                  <a:lnTo>
                    <a:pt x="9" y="54"/>
                  </a:lnTo>
                  <a:lnTo>
                    <a:pt x="3" y="45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2" y="28"/>
                  </a:lnTo>
                  <a:lnTo>
                    <a:pt x="3" y="26"/>
                  </a:lnTo>
                  <a:lnTo>
                    <a:pt x="5" y="30"/>
                  </a:lnTo>
                  <a:lnTo>
                    <a:pt x="17" y="50"/>
                  </a:lnTo>
                  <a:lnTo>
                    <a:pt x="19" y="50"/>
                  </a:lnTo>
                  <a:lnTo>
                    <a:pt x="23" y="52"/>
                  </a:lnTo>
                  <a:lnTo>
                    <a:pt x="24" y="50"/>
                  </a:lnTo>
                  <a:lnTo>
                    <a:pt x="24" y="49"/>
                  </a:lnTo>
                  <a:lnTo>
                    <a:pt x="23" y="15"/>
                  </a:lnTo>
                  <a:lnTo>
                    <a:pt x="23" y="8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8" y="6"/>
                  </a:lnTo>
                  <a:lnTo>
                    <a:pt x="30" y="10"/>
                  </a:lnTo>
                  <a:lnTo>
                    <a:pt x="33" y="43"/>
                  </a:lnTo>
                  <a:lnTo>
                    <a:pt x="35" y="45"/>
                  </a:lnTo>
                  <a:lnTo>
                    <a:pt x="37" y="45"/>
                  </a:lnTo>
                  <a:lnTo>
                    <a:pt x="37" y="41"/>
                  </a:lnTo>
                  <a:lnTo>
                    <a:pt x="38" y="23"/>
                  </a:lnTo>
                  <a:lnTo>
                    <a:pt x="40" y="4"/>
                  </a:lnTo>
                  <a:lnTo>
                    <a:pt x="42" y="2"/>
                  </a:lnTo>
                  <a:lnTo>
                    <a:pt x="45" y="0"/>
                  </a:lnTo>
                  <a:lnTo>
                    <a:pt x="49" y="2"/>
                  </a:lnTo>
                  <a:lnTo>
                    <a:pt x="49" y="6"/>
                  </a:lnTo>
                  <a:lnTo>
                    <a:pt x="45" y="41"/>
                  </a:lnTo>
                  <a:lnTo>
                    <a:pt x="47" y="43"/>
                  </a:lnTo>
                  <a:lnTo>
                    <a:pt x="47" y="45"/>
                  </a:lnTo>
                  <a:lnTo>
                    <a:pt x="51" y="45"/>
                  </a:lnTo>
                  <a:lnTo>
                    <a:pt x="53" y="41"/>
                  </a:lnTo>
                  <a:lnTo>
                    <a:pt x="65" y="13"/>
                  </a:lnTo>
                  <a:lnTo>
                    <a:pt x="67" y="11"/>
                  </a:lnTo>
                  <a:lnTo>
                    <a:pt x="70" y="10"/>
                  </a:lnTo>
                  <a:lnTo>
                    <a:pt x="74" y="13"/>
                  </a:lnTo>
                  <a:lnTo>
                    <a:pt x="74" y="15"/>
                  </a:lnTo>
                  <a:lnTo>
                    <a:pt x="72" y="19"/>
                  </a:lnTo>
                  <a:lnTo>
                    <a:pt x="60" y="52"/>
                  </a:lnTo>
                  <a:lnTo>
                    <a:pt x="60" y="62"/>
                  </a:lnTo>
                  <a:lnTo>
                    <a:pt x="63" y="69"/>
                  </a:lnTo>
                  <a:lnTo>
                    <a:pt x="65" y="71"/>
                  </a:lnTo>
                  <a:lnTo>
                    <a:pt x="67" y="73"/>
                  </a:lnTo>
                  <a:lnTo>
                    <a:pt x="70" y="73"/>
                  </a:lnTo>
                  <a:lnTo>
                    <a:pt x="74" y="71"/>
                  </a:lnTo>
                  <a:lnTo>
                    <a:pt x="82" y="63"/>
                  </a:lnTo>
                  <a:lnTo>
                    <a:pt x="88" y="62"/>
                  </a:lnTo>
                  <a:lnTo>
                    <a:pt x="93" y="62"/>
                  </a:lnTo>
                  <a:lnTo>
                    <a:pt x="96" y="65"/>
                  </a:lnTo>
                  <a:lnTo>
                    <a:pt x="98" y="69"/>
                  </a:lnTo>
                  <a:lnTo>
                    <a:pt x="96" y="71"/>
                  </a:lnTo>
                  <a:lnTo>
                    <a:pt x="89" y="75"/>
                  </a:lnTo>
                  <a:lnTo>
                    <a:pt x="84" y="76"/>
                  </a:lnTo>
                  <a:lnTo>
                    <a:pt x="79" y="80"/>
                  </a:lnTo>
                  <a:lnTo>
                    <a:pt x="74" y="88"/>
                  </a:lnTo>
                  <a:lnTo>
                    <a:pt x="65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16" name="Group 1114">
            <a:extLst>
              <a:ext uri="{FF2B5EF4-FFF2-40B4-BE49-F238E27FC236}">
                <a16:creationId xmlns:a16="http://schemas.microsoft.com/office/drawing/2014/main" id="{CB68C26A-32EC-3269-5257-A4B0D7FB28A1}"/>
              </a:ext>
            </a:extLst>
          </p:cNvPr>
          <p:cNvGrpSpPr>
            <a:grpSpLocks/>
          </p:cNvGrpSpPr>
          <p:nvPr/>
        </p:nvGrpSpPr>
        <p:grpSpPr bwMode="auto">
          <a:xfrm>
            <a:off x="3587705" y="1068243"/>
            <a:ext cx="530225" cy="854075"/>
            <a:chOff x="8458200" y="1390212"/>
            <a:chExt cx="530225" cy="853363"/>
          </a:xfrm>
        </p:grpSpPr>
        <p:grpSp>
          <p:nvGrpSpPr>
            <p:cNvPr id="26242" name="Group 1115">
              <a:extLst>
                <a:ext uri="{FF2B5EF4-FFF2-40B4-BE49-F238E27FC236}">
                  <a16:creationId xmlns:a16="http://schemas.microsoft.com/office/drawing/2014/main" id="{FC55E3E2-DCCA-A296-3BA5-C524EA1421F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8458200" y="1390212"/>
              <a:ext cx="530225" cy="853363"/>
              <a:chOff x="1286447" y="4595780"/>
              <a:chExt cx="530225" cy="853363"/>
            </a:xfrm>
          </p:grpSpPr>
          <p:sp>
            <p:nvSpPr>
              <p:cNvPr id="26244" name="Freeform 239">
                <a:extLst>
                  <a:ext uri="{FF2B5EF4-FFF2-40B4-BE49-F238E27FC236}">
                    <a16:creationId xmlns:a16="http://schemas.microsoft.com/office/drawing/2014/main" id="{B9A3522C-0394-8F07-AF61-9BF0CB55C7E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346625" y="4761577"/>
                <a:ext cx="191922" cy="302335"/>
              </a:xfrm>
              <a:custGeom>
                <a:avLst/>
                <a:gdLst>
                  <a:gd name="T0" fmla="*/ 0 w 246"/>
                  <a:gd name="T1" fmla="*/ 2147483646 h 369"/>
                  <a:gd name="T2" fmla="*/ 0 w 246"/>
                  <a:gd name="T3" fmla="*/ 2147483646 h 369"/>
                  <a:gd name="T4" fmla="*/ 0 w 246"/>
                  <a:gd name="T5" fmla="*/ 2147483646 h 369"/>
                  <a:gd name="T6" fmla="*/ 0 w 246"/>
                  <a:gd name="T7" fmla="*/ 0 h 369"/>
                  <a:gd name="T8" fmla="*/ 0 w 246"/>
                  <a:gd name="T9" fmla="*/ 2147483646 h 3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6"/>
                  <a:gd name="T16" fmla="*/ 0 h 369"/>
                  <a:gd name="T17" fmla="*/ 246 w 246"/>
                  <a:gd name="T18" fmla="*/ 369 h 3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6" h="369">
                    <a:moveTo>
                      <a:pt x="0" y="8"/>
                    </a:moveTo>
                    <a:lnTo>
                      <a:pt x="234" y="369"/>
                    </a:lnTo>
                    <a:lnTo>
                      <a:pt x="246" y="362"/>
                    </a:lnTo>
                    <a:lnTo>
                      <a:pt x="11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45" name="Freeform 240">
                <a:extLst>
                  <a:ext uri="{FF2B5EF4-FFF2-40B4-BE49-F238E27FC236}">
                    <a16:creationId xmlns:a16="http://schemas.microsoft.com/office/drawing/2014/main" id="{ADE15B4E-87FD-8932-6A55-7B4E9C1A679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520656" y="4875358"/>
                <a:ext cx="196801" cy="308836"/>
              </a:xfrm>
              <a:custGeom>
                <a:avLst/>
                <a:gdLst>
                  <a:gd name="T0" fmla="*/ 0 w 250"/>
                  <a:gd name="T1" fmla="*/ 2147483646 h 376"/>
                  <a:gd name="T2" fmla="*/ 0 w 250"/>
                  <a:gd name="T3" fmla="*/ 2147483646 h 376"/>
                  <a:gd name="T4" fmla="*/ 0 w 250"/>
                  <a:gd name="T5" fmla="*/ 2147483646 h 376"/>
                  <a:gd name="T6" fmla="*/ 0 w 250"/>
                  <a:gd name="T7" fmla="*/ 0 h 376"/>
                  <a:gd name="T8" fmla="*/ 0 w 250"/>
                  <a:gd name="T9" fmla="*/ 2147483646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0"/>
                  <a:gd name="T16" fmla="*/ 0 h 376"/>
                  <a:gd name="T17" fmla="*/ 250 w 250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0" h="376">
                    <a:moveTo>
                      <a:pt x="0" y="7"/>
                    </a:moveTo>
                    <a:lnTo>
                      <a:pt x="238" y="376"/>
                    </a:lnTo>
                    <a:lnTo>
                      <a:pt x="250" y="369"/>
                    </a:lnTo>
                    <a:lnTo>
                      <a:pt x="11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46" name="Freeform 241">
                <a:extLst>
                  <a:ext uri="{FF2B5EF4-FFF2-40B4-BE49-F238E27FC236}">
                    <a16:creationId xmlns:a16="http://schemas.microsoft.com/office/drawing/2014/main" id="{6AEB494A-4388-2B83-8810-A4100BFD746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413311" y="4685180"/>
                <a:ext cx="322039" cy="432370"/>
              </a:xfrm>
              <a:custGeom>
                <a:avLst/>
                <a:gdLst>
                  <a:gd name="T0" fmla="*/ 0 w 410"/>
                  <a:gd name="T1" fmla="*/ 0 h 526"/>
                  <a:gd name="T2" fmla="*/ 0 w 410"/>
                  <a:gd name="T3" fmla="*/ 2147483646 h 526"/>
                  <a:gd name="T4" fmla="*/ 0 w 410"/>
                  <a:gd name="T5" fmla="*/ 2147483646 h 526"/>
                  <a:gd name="T6" fmla="*/ 0 w 410"/>
                  <a:gd name="T7" fmla="*/ 2147483646 h 526"/>
                  <a:gd name="T8" fmla="*/ 0 w 410"/>
                  <a:gd name="T9" fmla="*/ 2147483646 h 526"/>
                  <a:gd name="T10" fmla="*/ 0 w 410"/>
                  <a:gd name="T11" fmla="*/ 2147483646 h 526"/>
                  <a:gd name="T12" fmla="*/ 0 w 410"/>
                  <a:gd name="T13" fmla="*/ 2147483646 h 526"/>
                  <a:gd name="T14" fmla="*/ 0 w 410"/>
                  <a:gd name="T15" fmla="*/ 2147483646 h 526"/>
                  <a:gd name="T16" fmla="*/ 0 w 410"/>
                  <a:gd name="T17" fmla="*/ 2147483646 h 526"/>
                  <a:gd name="T18" fmla="*/ 0 w 410"/>
                  <a:gd name="T19" fmla="*/ 2147483646 h 526"/>
                  <a:gd name="T20" fmla="*/ 0 w 410"/>
                  <a:gd name="T21" fmla="*/ 2147483646 h 526"/>
                  <a:gd name="T22" fmla="*/ 0 w 410"/>
                  <a:gd name="T23" fmla="*/ 2147483646 h 526"/>
                  <a:gd name="T24" fmla="*/ 0 w 410"/>
                  <a:gd name="T25" fmla="*/ 0 h 52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0"/>
                  <a:gd name="T40" fmla="*/ 0 h 526"/>
                  <a:gd name="T41" fmla="*/ 410 w 410"/>
                  <a:gd name="T42" fmla="*/ 526 h 52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0" h="526">
                    <a:moveTo>
                      <a:pt x="85" y="0"/>
                    </a:moveTo>
                    <a:lnTo>
                      <a:pt x="0" y="57"/>
                    </a:lnTo>
                    <a:lnTo>
                      <a:pt x="63" y="143"/>
                    </a:lnTo>
                    <a:lnTo>
                      <a:pt x="11" y="177"/>
                    </a:lnTo>
                    <a:lnTo>
                      <a:pt x="0" y="217"/>
                    </a:lnTo>
                    <a:lnTo>
                      <a:pt x="154" y="457"/>
                    </a:lnTo>
                    <a:lnTo>
                      <a:pt x="251" y="526"/>
                    </a:lnTo>
                    <a:lnTo>
                      <a:pt x="410" y="423"/>
                    </a:lnTo>
                    <a:lnTo>
                      <a:pt x="399" y="309"/>
                    </a:lnTo>
                    <a:lnTo>
                      <a:pt x="239" y="57"/>
                    </a:lnTo>
                    <a:lnTo>
                      <a:pt x="194" y="52"/>
                    </a:lnTo>
                    <a:lnTo>
                      <a:pt x="142" y="86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47" name="Freeform 242">
                <a:extLst>
                  <a:ext uri="{FF2B5EF4-FFF2-40B4-BE49-F238E27FC236}">
                    <a16:creationId xmlns:a16="http://schemas.microsoft.com/office/drawing/2014/main" id="{80BD3472-48C2-C527-6DEC-9DEDE7A8C45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349879" y="5042780"/>
                <a:ext cx="188669" cy="138164"/>
              </a:xfrm>
              <a:custGeom>
                <a:avLst/>
                <a:gdLst>
                  <a:gd name="T0" fmla="*/ 0 w 242"/>
                  <a:gd name="T1" fmla="*/ 2147483646 h 169"/>
                  <a:gd name="T2" fmla="*/ 0 w 242"/>
                  <a:gd name="T3" fmla="*/ 2147483646 h 169"/>
                  <a:gd name="T4" fmla="*/ 0 w 242"/>
                  <a:gd name="T5" fmla="*/ 2147483646 h 169"/>
                  <a:gd name="T6" fmla="*/ 0 w 242"/>
                  <a:gd name="T7" fmla="*/ 0 h 169"/>
                  <a:gd name="T8" fmla="*/ 0 w 242"/>
                  <a:gd name="T9" fmla="*/ 2147483646 h 1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69"/>
                  <a:gd name="T17" fmla="*/ 242 w 242"/>
                  <a:gd name="T18" fmla="*/ 169 h 1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69">
                    <a:moveTo>
                      <a:pt x="242" y="23"/>
                    </a:moveTo>
                    <a:lnTo>
                      <a:pt x="15" y="169"/>
                    </a:lnTo>
                    <a:lnTo>
                      <a:pt x="0" y="146"/>
                    </a:lnTo>
                    <a:lnTo>
                      <a:pt x="227" y="0"/>
                    </a:lnTo>
                    <a:lnTo>
                      <a:pt x="242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48" name="Freeform 243">
                <a:extLst>
                  <a:ext uri="{FF2B5EF4-FFF2-40B4-BE49-F238E27FC236}">
                    <a16:creationId xmlns:a16="http://schemas.microsoft.com/office/drawing/2014/main" id="{0E4B3CC8-B65A-E9FD-5887-688BB2F2E37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310844" y="5112674"/>
                <a:ext cx="131743" cy="206433"/>
              </a:xfrm>
              <a:custGeom>
                <a:avLst/>
                <a:gdLst>
                  <a:gd name="T0" fmla="*/ 0 w 169"/>
                  <a:gd name="T1" fmla="*/ 2147483646 h 253"/>
                  <a:gd name="T2" fmla="*/ 0 w 169"/>
                  <a:gd name="T3" fmla="*/ 2147483646 h 253"/>
                  <a:gd name="T4" fmla="*/ 0 w 169"/>
                  <a:gd name="T5" fmla="*/ 2147483646 h 253"/>
                  <a:gd name="T6" fmla="*/ 0 w 169"/>
                  <a:gd name="T7" fmla="*/ 0 h 253"/>
                  <a:gd name="T8" fmla="*/ 0 w 169"/>
                  <a:gd name="T9" fmla="*/ 2147483646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53"/>
                  <a:gd name="T17" fmla="*/ 169 w 169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53">
                    <a:moveTo>
                      <a:pt x="0" y="8"/>
                    </a:moveTo>
                    <a:lnTo>
                      <a:pt x="157" y="253"/>
                    </a:lnTo>
                    <a:lnTo>
                      <a:pt x="169" y="246"/>
                    </a:lnTo>
                    <a:lnTo>
                      <a:pt x="11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49" name="Freeform 244">
                <a:extLst>
                  <a:ext uri="{FF2B5EF4-FFF2-40B4-BE49-F238E27FC236}">
                    <a16:creationId xmlns:a16="http://schemas.microsoft.com/office/drawing/2014/main" id="{11DC255E-C6B9-AF75-BF27-2C56E27919F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286447" y="5273595"/>
                <a:ext cx="73191" cy="71520"/>
              </a:xfrm>
              <a:custGeom>
                <a:avLst/>
                <a:gdLst>
                  <a:gd name="T0" fmla="*/ 0 w 93"/>
                  <a:gd name="T1" fmla="*/ 2147483646 h 88"/>
                  <a:gd name="T2" fmla="*/ 0 w 93"/>
                  <a:gd name="T3" fmla="*/ 2147483646 h 88"/>
                  <a:gd name="T4" fmla="*/ 0 w 93"/>
                  <a:gd name="T5" fmla="*/ 2147483646 h 88"/>
                  <a:gd name="T6" fmla="*/ 0 w 93"/>
                  <a:gd name="T7" fmla="*/ 0 h 88"/>
                  <a:gd name="T8" fmla="*/ 0 w 93"/>
                  <a:gd name="T9" fmla="*/ 2147483646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88"/>
                  <a:gd name="T17" fmla="*/ 93 w 93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88">
                    <a:moveTo>
                      <a:pt x="93" y="50"/>
                    </a:moveTo>
                    <a:lnTo>
                      <a:pt x="35" y="88"/>
                    </a:lnTo>
                    <a:lnTo>
                      <a:pt x="0" y="38"/>
                    </a:lnTo>
                    <a:lnTo>
                      <a:pt x="58" y="0"/>
                    </a:lnTo>
                    <a:lnTo>
                      <a:pt x="93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50" name="Rectangle 245">
                <a:extLst>
                  <a:ext uri="{FF2B5EF4-FFF2-40B4-BE49-F238E27FC236}">
                    <a16:creationId xmlns:a16="http://schemas.microsoft.com/office/drawing/2014/main" id="{A0C53DB0-6A51-A9AE-B0EB-69F441C2C6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356384" y="5423136"/>
                <a:ext cx="216318" cy="2600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6251" name="Rectangle 247">
                <a:extLst>
                  <a:ext uri="{FF2B5EF4-FFF2-40B4-BE49-F238E27FC236}">
                    <a16:creationId xmlns:a16="http://schemas.microsoft.com/office/drawing/2014/main" id="{80FA22DD-0470-77FF-83AA-A6BBBE69E2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449092" y="5109424"/>
                <a:ext cx="24397" cy="26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6252" name="Freeform 248">
                <a:extLst>
                  <a:ext uri="{FF2B5EF4-FFF2-40B4-BE49-F238E27FC236}">
                    <a16:creationId xmlns:a16="http://schemas.microsoft.com/office/drawing/2014/main" id="{50FA1F7D-0591-BAA0-AD36-41B188042BA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527163" y="5371122"/>
                <a:ext cx="32529" cy="58516"/>
              </a:xfrm>
              <a:custGeom>
                <a:avLst/>
                <a:gdLst>
                  <a:gd name="T0" fmla="*/ 0 w 42"/>
                  <a:gd name="T1" fmla="*/ 0 h 73"/>
                  <a:gd name="T2" fmla="*/ 0 w 42"/>
                  <a:gd name="T3" fmla="*/ 0 h 73"/>
                  <a:gd name="T4" fmla="*/ 0 w 42"/>
                  <a:gd name="T5" fmla="*/ 0 h 73"/>
                  <a:gd name="T6" fmla="*/ 0 w 42"/>
                  <a:gd name="T7" fmla="*/ 0 h 73"/>
                  <a:gd name="T8" fmla="*/ 0 w 42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73"/>
                  <a:gd name="T17" fmla="*/ 42 w 42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73">
                    <a:moveTo>
                      <a:pt x="42" y="4"/>
                    </a:moveTo>
                    <a:lnTo>
                      <a:pt x="11" y="73"/>
                    </a:lnTo>
                    <a:lnTo>
                      <a:pt x="0" y="69"/>
                    </a:lnTo>
                    <a:lnTo>
                      <a:pt x="31" y="0"/>
                    </a:lnTo>
                    <a:lnTo>
                      <a:pt x="4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53" name="Freeform 249">
                <a:extLst>
                  <a:ext uri="{FF2B5EF4-FFF2-40B4-BE49-F238E27FC236}">
                    <a16:creationId xmlns:a16="http://schemas.microsoft.com/office/drawing/2014/main" id="{9EB1DD00-F9ED-3BC5-78A2-0EF845FFC06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356384" y="5377623"/>
                <a:ext cx="32529" cy="52015"/>
              </a:xfrm>
              <a:custGeom>
                <a:avLst/>
                <a:gdLst>
                  <a:gd name="T0" fmla="*/ 0 w 42"/>
                  <a:gd name="T1" fmla="*/ 0 h 65"/>
                  <a:gd name="T2" fmla="*/ 0 w 42"/>
                  <a:gd name="T3" fmla="*/ 0 h 65"/>
                  <a:gd name="T4" fmla="*/ 0 w 42"/>
                  <a:gd name="T5" fmla="*/ 0 h 65"/>
                  <a:gd name="T6" fmla="*/ 0 w 42"/>
                  <a:gd name="T7" fmla="*/ 0 h 65"/>
                  <a:gd name="T8" fmla="*/ 0 w 42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5"/>
                  <a:gd name="T17" fmla="*/ 42 w 42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5">
                    <a:moveTo>
                      <a:pt x="0" y="3"/>
                    </a:moveTo>
                    <a:lnTo>
                      <a:pt x="31" y="65"/>
                    </a:lnTo>
                    <a:lnTo>
                      <a:pt x="42" y="61"/>
                    </a:lnTo>
                    <a:lnTo>
                      <a:pt x="1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54" name="Rectangle 250">
                <a:extLst>
                  <a:ext uri="{FF2B5EF4-FFF2-40B4-BE49-F238E27FC236}">
                    <a16:creationId xmlns:a16="http://schemas.microsoft.com/office/drawing/2014/main" id="{BA2E1462-5B2C-CAAB-D652-F467206CE1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380782" y="5374373"/>
                <a:ext cx="152887" cy="1137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6255" name="Freeform 251">
                <a:extLst>
                  <a:ext uri="{FF2B5EF4-FFF2-40B4-BE49-F238E27FC236}">
                    <a16:creationId xmlns:a16="http://schemas.microsoft.com/office/drawing/2014/main" id="{80DC6F27-9EF0-2EB5-298C-2C71749FC63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655653" y="4616911"/>
                <a:ext cx="143128" cy="133287"/>
              </a:xfrm>
              <a:custGeom>
                <a:avLst/>
                <a:gdLst>
                  <a:gd name="T0" fmla="*/ 0 w 183"/>
                  <a:gd name="T1" fmla="*/ 0 h 163"/>
                  <a:gd name="T2" fmla="*/ 0 w 183"/>
                  <a:gd name="T3" fmla="*/ 2147483646 h 163"/>
                  <a:gd name="T4" fmla="*/ 0 w 183"/>
                  <a:gd name="T5" fmla="*/ 2147483646 h 163"/>
                  <a:gd name="T6" fmla="*/ 0 w 183"/>
                  <a:gd name="T7" fmla="*/ 2147483646 h 163"/>
                  <a:gd name="T8" fmla="*/ 0 w 183"/>
                  <a:gd name="T9" fmla="*/ 2147483646 h 163"/>
                  <a:gd name="T10" fmla="*/ 0 w 183"/>
                  <a:gd name="T11" fmla="*/ 2147483646 h 163"/>
                  <a:gd name="T12" fmla="*/ 0 w 183"/>
                  <a:gd name="T13" fmla="*/ 2147483646 h 163"/>
                  <a:gd name="T14" fmla="*/ 0 w 183"/>
                  <a:gd name="T15" fmla="*/ 2147483646 h 163"/>
                  <a:gd name="T16" fmla="*/ 0 w 183"/>
                  <a:gd name="T17" fmla="*/ 2147483646 h 163"/>
                  <a:gd name="T18" fmla="*/ 0 w 183"/>
                  <a:gd name="T19" fmla="*/ 2147483646 h 163"/>
                  <a:gd name="T20" fmla="*/ 0 w 183"/>
                  <a:gd name="T21" fmla="*/ 2147483646 h 163"/>
                  <a:gd name="T22" fmla="*/ 0 w 183"/>
                  <a:gd name="T23" fmla="*/ 2147483646 h 163"/>
                  <a:gd name="T24" fmla="*/ 0 w 183"/>
                  <a:gd name="T25" fmla="*/ 2147483646 h 163"/>
                  <a:gd name="T26" fmla="*/ 0 w 183"/>
                  <a:gd name="T27" fmla="*/ 2147483646 h 163"/>
                  <a:gd name="T28" fmla="*/ 0 w 183"/>
                  <a:gd name="T29" fmla="*/ 2147483646 h 163"/>
                  <a:gd name="T30" fmla="*/ 0 w 183"/>
                  <a:gd name="T31" fmla="*/ 2147483646 h 163"/>
                  <a:gd name="T32" fmla="*/ 0 w 183"/>
                  <a:gd name="T33" fmla="*/ 2147483646 h 163"/>
                  <a:gd name="T34" fmla="*/ 0 w 183"/>
                  <a:gd name="T35" fmla="*/ 2147483646 h 163"/>
                  <a:gd name="T36" fmla="*/ 0 w 183"/>
                  <a:gd name="T37" fmla="*/ 2147483646 h 16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3"/>
                  <a:gd name="T58" fmla="*/ 0 h 163"/>
                  <a:gd name="T59" fmla="*/ 183 w 183"/>
                  <a:gd name="T60" fmla="*/ 163 h 16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3" h="163">
                    <a:moveTo>
                      <a:pt x="183" y="0"/>
                    </a:moveTo>
                    <a:lnTo>
                      <a:pt x="164" y="2"/>
                    </a:lnTo>
                    <a:lnTo>
                      <a:pt x="147" y="4"/>
                    </a:lnTo>
                    <a:lnTo>
                      <a:pt x="129" y="7"/>
                    </a:lnTo>
                    <a:lnTo>
                      <a:pt x="112" y="12"/>
                    </a:lnTo>
                    <a:lnTo>
                      <a:pt x="98" y="19"/>
                    </a:lnTo>
                    <a:lnTo>
                      <a:pt x="82" y="27"/>
                    </a:lnTo>
                    <a:lnTo>
                      <a:pt x="69" y="36"/>
                    </a:lnTo>
                    <a:lnTo>
                      <a:pt x="55" y="47"/>
                    </a:lnTo>
                    <a:lnTo>
                      <a:pt x="43" y="58"/>
                    </a:lnTo>
                    <a:lnTo>
                      <a:pt x="32" y="71"/>
                    </a:lnTo>
                    <a:lnTo>
                      <a:pt x="23" y="84"/>
                    </a:lnTo>
                    <a:lnTo>
                      <a:pt x="16" y="98"/>
                    </a:lnTo>
                    <a:lnTo>
                      <a:pt x="9" y="113"/>
                    </a:lnTo>
                    <a:lnTo>
                      <a:pt x="4" y="129"/>
                    </a:lnTo>
                    <a:lnTo>
                      <a:pt x="2" y="144"/>
                    </a:lnTo>
                    <a:lnTo>
                      <a:pt x="1" y="162"/>
                    </a:lnTo>
                    <a:lnTo>
                      <a:pt x="0" y="162"/>
                    </a:lnTo>
                    <a:lnTo>
                      <a:pt x="1" y="163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6256" name="Group 252">
                <a:extLst>
                  <a:ext uri="{FF2B5EF4-FFF2-40B4-BE49-F238E27FC236}">
                    <a16:creationId xmlns:a16="http://schemas.microsoft.com/office/drawing/2014/main" id="{34D1A56F-A77D-CC3D-ECF4-7C0348F9EA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1645894" y="4595780"/>
                <a:ext cx="32529" cy="53640"/>
                <a:chOff x="2171" y="891"/>
                <a:chExt cx="42" cy="66"/>
              </a:xfrm>
            </p:grpSpPr>
            <p:sp>
              <p:nvSpPr>
                <p:cNvPr id="26270" name="Line 253">
                  <a:extLst>
                    <a:ext uri="{FF2B5EF4-FFF2-40B4-BE49-F238E27FC236}">
                      <a16:creationId xmlns:a16="http://schemas.microsoft.com/office/drawing/2014/main" id="{30F4C451-4CF7-A04A-D965-F9745EEE59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183" y="920"/>
                  <a:ext cx="28" cy="3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71" name="Line 254">
                  <a:extLst>
                    <a:ext uri="{FF2B5EF4-FFF2-40B4-BE49-F238E27FC236}">
                      <a16:creationId xmlns:a16="http://schemas.microsoft.com/office/drawing/2014/main" id="{C895B769-8D7C-4656-6BF9-D5C213C8F7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171" y="891"/>
                  <a:ext cx="42" cy="2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257" name="Group 255">
                <a:extLst>
                  <a:ext uri="{FF2B5EF4-FFF2-40B4-BE49-F238E27FC236}">
                    <a16:creationId xmlns:a16="http://schemas.microsoft.com/office/drawing/2014/main" id="{873F3965-C363-64D0-A185-518EF70618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1764626" y="4722565"/>
                <a:ext cx="52046" cy="35760"/>
                <a:chOff x="1995" y="1046"/>
                <a:chExt cx="66" cy="44"/>
              </a:xfrm>
            </p:grpSpPr>
            <p:sp>
              <p:nvSpPr>
                <p:cNvPr id="26268" name="Line 256">
                  <a:extLst>
                    <a:ext uri="{FF2B5EF4-FFF2-40B4-BE49-F238E27FC236}">
                      <a16:creationId xmlns:a16="http://schemas.microsoft.com/office/drawing/2014/main" id="{8AB70E0C-A188-129E-6A4A-CADD17E6C3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19" y="1066"/>
                  <a:ext cx="42" cy="2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69" name="Line 257">
                  <a:extLst>
                    <a:ext uri="{FF2B5EF4-FFF2-40B4-BE49-F238E27FC236}">
                      <a16:creationId xmlns:a16="http://schemas.microsoft.com/office/drawing/2014/main" id="{5D4C7B26-5072-47B1-0946-B166839318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995" y="1046"/>
                  <a:ext cx="25" cy="4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258" name="Freeform 258">
                <a:extLst>
                  <a:ext uri="{FF2B5EF4-FFF2-40B4-BE49-F238E27FC236}">
                    <a16:creationId xmlns:a16="http://schemas.microsoft.com/office/drawing/2014/main" id="{C1921459-5608-408E-97AC-8FA0629A1C5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655653" y="4616911"/>
                <a:ext cx="143128" cy="133287"/>
              </a:xfrm>
              <a:custGeom>
                <a:avLst/>
                <a:gdLst>
                  <a:gd name="T0" fmla="*/ 0 w 183"/>
                  <a:gd name="T1" fmla="*/ 0 h 163"/>
                  <a:gd name="T2" fmla="*/ 0 w 183"/>
                  <a:gd name="T3" fmla="*/ 2147483646 h 163"/>
                  <a:gd name="T4" fmla="*/ 0 w 183"/>
                  <a:gd name="T5" fmla="*/ 2147483646 h 163"/>
                  <a:gd name="T6" fmla="*/ 0 w 183"/>
                  <a:gd name="T7" fmla="*/ 2147483646 h 163"/>
                  <a:gd name="T8" fmla="*/ 0 w 183"/>
                  <a:gd name="T9" fmla="*/ 2147483646 h 163"/>
                  <a:gd name="T10" fmla="*/ 0 w 183"/>
                  <a:gd name="T11" fmla="*/ 2147483646 h 163"/>
                  <a:gd name="T12" fmla="*/ 0 w 183"/>
                  <a:gd name="T13" fmla="*/ 2147483646 h 163"/>
                  <a:gd name="T14" fmla="*/ 0 w 183"/>
                  <a:gd name="T15" fmla="*/ 2147483646 h 163"/>
                  <a:gd name="T16" fmla="*/ 0 w 183"/>
                  <a:gd name="T17" fmla="*/ 2147483646 h 163"/>
                  <a:gd name="T18" fmla="*/ 0 w 183"/>
                  <a:gd name="T19" fmla="*/ 2147483646 h 163"/>
                  <a:gd name="T20" fmla="*/ 0 w 183"/>
                  <a:gd name="T21" fmla="*/ 2147483646 h 163"/>
                  <a:gd name="T22" fmla="*/ 0 w 183"/>
                  <a:gd name="T23" fmla="*/ 2147483646 h 163"/>
                  <a:gd name="T24" fmla="*/ 0 w 183"/>
                  <a:gd name="T25" fmla="*/ 2147483646 h 163"/>
                  <a:gd name="T26" fmla="*/ 0 w 183"/>
                  <a:gd name="T27" fmla="*/ 2147483646 h 163"/>
                  <a:gd name="T28" fmla="*/ 0 w 183"/>
                  <a:gd name="T29" fmla="*/ 2147483646 h 163"/>
                  <a:gd name="T30" fmla="*/ 0 w 183"/>
                  <a:gd name="T31" fmla="*/ 2147483646 h 163"/>
                  <a:gd name="T32" fmla="*/ 0 w 183"/>
                  <a:gd name="T33" fmla="*/ 2147483646 h 163"/>
                  <a:gd name="T34" fmla="*/ 0 w 183"/>
                  <a:gd name="T35" fmla="*/ 2147483646 h 163"/>
                  <a:gd name="T36" fmla="*/ 0 w 183"/>
                  <a:gd name="T37" fmla="*/ 2147483646 h 16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3"/>
                  <a:gd name="T58" fmla="*/ 0 h 163"/>
                  <a:gd name="T59" fmla="*/ 183 w 183"/>
                  <a:gd name="T60" fmla="*/ 163 h 16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3" h="163">
                    <a:moveTo>
                      <a:pt x="183" y="0"/>
                    </a:moveTo>
                    <a:lnTo>
                      <a:pt x="164" y="2"/>
                    </a:lnTo>
                    <a:lnTo>
                      <a:pt x="147" y="4"/>
                    </a:lnTo>
                    <a:lnTo>
                      <a:pt x="129" y="7"/>
                    </a:lnTo>
                    <a:lnTo>
                      <a:pt x="112" y="12"/>
                    </a:lnTo>
                    <a:lnTo>
                      <a:pt x="98" y="19"/>
                    </a:lnTo>
                    <a:lnTo>
                      <a:pt x="82" y="27"/>
                    </a:lnTo>
                    <a:lnTo>
                      <a:pt x="69" y="36"/>
                    </a:lnTo>
                    <a:lnTo>
                      <a:pt x="55" y="47"/>
                    </a:lnTo>
                    <a:lnTo>
                      <a:pt x="43" y="58"/>
                    </a:lnTo>
                    <a:lnTo>
                      <a:pt x="32" y="71"/>
                    </a:lnTo>
                    <a:lnTo>
                      <a:pt x="23" y="84"/>
                    </a:lnTo>
                    <a:lnTo>
                      <a:pt x="16" y="98"/>
                    </a:lnTo>
                    <a:lnTo>
                      <a:pt x="9" y="113"/>
                    </a:lnTo>
                    <a:lnTo>
                      <a:pt x="4" y="129"/>
                    </a:lnTo>
                    <a:lnTo>
                      <a:pt x="2" y="144"/>
                    </a:lnTo>
                    <a:lnTo>
                      <a:pt x="1" y="162"/>
                    </a:lnTo>
                    <a:lnTo>
                      <a:pt x="0" y="162"/>
                    </a:lnTo>
                    <a:lnTo>
                      <a:pt x="1" y="163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59" name="Line 259">
                <a:extLst>
                  <a:ext uri="{FF2B5EF4-FFF2-40B4-BE49-F238E27FC236}">
                    <a16:creationId xmlns:a16="http://schemas.microsoft.com/office/drawing/2014/main" id="{208354E5-3B91-E03F-6618-B1C7EA0BA1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47521" y="4620162"/>
                <a:ext cx="21144" cy="2925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60" name="Line 260">
                <a:extLst>
                  <a:ext uri="{FF2B5EF4-FFF2-40B4-BE49-F238E27FC236}">
                    <a16:creationId xmlns:a16="http://schemas.microsoft.com/office/drawing/2014/main" id="{83A63982-EE4A-E725-C074-0F002628A4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45894" y="4595780"/>
                <a:ext cx="32529" cy="2438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61" name="Line 261">
                <a:extLst>
                  <a:ext uri="{FF2B5EF4-FFF2-40B4-BE49-F238E27FC236}">
                    <a16:creationId xmlns:a16="http://schemas.microsoft.com/office/drawing/2014/main" id="{94E0D4CB-2D05-BD58-B9EB-D2A7A39850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47521" y="4620162"/>
                <a:ext cx="21144" cy="2925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62" name="Line 262">
                <a:extLst>
                  <a:ext uri="{FF2B5EF4-FFF2-40B4-BE49-F238E27FC236}">
                    <a16:creationId xmlns:a16="http://schemas.microsoft.com/office/drawing/2014/main" id="{2FA3AC78-8594-0E82-2047-D2DE0E3278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45894" y="4595780"/>
                <a:ext cx="32529" cy="2438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6263" name="Group 263">
                <a:extLst>
                  <a:ext uri="{FF2B5EF4-FFF2-40B4-BE49-F238E27FC236}">
                    <a16:creationId xmlns:a16="http://schemas.microsoft.com/office/drawing/2014/main" id="{15A065D8-E6DC-885C-E1E7-114B67BE9E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1764626" y="4722565"/>
                <a:ext cx="52046" cy="35760"/>
                <a:chOff x="1995" y="1046"/>
                <a:chExt cx="66" cy="44"/>
              </a:xfrm>
            </p:grpSpPr>
            <p:sp>
              <p:nvSpPr>
                <p:cNvPr id="26264" name="Line 264">
                  <a:extLst>
                    <a:ext uri="{FF2B5EF4-FFF2-40B4-BE49-F238E27FC236}">
                      <a16:creationId xmlns:a16="http://schemas.microsoft.com/office/drawing/2014/main" id="{9043D48B-F467-EB35-7CAA-FE90050053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19" y="1066"/>
                  <a:ext cx="42" cy="2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65" name="Line 265">
                  <a:extLst>
                    <a:ext uri="{FF2B5EF4-FFF2-40B4-BE49-F238E27FC236}">
                      <a16:creationId xmlns:a16="http://schemas.microsoft.com/office/drawing/2014/main" id="{2A2D0BF9-8B7A-7A41-CEA1-6F85C3CCC8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995" y="1046"/>
                  <a:ext cx="25" cy="4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66" name="Line 266">
                  <a:extLst>
                    <a:ext uri="{FF2B5EF4-FFF2-40B4-BE49-F238E27FC236}">
                      <a16:creationId xmlns:a16="http://schemas.microsoft.com/office/drawing/2014/main" id="{8336FFE3-761A-1EEC-0964-0F8723F49E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19" y="1066"/>
                  <a:ext cx="42" cy="2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67" name="Line 267">
                  <a:extLst>
                    <a:ext uri="{FF2B5EF4-FFF2-40B4-BE49-F238E27FC236}">
                      <a16:creationId xmlns:a16="http://schemas.microsoft.com/office/drawing/2014/main" id="{1AB82E74-699A-9874-DD1B-C7E9400AF7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995" y="1046"/>
                  <a:ext cx="25" cy="4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6243" name="Freeform 21">
              <a:extLst>
                <a:ext uri="{FF2B5EF4-FFF2-40B4-BE49-F238E27FC236}">
                  <a16:creationId xmlns:a16="http://schemas.microsoft.com/office/drawing/2014/main" id="{64AAB20C-4F3C-75AE-619C-CC162ED15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7392" y="1624013"/>
              <a:ext cx="155575" cy="165100"/>
            </a:xfrm>
            <a:custGeom>
              <a:avLst/>
              <a:gdLst>
                <a:gd name="T0" fmla="*/ 2147483646 w 98"/>
                <a:gd name="T1" fmla="*/ 2147483646 h 104"/>
                <a:gd name="T2" fmla="*/ 2147483646 w 98"/>
                <a:gd name="T3" fmla="*/ 2147483646 h 104"/>
                <a:gd name="T4" fmla="*/ 2147483646 w 98"/>
                <a:gd name="T5" fmla="*/ 2147483646 h 104"/>
                <a:gd name="T6" fmla="*/ 2147483646 w 98"/>
                <a:gd name="T7" fmla="*/ 2147483646 h 104"/>
                <a:gd name="T8" fmla="*/ 2147483646 w 98"/>
                <a:gd name="T9" fmla="*/ 2147483646 h 104"/>
                <a:gd name="T10" fmla="*/ 2147483646 w 98"/>
                <a:gd name="T11" fmla="*/ 2147483646 h 104"/>
                <a:gd name="T12" fmla="*/ 2147483646 w 98"/>
                <a:gd name="T13" fmla="*/ 2147483646 h 104"/>
                <a:gd name="T14" fmla="*/ 2147483646 w 98"/>
                <a:gd name="T15" fmla="*/ 2147483646 h 104"/>
                <a:gd name="T16" fmla="*/ 2147483646 w 98"/>
                <a:gd name="T17" fmla="*/ 2147483646 h 104"/>
                <a:gd name="T18" fmla="*/ 0 w 98"/>
                <a:gd name="T19" fmla="*/ 2147483646 h 104"/>
                <a:gd name="T20" fmla="*/ 0 w 98"/>
                <a:gd name="T21" fmla="*/ 2147483646 h 104"/>
                <a:gd name="T22" fmla="*/ 2147483646 w 98"/>
                <a:gd name="T23" fmla="*/ 2147483646 h 104"/>
                <a:gd name="T24" fmla="*/ 2147483646 w 98"/>
                <a:gd name="T25" fmla="*/ 2147483646 h 104"/>
                <a:gd name="T26" fmla="*/ 2147483646 w 98"/>
                <a:gd name="T27" fmla="*/ 2147483646 h 104"/>
                <a:gd name="T28" fmla="*/ 2147483646 w 98"/>
                <a:gd name="T29" fmla="*/ 2147483646 h 104"/>
                <a:gd name="T30" fmla="*/ 2147483646 w 98"/>
                <a:gd name="T31" fmla="*/ 2147483646 h 104"/>
                <a:gd name="T32" fmla="*/ 2147483646 w 98"/>
                <a:gd name="T33" fmla="*/ 2147483646 h 104"/>
                <a:gd name="T34" fmla="*/ 2147483646 w 98"/>
                <a:gd name="T35" fmla="*/ 2147483646 h 104"/>
                <a:gd name="T36" fmla="*/ 2147483646 w 98"/>
                <a:gd name="T37" fmla="*/ 2147483646 h 104"/>
                <a:gd name="T38" fmla="*/ 2147483646 w 98"/>
                <a:gd name="T39" fmla="*/ 2147483646 h 104"/>
                <a:gd name="T40" fmla="*/ 2147483646 w 98"/>
                <a:gd name="T41" fmla="*/ 2147483646 h 104"/>
                <a:gd name="T42" fmla="*/ 2147483646 w 98"/>
                <a:gd name="T43" fmla="*/ 2147483646 h 104"/>
                <a:gd name="T44" fmla="*/ 2147483646 w 98"/>
                <a:gd name="T45" fmla="*/ 2147483646 h 104"/>
                <a:gd name="T46" fmla="*/ 2147483646 w 98"/>
                <a:gd name="T47" fmla="*/ 2147483646 h 104"/>
                <a:gd name="T48" fmla="*/ 2147483646 w 98"/>
                <a:gd name="T49" fmla="*/ 2147483646 h 104"/>
                <a:gd name="T50" fmla="*/ 2147483646 w 98"/>
                <a:gd name="T51" fmla="*/ 2147483646 h 104"/>
                <a:gd name="T52" fmla="*/ 2147483646 w 98"/>
                <a:gd name="T53" fmla="*/ 2147483646 h 104"/>
                <a:gd name="T54" fmla="*/ 2147483646 w 98"/>
                <a:gd name="T55" fmla="*/ 2147483646 h 104"/>
                <a:gd name="T56" fmla="*/ 2147483646 w 98"/>
                <a:gd name="T57" fmla="*/ 2147483646 h 104"/>
                <a:gd name="T58" fmla="*/ 2147483646 w 98"/>
                <a:gd name="T59" fmla="*/ 2147483646 h 104"/>
                <a:gd name="T60" fmla="*/ 2147483646 w 98"/>
                <a:gd name="T61" fmla="*/ 2147483646 h 104"/>
                <a:gd name="T62" fmla="*/ 2147483646 w 98"/>
                <a:gd name="T63" fmla="*/ 2147483646 h 104"/>
                <a:gd name="T64" fmla="*/ 2147483646 w 98"/>
                <a:gd name="T65" fmla="*/ 2147483646 h 104"/>
                <a:gd name="T66" fmla="*/ 2147483646 w 98"/>
                <a:gd name="T67" fmla="*/ 2147483646 h 104"/>
                <a:gd name="T68" fmla="*/ 2147483646 w 98"/>
                <a:gd name="T69" fmla="*/ 2147483646 h 104"/>
                <a:gd name="T70" fmla="*/ 2147483646 w 98"/>
                <a:gd name="T71" fmla="*/ 2147483646 h 104"/>
                <a:gd name="T72" fmla="*/ 2147483646 w 98"/>
                <a:gd name="T73" fmla="*/ 2147483646 h 104"/>
                <a:gd name="T74" fmla="*/ 2147483646 w 98"/>
                <a:gd name="T75" fmla="*/ 2147483646 h 104"/>
                <a:gd name="T76" fmla="*/ 2147483646 w 98"/>
                <a:gd name="T77" fmla="*/ 2147483646 h 104"/>
                <a:gd name="T78" fmla="*/ 2147483646 w 98"/>
                <a:gd name="T79" fmla="*/ 2147483646 h 104"/>
                <a:gd name="T80" fmla="*/ 2147483646 w 98"/>
                <a:gd name="T81" fmla="*/ 2147483646 h 104"/>
                <a:gd name="T82" fmla="*/ 2147483646 w 98"/>
                <a:gd name="T83" fmla="*/ 2147483646 h 104"/>
                <a:gd name="T84" fmla="*/ 2147483646 w 98"/>
                <a:gd name="T85" fmla="*/ 2147483646 h 104"/>
                <a:gd name="T86" fmla="*/ 2147483646 w 98"/>
                <a:gd name="T87" fmla="*/ 2147483646 h 104"/>
                <a:gd name="T88" fmla="*/ 2147483646 w 98"/>
                <a:gd name="T89" fmla="*/ 2147483646 h 104"/>
                <a:gd name="T90" fmla="*/ 2147483646 w 98"/>
                <a:gd name="T91" fmla="*/ 2147483646 h 104"/>
                <a:gd name="T92" fmla="*/ 2147483646 w 98"/>
                <a:gd name="T93" fmla="*/ 2147483646 h 1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8" h="104">
                  <a:moveTo>
                    <a:pt x="65" y="95"/>
                  </a:moveTo>
                  <a:lnTo>
                    <a:pt x="65" y="95"/>
                  </a:lnTo>
                  <a:lnTo>
                    <a:pt x="56" y="102"/>
                  </a:lnTo>
                  <a:lnTo>
                    <a:pt x="51" y="104"/>
                  </a:lnTo>
                  <a:lnTo>
                    <a:pt x="45" y="104"/>
                  </a:lnTo>
                  <a:lnTo>
                    <a:pt x="31" y="104"/>
                  </a:lnTo>
                  <a:lnTo>
                    <a:pt x="24" y="101"/>
                  </a:lnTo>
                  <a:lnTo>
                    <a:pt x="23" y="99"/>
                  </a:lnTo>
                  <a:lnTo>
                    <a:pt x="19" y="95"/>
                  </a:lnTo>
                  <a:lnTo>
                    <a:pt x="16" y="86"/>
                  </a:lnTo>
                  <a:lnTo>
                    <a:pt x="14" y="76"/>
                  </a:lnTo>
                  <a:lnTo>
                    <a:pt x="14" y="65"/>
                  </a:lnTo>
                  <a:lnTo>
                    <a:pt x="12" y="60"/>
                  </a:lnTo>
                  <a:lnTo>
                    <a:pt x="9" y="54"/>
                  </a:lnTo>
                  <a:lnTo>
                    <a:pt x="3" y="45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2" y="28"/>
                  </a:lnTo>
                  <a:lnTo>
                    <a:pt x="3" y="26"/>
                  </a:lnTo>
                  <a:lnTo>
                    <a:pt x="5" y="30"/>
                  </a:lnTo>
                  <a:lnTo>
                    <a:pt x="17" y="50"/>
                  </a:lnTo>
                  <a:lnTo>
                    <a:pt x="19" y="50"/>
                  </a:lnTo>
                  <a:lnTo>
                    <a:pt x="23" y="52"/>
                  </a:lnTo>
                  <a:lnTo>
                    <a:pt x="24" y="50"/>
                  </a:lnTo>
                  <a:lnTo>
                    <a:pt x="24" y="49"/>
                  </a:lnTo>
                  <a:lnTo>
                    <a:pt x="23" y="15"/>
                  </a:lnTo>
                  <a:lnTo>
                    <a:pt x="23" y="8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8" y="6"/>
                  </a:lnTo>
                  <a:lnTo>
                    <a:pt x="30" y="10"/>
                  </a:lnTo>
                  <a:lnTo>
                    <a:pt x="33" y="43"/>
                  </a:lnTo>
                  <a:lnTo>
                    <a:pt x="35" y="45"/>
                  </a:lnTo>
                  <a:lnTo>
                    <a:pt x="37" y="45"/>
                  </a:lnTo>
                  <a:lnTo>
                    <a:pt x="37" y="41"/>
                  </a:lnTo>
                  <a:lnTo>
                    <a:pt x="38" y="23"/>
                  </a:lnTo>
                  <a:lnTo>
                    <a:pt x="40" y="4"/>
                  </a:lnTo>
                  <a:lnTo>
                    <a:pt x="42" y="2"/>
                  </a:lnTo>
                  <a:lnTo>
                    <a:pt x="45" y="0"/>
                  </a:lnTo>
                  <a:lnTo>
                    <a:pt x="49" y="2"/>
                  </a:lnTo>
                  <a:lnTo>
                    <a:pt x="49" y="6"/>
                  </a:lnTo>
                  <a:lnTo>
                    <a:pt x="45" y="41"/>
                  </a:lnTo>
                  <a:lnTo>
                    <a:pt x="47" y="43"/>
                  </a:lnTo>
                  <a:lnTo>
                    <a:pt x="47" y="45"/>
                  </a:lnTo>
                  <a:lnTo>
                    <a:pt x="51" y="45"/>
                  </a:lnTo>
                  <a:lnTo>
                    <a:pt x="53" y="41"/>
                  </a:lnTo>
                  <a:lnTo>
                    <a:pt x="65" y="13"/>
                  </a:lnTo>
                  <a:lnTo>
                    <a:pt x="67" y="11"/>
                  </a:lnTo>
                  <a:lnTo>
                    <a:pt x="70" y="10"/>
                  </a:lnTo>
                  <a:lnTo>
                    <a:pt x="74" y="13"/>
                  </a:lnTo>
                  <a:lnTo>
                    <a:pt x="74" y="15"/>
                  </a:lnTo>
                  <a:lnTo>
                    <a:pt x="72" y="19"/>
                  </a:lnTo>
                  <a:lnTo>
                    <a:pt x="60" y="52"/>
                  </a:lnTo>
                  <a:lnTo>
                    <a:pt x="60" y="62"/>
                  </a:lnTo>
                  <a:lnTo>
                    <a:pt x="63" y="69"/>
                  </a:lnTo>
                  <a:lnTo>
                    <a:pt x="65" y="71"/>
                  </a:lnTo>
                  <a:lnTo>
                    <a:pt x="67" y="73"/>
                  </a:lnTo>
                  <a:lnTo>
                    <a:pt x="70" y="73"/>
                  </a:lnTo>
                  <a:lnTo>
                    <a:pt x="74" y="71"/>
                  </a:lnTo>
                  <a:lnTo>
                    <a:pt x="82" y="63"/>
                  </a:lnTo>
                  <a:lnTo>
                    <a:pt x="88" y="62"/>
                  </a:lnTo>
                  <a:lnTo>
                    <a:pt x="93" y="62"/>
                  </a:lnTo>
                  <a:lnTo>
                    <a:pt x="96" y="65"/>
                  </a:lnTo>
                  <a:lnTo>
                    <a:pt x="98" y="69"/>
                  </a:lnTo>
                  <a:lnTo>
                    <a:pt x="96" y="71"/>
                  </a:lnTo>
                  <a:lnTo>
                    <a:pt x="89" y="75"/>
                  </a:lnTo>
                  <a:lnTo>
                    <a:pt x="84" y="76"/>
                  </a:lnTo>
                  <a:lnTo>
                    <a:pt x="79" y="80"/>
                  </a:lnTo>
                  <a:lnTo>
                    <a:pt x="74" y="88"/>
                  </a:lnTo>
                  <a:lnTo>
                    <a:pt x="65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17" name="Group 752">
            <a:extLst>
              <a:ext uri="{FF2B5EF4-FFF2-40B4-BE49-F238E27FC236}">
                <a16:creationId xmlns:a16="http://schemas.microsoft.com/office/drawing/2014/main" id="{61DE9493-2547-2B12-1D9A-12955FFD5E5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289585" y="2886402"/>
            <a:ext cx="520700" cy="1066800"/>
            <a:chOff x="240" y="4024"/>
            <a:chExt cx="328" cy="822"/>
          </a:xfrm>
        </p:grpSpPr>
        <p:sp>
          <p:nvSpPr>
            <p:cNvPr id="26237" name="Line 753">
              <a:extLst>
                <a:ext uri="{FF2B5EF4-FFF2-40B4-BE49-F238E27FC236}">
                  <a16:creationId xmlns:a16="http://schemas.microsoft.com/office/drawing/2014/main" id="{EE0BDF6E-9264-FE2E-912C-C4A67D1564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2" y="4508"/>
              <a:ext cx="0" cy="28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38" name="Freeform 754">
              <a:extLst>
                <a:ext uri="{FF2B5EF4-FFF2-40B4-BE49-F238E27FC236}">
                  <a16:creationId xmlns:a16="http://schemas.microsoft.com/office/drawing/2014/main" id="{0AF2AF89-7574-BACE-FE6E-742F70A8659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88" y="4128"/>
              <a:ext cx="84" cy="416"/>
            </a:xfrm>
            <a:custGeom>
              <a:avLst/>
              <a:gdLst>
                <a:gd name="T0" fmla="*/ 0 w 173"/>
                <a:gd name="T1" fmla="*/ 251 h 375"/>
                <a:gd name="T2" fmla="*/ 0 w 173"/>
                <a:gd name="T3" fmla="*/ 0 h 375"/>
                <a:gd name="T4" fmla="*/ 0 w 173"/>
                <a:gd name="T5" fmla="*/ 1100 h 375"/>
                <a:gd name="T6" fmla="*/ 0 w 173"/>
                <a:gd name="T7" fmla="*/ 1183 h 375"/>
                <a:gd name="T8" fmla="*/ 0 w 173"/>
                <a:gd name="T9" fmla="*/ 1455 h 375"/>
                <a:gd name="T10" fmla="*/ 0 w 173"/>
                <a:gd name="T11" fmla="*/ 4607 h 375"/>
                <a:gd name="T12" fmla="*/ 0 w 173"/>
                <a:gd name="T13" fmla="*/ 5661 h 375"/>
                <a:gd name="T14" fmla="*/ 0 w 173"/>
                <a:gd name="T15" fmla="*/ 6167 h 375"/>
                <a:gd name="T16" fmla="*/ 0 w 173"/>
                <a:gd name="T17" fmla="*/ 5253 h 375"/>
                <a:gd name="T18" fmla="*/ 0 w 173"/>
                <a:gd name="T19" fmla="*/ 2086 h 375"/>
                <a:gd name="T20" fmla="*/ 0 w 173"/>
                <a:gd name="T21" fmla="*/ 1591 h 375"/>
                <a:gd name="T22" fmla="*/ 0 w 173"/>
                <a:gd name="T23" fmla="*/ 1398 h 375"/>
                <a:gd name="T24" fmla="*/ 0 w 173"/>
                <a:gd name="T25" fmla="*/ 251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3"/>
                <a:gd name="T40" fmla="*/ 0 h 375"/>
                <a:gd name="T41" fmla="*/ 173 w 173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3" h="375">
                  <a:moveTo>
                    <a:pt x="63" y="15"/>
                  </a:moveTo>
                  <a:lnTo>
                    <a:pt x="126" y="0"/>
                  </a:lnTo>
                  <a:lnTo>
                    <a:pt x="126" y="67"/>
                  </a:lnTo>
                  <a:lnTo>
                    <a:pt x="151" y="71"/>
                  </a:lnTo>
                  <a:lnTo>
                    <a:pt x="173" y="88"/>
                  </a:lnTo>
                  <a:lnTo>
                    <a:pt x="173" y="279"/>
                  </a:lnTo>
                  <a:lnTo>
                    <a:pt x="148" y="343"/>
                  </a:lnTo>
                  <a:lnTo>
                    <a:pt x="40" y="375"/>
                  </a:lnTo>
                  <a:lnTo>
                    <a:pt x="0" y="318"/>
                  </a:lnTo>
                  <a:lnTo>
                    <a:pt x="0" y="127"/>
                  </a:lnTo>
                  <a:lnTo>
                    <a:pt x="29" y="96"/>
                  </a:lnTo>
                  <a:lnTo>
                    <a:pt x="61" y="85"/>
                  </a:lnTo>
                  <a:lnTo>
                    <a:pt x="62" y="15"/>
                  </a:lnTo>
                </a:path>
              </a:pathLst>
            </a:custGeom>
            <a:solidFill>
              <a:srgbClr val="FFD2A5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39" name="Freeform 755">
              <a:extLst>
                <a:ext uri="{FF2B5EF4-FFF2-40B4-BE49-F238E27FC236}">
                  <a16:creationId xmlns:a16="http://schemas.microsoft.com/office/drawing/2014/main" id="{4DBA81C9-8730-E6AB-7D01-EAC7475CB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" y="4730"/>
              <a:ext cx="182" cy="94"/>
            </a:xfrm>
            <a:custGeom>
              <a:avLst/>
              <a:gdLst>
                <a:gd name="T0" fmla="*/ 182 w 182"/>
                <a:gd name="T1" fmla="*/ 0 h 94"/>
                <a:gd name="T2" fmla="*/ 0 w 182"/>
                <a:gd name="T3" fmla="*/ 94 h 94"/>
                <a:gd name="T4" fmla="*/ 0 60000 65536"/>
                <a:gd name="T5" fmla="*/ 0 60000 65536"/>
                <a:gd name="T6" fmla="*/ 0 w 182"/>
                <a:gd name="T7" fmla="*/ 0 h 94"/>
                <a:gd name="T8" fmla="*/ 182 w 182"/>
                <a:gd name="T9" fmla="*/ 94 h 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2" h="94">
                  <a:moveTo>
                    <a:pt x="182" y="0"/>
                  </a:moveTo>
                  <a:lnTo>
                    <a:pt x="0" y="9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40" name="Freeform 756">
              <a:extLst>
                <a:ext uri="{FF2B5EF4-FFF2-40B4-BE49-F238E27FC236}">
                  <a16:creationId xmlns:a16="http://schemas.microsoft.com/office/drawing/2014/main" id="{3EA33A44-A453-C787-923C-AAE6D7318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" y="4714"/>
              <a:ext cx="160" cy="132"/>
            </a:xfrm>
            <a:custGeom>
              <a:avLst/>
              <a:gdLst>
                <a:gd name="T0" fmla="*/ 0 w 160"/>
                <a:gd name="T1" fmla="*/ 0 h 132"/>
                <a:gd name="T2" fmla="*/ 160 w 160"/>
                <a:gd name="T3" fmla="*/ 132 h 132"/>
                <a:gd name="T4" fmla="*/ 0 60000 65536"/>
                <a:gd name="T5" fmla="*/ 0 60000 65536"/>
                <a:gd name="T6" fmla="*/ 0 w 160"/>
                <a:gd name="T7" fmla="*/ 0 h 132"/>
                <a:gd name="T8" fmla="*/ 160 w 160"/>
                <a:gd name="T9" fmla="*/ 132 h 1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132">
                  <a:moveTo>
                    <a:pt x="0" y="0"/>
                  </a:moveTo>
                  <a:lnTo>
                    <a:pt x="160" y="13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41" name="Freeform 757">
              <a:extLst>
                <a:ext uri="{FF2B5EF4-FFF2-40B4-BE49-F238E27FC236}">
                  <a16:creationId xmlns:a16="http://schemas.microsoft.com/office/drawing/2014/main" id="{882E8A6B-BA8D-FFD5-6D93-5D5E435FC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" y="4024"/>
              <a:ext cx="328" cy="384"/>
            </a:xfrm>
            <a:custGeom>
              <a:avLst/>
              <a:gdLst>
                <a:gd name="T0" fmla="*/ 40 w 328"/>
                <a:gd name="T1" fmla="*/ 152 h 384"/>
                <a:gd name="T2" fmla="*/ 256 w 328"/>
                <a:gd name="T3" fmla="*/ 128 h 384"/>
                <a:gd name="T4" fmla="*/ 200 w 328"/>
                <a:gd name="T5" fmla="*/ 344 h 384"/>
                <a:gd name="T6" fmla="*/ 8 w 328"/>
                <a:gd name="T7" fmla="*/ 288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8"/>
                <a:gd name="T13" fmla="*/ 0 h 384"/>
                <a:gd name="T14" fmla="*/ 328 w 328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8" h="384">
                  <a:moveTo>
                    <a:pt x="40" y="152"/>
                  </a:moveTo>
                  <a:cubicBezTo>
                    <a:pt x="0" y="8"/>
                    <a:pt x="184" y="0"/>
                    <a:pt x="256" y="128"/>
                  </a:cubicBezTo>
                  <a:cubicBezTo>
                    <a:pt x="328" y="256"/>
                    <a:pt x="288" y="304"/>
                    <a:pt x="200" y="344"/>
                  </a:cubicBezTo>
                  <a:cubicBezTo>
                    <a:pt x="112" y="384"/>
                    <a:pt x="40" y="277"/>
                    <a:pt x="8" y="288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56" name="Group 779">
            <a:extLst>
              <a:ext uri="{FF2B5EF4-FFF2-40B4-BE49-F238E27FC236}">
                <a16:creationId xmlns:a16="http://schemas.microsoft.com/office/drawing/2014/main" id="{EB0ABC9E-7C6C-4098-1AE0-7FBA67FD0301}"/>
              </a:ext>
            </a:extLst>
          </p:cNvPr>
          <p:cNvGrpSpPr>
            <a:grpSpLocks/>
          </p:cNvGrpSpPr>
          <p:nvPr/>
        </p:nvGrpSpPr>
        <p:grpSpPr bwMode="auto">
          <a:xfrm>
            <a:off x="1939749" y="8125910"/>
            <a:ext cx="630238" cy="1092200"/>
            <a:chOff x="635" y="3455"/>
            <a:chExt cx="343" cy="673"/>
          </a:xfrm>
        </p:grpSpPr>
        <p:grpSp>
          <p:nvGrpSpPr>
            <p:cNvPr id="25706" name="Group 780">
              <a:extLst>
                <a:ext uri="{FF2B5EF4-FFF2-40B4-BE49-F238E27FC236}">
                  <a16:creationId xmlns:a16="http://schemas.microsoft.com/office/drawing/2014/main" id="{D6A62472-8241-A767-47E0-9EB4F9BEAF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3552"/>
              <a:ext cx="210" cy="576"/>
              <a:chOff x="768" y="3552"/>
              <a:chExt cx="210" cy="576"/>
            </a:xfrm>
          </p:grpSpPr>
          <p:grpSp>
            <p:nvGrpSpPr>
              <p:cNvPr id="25708" name="Group 781">
                <a:extLst>
                  <a:ext uri="{FF2B5EF4-FFF2-40B4-BE49-F238E27FC236}">
                    <a16:creationId xmlns:a16="http://schemas.microsoft.com/office/drawing/2014/main" id="{DB2FB644-13C4-EC0E-6769-51F3F4DAAB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768" y="3829"/>
                <a:ext cx="210" cy="299"/>
                <a:chOff x="3273" y="4117"/>
                <a:chExt cx="210" cy="299"/>
              </a:xfrm>
            </p:grpSpPr>
            <p:sp>
              <p:nvSpPr>
                <p:cNvPr id="25710" name="Freeform 782">
                  <a:extLst>
                    <a:ext uri="{FF2B5EF4-FFF2-40B4-BE49-F238E27FC236}">
                      <a16:creationId xmlns:a16="http://schemas.microsoft.com/office/drawing/2014/main" id="{3338BF16-C17E-6B25-585A-671ECA3B86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73" y="4281"/>
                  <a:ext cx="210" cy="135"/>
                </a:xfrm>
                <a:custGeom>
                  <a:avLst/>
                  <a:gdLst>
                    <a:gd name="T0" fmla="*/ 66 w 210"/>
                    <a:gd name="T1" fmla="*/ 0 h 135"/>
                    <a:gd name="T2" fmla="*/ 210 w 210"/>
                    <a:gd name="T3" fmla="*/ 54 h 135"/>
                    <a:gd name="T4" fmla="*/ 132 w 210"/>
                    <a:gd name="T5" fmla="*/ 135 h 135"/>
                    <a:gd name="T6" fmla="*/ 0 w 210"/>
                    <a:gd name="T7" fmla="*/ 63 h 135"/>
                    <a:gd name="T8" fmla="*/ 66 w 210"/>
                    <a:gd name="T9" fmla="*/ 0 h 1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0"/>
                    <a:gd name="T16" fmla="*/ 0 h 135"/>
                    <a:gd name="T17" fmla="*/ 210 w 210"/>
                    <a:gd name="T18" fmla="*/ 135 h 1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0" h="135">
                      <a:moveTo>
                        <a:pt x="66" y="0"/>
                      </a:moveTo>
                      <a:lnTo>
                        <a:pt x="210" y="54"/>
                      </a:lnTo>
                      <a:lnTo>
                        <a:pt x="132" y="135"/>
                      </a:lnTo>
                      <a:lnTo>
                        <a:pt x="0" y="63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11" name="Line 783">
                  <a:extLst>
                    <a:ext uri="{FF2B5EF4-FFF2-40B4-BE49-F238E27FC236}">
                      <a16:creationId xmlns:a16="http://schemas.microsoft.com/office/drawing/2014/main" id="{DA14E716-ECA2-F663-BB16-736424830D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85" y="4117"/>
                  <a:ext cx="0" cy="241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5709" name="Freeform 784">
                <a:extLst>
                  <a:ext uri="{FF2B5EF4-FFF2-40B4-BE49-F238E27FC236}">
                    <a16:creationId xmlns:a16="http://schemas.microsoft.com/office/drawing/2014/main" id="{1AB00797-3C47-F380-4081-3BBEB72EA3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" y="3552"/>
                <a:ext cx="136" cy="354"/>
              </a:xfrm>
              <a:custGeom>
                <a:avLst/>
                <a:gdLst>
                  <a:gd name="T0" fmla="*/ 2 w 173"/>
                  <a:gd name="T1" fmla="*/ 8 h 375"/>
                  <a:gd name="T2" fmla="*/ 2 w 173"/>
                  <a:gd name="T3" fmla="*/ 0 h 375"/>
                  <a:gd name="T4" fmla="*/ 2 w 173"/>
                  <a:gd name="T5" fmla="*/ 9 h 375"/>
                  <a:gd name="T6" fmla="*/ 2 w 173"/>
                  <a:gd name="T7" fmla="*/ 10 h 375"/>
                  <a:gd name="T8" fmla="*/ 2 w 173"/>
                  <a:gd name="T9" fmla="*/ 14 h 375"/>
                  <a:gd name="T10" fmla="*/ 2 w 173"/>
                  <a:gd name="T11" fmla="*/ 42 h 375"/>
                  <a:gd name="T12" fmla="*/ 2 w 173"/>
                  <a:gd name="T13" fmla="*/ 52 h 375"/>
                  <a:gd name="T14" fmla="*/ 2 w 173"/>
                  <a:gd name="T15" fmla="*/ 56 h 375"/>
                  <a:gd name="T16" fmla="*/ 0 w 173"/>
                  <a:gd name="T17" fmla="*/ 47 h 375"/>
                  <a:gd name="T18" fmla="*/ 0 w 173"/>
                  <a:gd name="T19" fmla="*/ 20 h 375"/>
                  <a:gd name="T20" fmla="*/ 2 w 173"/>
                  <a:gd name="T21" fmla="*/ 15 h 375"/>
                  <a:gd name="T22" fmla="*/ 2 w 173"/>
                  <a:gd name="T23" fmla="*/ 13 h 375"/>
                  <a:gd name="T24" fmla="*/ 2 w 173"/>
                  <a:gd name="T25" fmla="*/ 8 h 3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3"/>
                  <a:gd name="T40" fmla="*/ 0 h 375"/>
                  <a:gd name="T41" fmla="*/ 173 w 173"/>
                  <a:gd name="T42" fmla="*/ 375 h 3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3" h="375">
                    <a:moveTo>
                      <a:pt x="63" y="15"/>
                    </a:moveTo>
                    <a:lnTo>
                      <a:pt x="126" y="0"/>
                    </a:lnTo>
                    <a:lnTo>
                      <a:pt x="126" y="67"/>
                    </a:lnTo>
                    <a:lnTo>
                      <a:pt x="151" y="71"/>
                    </a:lnTo>
                    <a:lnTo>
                      <a:pt x="173" y="88"/>
                    </a:lnTo>
                    <a:lnTo>
                      <a:pt x="173" y="279"/>
                    </a:lnTo>
                    <a:lnTo>
                      <a:pt x="148" y="343"/>
                    </a:lnTo>
                    <a:lnTo>
                      <a:pt x="40" y="375"/>
                    </a:lnTo>
                    <a:lnTo>
                      <a:pt x="0" y="318"/>
                    </a:lnTo>
                    <a:lnTo>
                      <a:pt x="0" y="127"/>
                    </a:lnTo>
                    <a:lnTo>
                      <a:pt x="29" y="96"/>
                    </a:lnTo>
                    <a:lnTo>
                      <a:pt x="61" y="85"/>
                    </a:lnTo>
                    <a:lnTo>
                      <a:pt x="62" y="15"/>
                    </a:lnTo>
                  </a:path>
                </a:pathLst>
              </a:custGeom>
              <a:solidFill>
                <a:srgbClr val="FFD2A5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707" name="Freeform 785">
              <a:extLst>
                <a:ext uri="{FF2B5EF4-FFF2-40B4-BE49-F238E27FC236}">
                  <a16:creationId xmlns:a16="http://schemas.microsoft.com/office/drawing/2014/main" id="{29E71E83-7A12-95DD-6F17-F9418B6606F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35" y="3455"/>
              <a:ext cx="277" cy="249"/>
            </a:xfrm>
            <a:custGeom>
              <a:avLst/>
              <a:gdLst>
                <a:gd name="T0" fmla="*/ 0 w 228"/>
                <a:gd name="T1" fmla="*/ 12 h 249"/>
                <a:gd name="T2" fmla="*/ 969 w 228"/>
                <a:gd name="T3" fmla="*/ 39 h 249"/>
                <a:gd name="T4" fmla="*/ 1107 w 228"/>
                <a:gd name="T5" fmla="*/ 249 h 249"/>
                <a:gd name="T6" fmla="*/ 0 60000 65536"/>
                <a:gd name="T7" fmla="*/ 0 60000 65536"/>
                <a:gd name="T8" fmla="*/ 0 60000 65536"/>
                <a:gd name="T9" fmla="*/ 0 w 228"/>
                <a:gd name="T10" fmla="*/ 0 h 249"/>
                <a:gd name="T11" fmla="*/ 228 w 228"/>
                <a:gd name="T12" fmla="*/ 249 h 2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8" h="249">
                  <a:moveTo>
                    <a:pt x="0" y="12"/>
                  </a:moveTo>
                  <a:cubicBezTo>
                    <a:pt x="28" y="17"/>
                    <a:pt x="136" y="0"/>
                    <a:pt x="168" y="39"/>
                  </a:cubicBezTo>
                  <a:cubicBezTo>
                    <a:pt x="228" y="102"/>
                    <a:pt x="187" y="205"/>
                    <a:pt x="192" y="24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176" name="Group 255">
            <a:extLst>
              <a:ext uri="{FF2B5EF4-FFF2-40B4-BE49-F238E27FC236}">
                <a16:creationId xmlns:a16="http://schemas.microsoft.com/office/drawing/2014/main" id="{5AA36C0F-D9A3-FFA4-57DD-914F3067B42E}"/>
              </a:ext>
            </a:extLst>
          </p:cNvPr>
          <p:cNvGrpSpPr>
            <a:grpSpLocks/>
          </p:cNvGrpSpPr>
          <p:nvPr/>
        </p:nvGrpSpPr>
        <p:grpSpPr bwMode="auto">
          <a:xfrm>
            <a:off x="2896201" y="8125910"/>
            <a:ext cx="287338" cy="1022035"/>
            <a:chOff x="3337430" y="3048000"/>
            <a:chExt cx="287338" cy="1021321"/>
          </a:xfrm>
        </p:grpSpPr>
        <p:sp>
          <p:nvSpPr>
            <p:cNvPr id="26032" name="Freeform 32">
              <a:extLst>
                <a:ext uri="{FF2B5EF4-FFF2-40B4-BE49-F238E27FC236}">
                  <a16:creationId xmlns:a16="http://schemas.microsoft.com/office/drawing/2014/main" id="{71AA8FD2-BEE7-EF56-BE29-C6512E21A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7430" y="3542271"/>
              <a:ext cx="287338" cy="527050"/>
            </a:xfrm>
            <a:custGeom>
              <a:avLst/>
              <a:gdLst>
                <a:gd name="T0" fmla="*/ 2147483646 w 277"/>
                <a:gd name="T1" fmla="*/ 0 h 517"/>
                <a:gd name="T2" fmla="*/ 2147483646 w 277"/>
                <a:gd name="T3" fmla="*/ 0 h 517"/>
                <a:gd name="T4" fmla="*/ 2147483646 w 277"/>
                <a:gd name="T5" fmla="*/ 2147483646 h 517"/>
                <a:gd name="T6" fmla="*/ 2147483646 w 277"/>
                <a:gd name="T7" fmla="*/ 2147483646 h 517"/>
                <a:gd name="T8" fmla="*/ 2147483646 w 277"/>
                <a:gd name="T9" fmla="*/ 2147483646 h 517"/>
                <a:gd name="T10" fmla="*/ 2147483646 w 277"/>
                <a:gd name="T11" fmla="*/ 2147483646 h 517"/>
                <a:gd name="T12" fmla="*/ 2147483646 w 277"/>
                <a:gd name="T13" fmla="*/ 2147483646 h 517"/>
                <a:gd name="T14" fmla="*/ 2147483646 w 277"/>
                <a:gd name="T15" fmla="*/ 2147483646 h 517"/>
                <a:gd name="T16" fmla="*/ 0 w 277"/>
                <a:gd name="T17" fmla="*/ 2147483646 h 517"/>
                <a:gd name="T18" fmla="*/ 0 w 277"/>
                <a:gd name="T19" fmla="*/ 2147483646 h 517"/>
                <a:gd name="T20" fmla="*/ 2147483646 w 277"/>
                <a:gd name="T21" fmla="*/ 2147483646 h 517"/>
                <a:gd name="T22" fmla="*/ 2147483646 w 277"/>
                <a:gd name="T23" fmla="*/ 2147483646 h 517"/>
                <a:gd name="T24" fmla="*/ 2147483646 w 277"/>
                <a:gd name="T25" fmla="*/ 0 h 5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7"/>
                <a:gd name="T40" fmla="*/ 0 h 517"/>
                <a:gd name="T41" fmla="*/ 277 w 277"/>
                <a:gd name="T42" fmla="*/ 517 h 5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7" h="517">
                  <a:moveTo>
                    <a:pt x="89" y="0"/>
                  </a:moveTo>
                  <a:lnTo>
                    <a:pt x="191" y="0"/>
                  </a:lnTo>
                  <a:lnTo>
                    <a:pt x="191" y="105"/>
                  </a:lnTo>
                  <a:lnTo>
                    <a:pt x="225" y="105"/>
                  </a:lnTo>
                  <a:lnTo>
                    <a:pt x="276" y="139"/>
                  </a:lnTo>
                  <a:lnTo>
                    <a:pt x="276" y="415"/>
                  </a:lnTo>
                  <a:lnTo>
                    <a:pt x="225" y="516"/>
                  </a:lnTo>
                  <a:lnTo>
                    <a:pt x="51" y="516"/>
                  </a:lnTo>
                  <a:lnTo>
                    <a:pt x="0" y="415"/>
                  </a:lnTo>
                  <a:lnTo>
                    <a:pt x="0" y="139"/>
                  </a:lnTo>
                  <a:lnTo>
                    <a:pt x="51" y="105"/>
                  </a:lnTo>
                  <a:lnTo>
                    <a:pt x="89" y="105"/>
                  </a:lnTo>
                  <a:lnTo>
                    <a:pt x="89" y="0"/>
                  </a:lnTo>
                </a:path>
              </a:pathLst>
            </a:custGeom>
            <a:solidFill>
              <a:srgbClr val="FFCC99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26061" name="Straight Arrow Connector 26060">
              <a:extLst>
                <a:ext uri="{FF2B5EF4-FFF2-40B4-BE49-F238E27FC236}">
                  <a16:creationId xmlns:a16="http://schemas.microsoft.com/office/drawing/2014/main" id="{6CA39AAF-E22E-4EFA-490B-70DF63F45591}"/>
                </a:ext>
              </a:extLst>
            </p:cNvPr>
            <p:cNvCxnSpPr/>
            <p:nvPr/>
          </p:nvCxnSpPr>
          <p:spPr>
            <a:xfrm>
              <a:off x="3474944" y="3048000"/>
              <a:ext cx="0" cy="45688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FDEBB14D-E815-E64A-1187-F702E202B48C}"/>
              </a:ext>
            </a:extLst>
          </p:cNvPr>
          <p:cNvGrpSpPr/>
          <p:nvPr/>
        </p:nvGrpSpPr>
        <p:grpSpPr>
          <a:xfrm>
            <a:off x="3480438" y="7916848"/>
            <a:ext cx="457200" cy="1202330"/>
            <a:chOff x="-1784754" y="843481"/>
            <a:chExt cx="457200" cy="1202330"/>
          </a:xfrm>
        </p:grpSpPr>
        <p:grpSp>
          <p:nvGrpSpPr>
            <p:cNvPr id="26080" name="Group 263">
              <a:extLst>
                <a:ext uri="{FF2B5EF4-FFF2-40B4-BE49-F238E27FC236}">
                  <a16:creationId xmlns:a16="http://schemas.microsoft.com/office/drawing/2014/main" id="{A1068A99-16C8-9E9E-01CB-1EEB261C6C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688304" y="843481"/>
              <a:ext cx="287337" cy="1022350"/>
              <a:chOff x="3337430" y="3048000"/>
              <a:chExt cx="287338" cy="1021321"/>
            </a:xfrm>
          </p:grpSpPr>
          <p:sp>
            <p:nvSpPr>
              <p:cNvPr id="274" name="Freeform 32">
                <a:extLst>
                  <a:ext uri="{FF2B5EF4-FFF2-40B4-BE49-F238E27FC236}">
                    <a16:creationId xmlns:a16="http://schemas.microsoft.com/office/drawing/2014/main" id="{9DDC78FB-72D2-CEE0-8E10-F9306006F0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7430" y="3542271"/>
                <a:ext cx="287338" cy="527050"/>
              </a:xfrm>
              <a:custGeom>
                <a:avLst/>
                <a:gdLst>
                  <a:gd name="T0" fmla="*/ 2147483646 w 277"/>
                  <a:gd name="T1" fmla="*/ 0 h 517"/>
                  <a:gd name="T2" fmla="*/ 2147483646 w 277"/>
                  <a:gd name="T3" fmla="*/ 0 h 517"/>
                  <a:gd name="T4" fmla="*/ 2147483646 w 277"/>
                  <a:gd name="T5" fmla="*/ 2147483646 h 517"/>
                  <a:gd name="T6" fmla="*/ 2147483646 w 277"/>
                  <a:gd name="T7" fmla="*/ 2147483646 h 517"/>
                  <a:gd name="T8" fmla="*/ 2147483646 w 277"/>
                  <a:gd name="T9" fmla="*/ 2147483646 h 517"/>
                  <a:gd name="T10" fmla="*/ 2147483646 w 277"/>
                  <a:gd name="T11" fmla="*/ 2147483646 h 517"/>
                  <a:gd name="T12" fmla="*/ 2147483646 w 277"/>
                  <a:gd name="T13" fmla="*/ 2147483646 h 517"/>
                  <a:gd name="T14" fmla="*/ 2147483646 w 277"/>
                  <a:gd name="T15" fmla="*/ 2147483646 h 517"/>
                  <a:gd name="T16" fmla="*/ 0 w 277"/>
                  <a:gd name="T17" fmla="*/ 2147483646 h 517"/>
                  <a:gd name="T18" fmla="*/ 0 w 277"/>
                  <a:gd name="T19" fmla="*/ 2147483646 h 517"/>
                  <a:gd name="T20" fmla="*/ 2147483646 w 277"/>
                  <a:gd name="T21" fmla="*/ 2147483646 h 517"/>
                  <a:gd name="T22" fmla="*/ 2147483646 w 277"/>
                  <a:gd name="T23" fmla="*/ 2147483646 h 517"/>
                  <a:gd name="T24" fmla="*/ 2147483646 w 277"/>
                  <a:gd name="T25" fmla="*/ 0 h 5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7"/>
                  <a:gd name="T40" fmla="*/ 0 h 517"/>
                  <a:gd name="T41" fmla="*/ 277 w 277"/>
                  <a:gd name="T42" fmla="*/ 517 h 5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7" h="517">
                    <a:moveTo>
                      <a:pt x="89" y="0"/>
                    </a:moveTo>
                    <a:lnTo>
                      <a:pt x="191" y="0"/>
                    </a:lnTo>
                    <a:lnTo>
                      <a:pt x="191" y="105"/>
                    </a:lnTo>
                    <a:lnTo>
                      <a:pt x="225" y="105"/>
                    </a:lnTo>
                    <a:lnTo>
                      <a:pt x="276" y="139"/>
                    </a:lnTo>
                    <a:lnTo>
                      <a:pt x="276" y="415"/>
                    </a:lnTo>
                    <a:lnTo>
                      <a:pt x="225" y="516"/>
                    </a:lnTo>
                    <a:lnTo>
                      <a:pt x="51" y="516"/>
                    </a:lnTo>
                    <a:lnTo>
                      <a:pt x="0" y="415"/>
                    </a:lnTo>
                    <a:lnTo>
                      <a:pt x="0" y="139"/>
                    </a:lnTo>
                    <a:lnTo>
                      <a:pt x="51" y="105"/>
                    </a:lnTo>
                    <a:lnTo>
                      <a:pt x="89" y="105"/>
                    </a:lnTo>
                    <a:lnTo>
                      <a:pt x="89" y="0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275" name="Straight Arrow Connector 274">
                <a:extLst>
                  <a:ext uri="{FF2B5EF4-FFF2-40B4-BE49-F238E27FC236}">
                    <a16:creationId xmlns:a16="http://schemas.microsoft.com/office/drawing/2014/main" id="{1223FFD0-295A-68C7-310D-E8BBF67F3671}"/>
                  </a:ext>
                </a:extLst>
              </p:cNvPr>
              <p:cNvCxnSpPr/>
              <p:nvPr/>
            </p:nvCxnSpPr>
            <p:spPr>
              <a:xfrm>
                <a:off x="3475542" y="3048000"/>
                <a:ext cx="0" cy="45674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 w="lg" len="lg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062" name="Group 26061">
              <a:extLst>
                <a:ext uri="{FF2B5EF4-FFF2-40B4-BE49-F238E27FC236}">
                  <a16:creationId xmlns:a16="http://schemas.microsoft.com/office/drawing/2014/main" id="{7C0F107C-359C-118D-1E29-0749FCAF30BF}"/>
                </a:ext>
              </a:extLst>
            </p:cNvPr>
            <p:cNvGrpSpPr/>
            <p:nvPr/>
          </p:nvGrpSpPr>
          <p:grpSpPr>
            <a:xfrm>
              <a:off x="-1784754" y="1589047"/>
              <a:ext cx="457200" cy="314325"/>
              <a:chOff x="-993778" y="7438917"/>
              <a:chExt cx="457200" cy="314325"/>
            </a:xfrm>
          </p:grpSpPr>
          <p:sp>
            <p:nvSpPr>
              <p:cNvPr id="26177" name="Rectangle 26176">
                <a:extLst>
                  <a:ext uri="{FF2B5EF4-FFF2-40B4-BE49-F238E27FC236}">
                    <a16:creationId xmlns:a16="http://schemas.microsoft.com/office/drawing/2014/main" id="{28C2477B-6D71-FECC-39D3-F901D40CED88}"/>
                  </a:ext>
                </a:extLst>
              </p:cNvPr>
              <p:cNvSpPr/>
              <p:nvPr/>
            </p:nvSpPr>
            <p:spPr bwMode="auto">
              <a:xfrm>
                <a:off x="-993778" y="7438917"/>
                <a:ext cx="457200" cy="76200"/>
              </a:xfrm>
              <a:prstGeom prst="rect">
                <a:avLst/>
              </a:prstGeom>
              <a:solidFill>
                <a:srgbClr val="CC66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6178" name="Rectangle 26177">
                <a:extLst>
                  <a:ext uri="{FF2B5EF4-FFF2-40B4-BE49-F238E27FC236}">
                    <a16:creationId xmlns:a16="http://schemas.microsoft.com/office/drawing/2014/main" id="{D30DDCE6-EC4F-1F0F-93EB-6608769CCA79}"/>
                  </a:ext>
                </a:extLst>
              </p:cNvPr>
              <p:cNvSpPr/>
              <p:nvPr/>
            </p:nvSpPr>
            <p:spPr bwMode="auto">
              <a:xfrm>
                <a:off x="-993778" y="7505592"/>
                <a:ext cx="457200" cy="76200"/>
              </a:xfrm>
              <a:prstGeom prst="rect">
                <a:avLst/>
              </a:prstGeom>
              <a:solidFill>
                <a:srgbClr val="CC66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6179" name="Rectangle 26178">
                <a:extLst>
                  <a:ext uri="{FF2B5EF4-FFF2-40B4-BE49-F238E27FC236}">
                    <a16:creationId xmlns:a16="http://schemas.microsoft.com/office/drawing/2014/main" id="{9B056567-157B-B40C-77B8-74047C9EE46E}"/>
                  </a:ext>
                </a:extLst>
              </p:cNvPr>
              <p:cNvSpPr/>
              <p:nvPr/>
            </p:nvSpPr>
            <p:spPr bwMode="auto">
              <a:xfrm>
                <a:off x="-993778" y="7591317"/>
                <a:ext cx="457200" cy="76200"/>
              </a:xfrm>
              <a:prstGeom prst="rect">
                <a:avLst/>
              </a:prstGeom>
              <a:solidFill>
                <a:srgbClr val="CC66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6180" name="Rectangle 26179">
                <a:extLst>
                  <a:ext uri="{FF2B5EF4-FFF2-40B4-BE49-F238E27FC236}">
                    <a16:creationId xmlns:a16="http://schemas.microsoft.com/office/drawing/2014/main" id="{0AE06982-4CB4-2BA0-8332-8BB048C4AB03}"/>
                  </a:ext>
                </a:extLst>
              </p:cNvPr>
              <p:cNvSpPr/>
              <p:nvPr/>
            </p:nvSpPr>
            <p:spPr bwMode="auto">
              <a:xfrm>
                <a:off x="-993778" y="7677042"/>
                <a:ext cx="457200" cy="76200"/>
              </a:xfrm>
              <a:prstGeom prst="rect">
                <a:avLst/>
              </a:prstGeom>
              <a:solidFill>
                <a:srgbClr val="CC66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26082" name="Group 746">
              <a:extLst>
                <a:ext uri="{FF2B5EF4-FFF2-40B4-BE49-F238E27FC236}">
                  <a16:creationId xmlns:a16="http://schemas.microsoft.com/office/drawing/2014/main" id="{2528F64A-5B82-D036-685E-9BA53B100F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731159" y="1418033"/>
              <a:ext cx="348413" cy="627778"/>
              <a:chOff x="4070371" y="5638268"/>
              <a:chExt cx="346076" cy="602195"/>
            </a:xfrm>
          </p:grpSpPr>
          <p:sp>
            <p:nvSpPr>
              <p:cNvPr id="26085" name="Freeform 7">
                <a:extLst>
                  <a:ext uri="{FF2B5EF4-FFF2-40B4-BE49-F238E27FC236}">
                    <a16:creationId xmlns:a16="http://schemas.microsoft.com/office/drawing/2014/main" id="{68374563-2FE2-4208-AB3F-D6778787F3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0371" y="5638268"/>
                <a:ext cx="346075" cy="596900"/>
              </a:xfrm>
              <a:custGeom>
                <a:avLst/>
                <a:gdLst>
                  <a:gd name="T0" fmla="*/ 2147483646 w 218"/>
                  <a:gd name="T1" fmla="*/ 0 h 376"/>
                  <a:gd name="T2" fmla="*/ 2147483646 w 218"/>
                  <a:gd name="T3" fmla="*/ 0 h 376"/>
                  <a:gd name="T4" fmla="*/ 2147483646 w 218"/>
                  <a:gd name="T5" fmla="*/ 2147483646 h 376"/>
                  <a:gd name="T6" fmla="*/ 2147483646 w 218"/>
                  <a:gd name="T7" fmla="*/ 2147483646 h 376"/>
                  <a:gd name="T8" fmla="*/ 2147483646 w 218"/>
                  <a:gd name="T9" fmla="*/ 2147483646 h 376"/>
                  <a:gd name="T10" fmla="*/ 0 w 218"/>
                  <a:gd name="T11" fmla="*/ 2147483646 h 376"/>
                  <a:gd name="T12" fmla="*/ 0 w 218"/>
                  <a:gd name="T13" fmla="*/ 2147483646 h 376"/>
                  <a:gd name="T14" fmla="*/ 2147483646 w 218"/>
                  <a:gd name="T15" fmla="*/ 2147483646 h 376"/>
                  <a:gd name="T16" fmla="*/ 2147483646 w 218"/>
                  <a:gd name="T17" fmla="*/ 2147483646 h 376"/>
                  <a:gd name="T18" fmla="*/ 2147483646 w 218"/>
                  <a:gd name="T19" fmla="*/ 2147483646 h 376"/>
                  <a:gd name="T20" fmla="*/ 2147483646 w 218"/>
                  <a:gd name="T21" fmla="*/ 2147483646 h 376"/>
                  <a:gd name="T22" fmla="*/ 2147483646 w 218"/>
                  <a:gd name="T23" fmla="*/ 2147483646 h 376"/>
                  <a:gd name="T24" fmla="*/ 2147483646 w 218"/>
                  <a:gd name="T25" fmla="*/ 2147483646 h 376"/>
                  <a:gd name="T26" fmla="*/ 2147483646 w 218"/>
                  <a:gd name="T27" fmla="*/ 2147483646 h 376"/>
                  <a:gd name="T28" fmla="*/ 2147483646 w 218"/>
                  <a:gd name="T29" fmla="*/ 2147483646 h 376"/>
                  <a:gd name="T30" fmla="*/ 2147483646 w 218"/>
                  <a:gd name="T31" fmla="*/ 2147483646 h 376"/>
                  <a:gd name="T32" fmla="*/ 2147483646 w 218"/>
                  <a:gd name="T33" fmla="*/ 2147483646 h 376"/>
                  <a:gd name="T34" fmla="*/ 2147483646 w 218"/>
                  <a:gd name="T35" fmla="*/ 2147483646 h 376"/>
                  <a:gd name="T36" fmla="*/ 2147483646 w 218"/>
                  <a:gd name="T37" fmla="*/ 2147483646 h 376"/>
                  <a:gd name="T38" fmla="*/ 2147483646 w 218"/>
                  <a:gd name="T39" fmla="*/ 2147483646 h 376"/>
                  <a:gd name="T40" fmla="*/ 2147483646 w 218"/>
                  <a:gd name="T41" fmla="*/ 0 h 376"/>
                  <a:gd name="T42" fmla="*/ 2147483646 w 218"/>
                  <a:gd name="T43" fmla="*/ 0 h 37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18" h="376">
                    <a:moveTo>
                      <a:pt x="70" y="0"/>
                    </a:moveTo>
                    <a:lnTo>
                      <a:pt x="70" y="0"/>
                    </a:lnTo>
                    <a:lnTo>
                      <a:pt x="70" y="74"/>
                    </a:lnTo>
                    <a:lnTo>
                      <a:pt x="24" y="74"/>
                    </a:lnTo>
                    <a:lnTo>
                      <a:pt x="0" y="101"/>
                    </a:lnTo>
                    <a:lnTo>
                      <a:pt x="0" y="300"/>
                    </a:lnTo>
                    <a:lnTo>
                      <a:pt x="37" y="376"/>
                    </a:lnTo>
                    <a:lnTo>
                      <a:pt x="38" y="376"/>
                    </a:lnTo>
                    <a:lnTo>
                      <a:pt x="180" y="376"/>
                    </a:lnTo>
                    <a:lnTo>
                      <a:pt x="181" y="374"/>
                    </a:lnTo>
                    <a:lnTo>
                      <a:pt x="181" y="373"/>
                    </a:lnTo>
                    <a:lnTo>
                      <a:pt x="218" y="300"/>
                    </a:lnTo>
                    <a:lnTo>
                      <a:pt x="218" y="101"/>
                    </a:lnTo>
                    <a:lnTo>
                      <a:pt x="192" y="74"/>
                    </a:lnTo>
                    <a:lnTo>
                      <a:pt x="146" y="74"/>
                    </a:lnTo>
                    <a:lnTo>
                      <a:pt x="146" y="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D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086" name="Line 8">
                <a:extLst>
                  <a:ext uri="{FF2B5EF4-FFF2-40B4-BE49-F238E27FC236}">
                    <a16:creationId xmlns:a16="http://schemas.microsoft.com/office/drawing/2014/main" id="{D49E886A-11BC-EF78-C6DE-E506ACB993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81496" y="5643563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87" name="Line 9">
                <a:extLst>
                  <a:ext uri="{FF2B5EF4-FFF2-40B4-BE49-F238E27FC236}">
                    <a16:creationId xmlns:a16="http://schemas.microsoft.com/office/drawing/2014/main" id="{F2DC315D-94B1-F2CC-E748-5560AD03C6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81496" y="5643563"/>
                <a:ext cx="0" cy="1174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88" name="Line 10">
                <a:extLst>
                  <a:ext uri="{FF2B5EF4-FFF2-40B4-BE49-F238E27FC236}">
                    <a16:creationId xmlns:a16="http://schemas.microsoft.com/office/drawing/2014/main" id="{3AA97188-2ED8-D01F-AFF7-DD204B5AEF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81496" y="5761038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90" name="Line 11">
                <a:extLst>
                  <a:ext uri="{FF2B5EF4-FFF2-40B4-BE49-F238E27FC236}">
                    <a16:creationId xmlns:a16="http://schemas.microsoft.com/office/drawing/2014/main" id="{74B93A6D-C72F-F199-1ABE-4346CF00AB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08471" y="5761038"/>
                <a:ext cx="7302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85" name="Line 12">
                <a:extLst>
                  <a:ext uri="{FF2B5EF4-FFF2-40B4-BE49-F238E27FC236}">
                    <a16:creationId xmlns:a16="http://schemas.microsoft.com/office/drawing/2014/main" id="{0365B1E2-6600-66BA-E5C7-5D270E6F12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70371" y="5761038"/>
                <a:ext cx="38100" cy="4286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87" name="Line 13">
                <a:extLst>
                  <a:ext uri="{FF2B5EF4-FFF2-40B4-BE49-F238E27FC236}">
                    <a16:creationId xmlns:a16="http://schemas.microsoft.com/office/drawing/2014/main" id="{0859D379-C5A1-FC1C-D28B-2DF7559B7C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0371" y="5803900"/>
                <a:ext cx="0" cy="3159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88" name="Line 14">
                <a:extLst>
                  <a:ext uri="{FF2B5EF4-FFF2-40B4-BE49-F238E27FC236}">
                    <a16:creationId xmlns:a16="http://schemas.microsoft.com/office/drawing/2014/main" id="{31D01637-3456-4433-A71D-5316430E7A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0371" y="6119813"/>
                <a:ext cx="58738" cy="12065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89" name="Line 15">
                <a:extLst>
                  <a:ext uri="{FF2B5EF4-FFF2-40B4-BE49-F238E27FC236}">
                    <a16:creationId xmlns:a16="http://schemas.microsoft.com/office/drawing/2014/main" id="{6409D08E-4E4A-122A-308E-1EC48C8489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9109" y="6240463"/>
                <a:ext cx="15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90" name="Line 16">
                <a:extLst>
                  <a:ext uri="{FF2B5EF4-FFF2-40B4-BE49-F238E27FC236}">
                    <a16:creationId xmlns:a16="http://schemas.microsoft.com/office/drawing/2014/main" id="{DDAAD866-C2B9-9440-3DB4-8BF784479A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0696" y="6240463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92" name="Line 17">
                <a:extLst>
                  <a:ext uri="{FF2B5EF4-FFF2-40B4-BE49-F238E27FC236}">
                    <a16:creationId xmlns:a16="http://schemas.microsoft.com/office/drawing/2014/main" id="{2766D0DE-C2FA-8E49-57D1-DFFB1E191B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0696" y="6240463"/>
                <a:ext cx="22542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Line 18">
                <a:extLst>
                  <a:ext uri="{FF2B5EF4-FFF2-40B4-BE49-F238E27FC236}">
                    <a16:creationId xmlns:a16="http://schemas.microsoft.com/office/drawing/2014/main" id="{8C35D0E2-3F23-9C3C-8D4F-9EA23C9849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6121" y="6240463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Line 19">
                <a:extLst>
                  <a:ext uri="{FF2B5EF4-FFF2-40B4-BE49-F238E27FC236}">
                    <a16:creationId xmlns:a16="http://schemas.microsoft.com/office/drawing/2014/main" id="{B1889011-0AAD-FB0E-3DC9-EFA442A3A5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56121" y="6237288"/>
                <a:ext cx="1588" cy="31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Line 20">
                <a:extLst>
                  <a:ext uri="{FF2B5EF4-FFF2-40B4-BE49-F238E27FC236}">
                    <a16:creationId xmlns:a16="http://schemas.microsoft.com/office/drawing/2014/main" id="{59588439-39E8-4376-4FB2-724AD1EF9C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57709" y="6235700"/>
                <a:ext cx="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Line 21">
                <a:extLst>
                  <a:ext uri="{FF2B5EF4-FFF2-40B4-BE49-F238E27FC236}">
                    <a16:creationId xmlns:a16="http://schemas.microsoft.com/office/drawing/2014/main" id="{A38AF6C5-A253-1459-6CB5-27F617A5F3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57709" y="6119813"/>
                <a:ext cx="58738" cy="11588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Line 22">
                <a:extLst>
                  <a:ext uri="{FF2B5EF4-FFF2-40B4-BE49-F238E27FC236}">
                    <a16:creationId xmlns:a16="http://schemas.microsoft.com/office/drawing/2014/main" id="{5BC3182B-F98B-DBAB-EC2C-37B263C894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16446" y="5803900"/>
                <a:ext cx="0" cy="3159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Line 23">
                <a:extLst>
                  <a:ext uri="{FF2B5EF4-FFF2-40B4-BE49-F238E27FC236}">
                    <a16:creationId xmlns:a16="http://schemas.microsoft.com/office/drawing/2014/main" id="{C8B1A68D-BDE9-4337-DB78-7C4474EA4D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375171" y="5761038"/>
                <a:ext cx="41275" cy="4286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Line 24">
                <a:extLst>
                  <a:ext uri="{FF2B5EF4-FFF2-40B4-BE49-F238E27FC236}">
                    <a16:creationId xmlns:a16="http://schemas.microsoft.com/office/drawing/2014/main" id="{5F73055A-1C7C-817B-A657-C0BD8508C7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5171" y="5761038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Line 25">
                <a:extLst>
                  <a:ext uri="{FF2B5EF4-FFF2-40B4-BE49-F238E27FC236}">
                    <a16:creationId xmlns:a16="http://schemas.microsoft.com/office/drawing/2014/main" id="{F7B2EFA1-559C-6DF4-9C15-4C0E4B22ED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02146" y="5761038"/>
                <a:ext cx="7302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Line 26">
                <a:extLst>
                  <a:ext uri="{FF2B5EF4-FFF2-40B4-BE49-F238E27FC236}">
                    <a16:creationId xmlns:a16="http://schemas.microsoft.com/office/drawing/2014/main" id="{F3CCC7A2-62AE-EA76-1DD8-9F6B736FE4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2146" y="5761038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Line 27">
                <a:extLst>
                  <a:ext uri="{FF2B5EF4-FFF2-40B4-BE49-F238E27FC236}">
                    <a16:creationId xmlns:a16="http://schemas.microsoft.com/office/drawing/2014/main" id="{B2171BB6-E676-3267-9E00-C036386E06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02146" y="5643563"/>
                <a:ext cx="0" cy="1174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Line 28">
                <a:extLst>
                  <a:ext uri="{FF2B5EF4-FFF2-40B4-BE49-F238E27FC236}">
                    <a16:creationId xmlns:a16="http://schemas.microsoft.com/office/drawing/2014/main" id="{69BF270D-7B25-7489-6C3C-12A0E7BA37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81496" y="5643563"/>
                <a:ext cx="12065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Freeform 29">
                <a:extLst>
                  <a:ext uri="{FF2B5EF4-FFF2-40B4-BE49-F238E27FC236}">
                    <a16:creationId xmlns:a16="http://schemas.microsoft.com/office/drawing/2014/main" id="{B94B915A-87EF-3A43-FF56-4617C65F4A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2446" y="5846763"/>
                <a:ext cx="187325" cy="193675"/>
              </a:xfrm>
              <a:custGeom>
                <a:avLst/>
                <a:gdLst>
                  <a:gd name="T0" fmla="*/ 2147483646 w 118"/>
                  <a:gd name="T1" fmla="*/ 2147483646 h 122"/>
                  <a:gd name="T2" fmla="*/ 2147483646 w 118"/>
                  <a:gd name="T3" fmla="*/ 2147483646 h 122"/>
                  <a:gd name="T4" fmla="*/ 2147483646 w 118"/>
                  <a:gd name="T5" fmla="*/ 2147483646 h 122"/>
                  <a:gd name="T6" fmla="*/ 2147483646 w 118"/>
                  <a:gd name="T7" fmla="*/ 2147483646 h 122"/>
                  <a:gd name="T8" fmla="*/ 2147483646 w 118"/>
                  <a:gd name="T9" fmla="*/ 2147483646 h 122"/>
                  <a:gd name="T10" fmla="*/ 2147483646 w 118"/>
                  <a:gd name="T11" fmla="*/ 2147483646 h 122"/>
                  <a:gd name="T12" fmla="*/ 2147483646 w 118"/>
                  <a:gd name="T13" fmla="*/ 2147483646 h 122"/>
                  <a:gd name="T14" fmla="*/ 2147483646 w 118"/>
                  <a:gd name="T15" fmla="*/ 2147483646 h 122"/>
                  <a:gd name="T16" fmla="*/ 2147483646 w 118"/>
                  <a:gd name="T17" fmla="*/ 2147483646 h 122"/>
                  <a:gd name="T18" fmla="*/ 2147483646 w 118"/>
                  <a:gd name="T19" fmla="*/ 2147483646 h 122"/>
                  <a:gd name="T20" fmla="*/ 2147483646 w 118"/>
                  <a:gd name="T21" fmla="*/ 2147483646 h 122"/>
                  <a:gd name="T22" fmla="*/ 2147483646 w 118"/>
                  <a:gd name="T23" fmla="*/ 2147483646 h 122"/>
                  <a:gd name="T24" fmla="*/ 0 w 118"/>
                  <a:gd name="T25" fmla="*/ 2147483646 h 122"/>
                  <a:gd name="T26" fmla="*/ 2147483646 w 118"/>
                  <a:gd name="T27" fmla="*/ 2147483646 h 122"/>
                  <a:gd name="T28" fmla="*/ 2147483646 w 118"/>
                  <a:gd name="T29" fmla="*/ 2147483646 h 122"/>
                  <a:gd name="T30" fmla="*/ 2147483646 w 118"/>
                  <a:gd name="T31" fmla="*/ 2147483646 h 122"/>
                  <a:gd name="T32" fmla="*/ 2147483646 w 118"/>
                  <a:gd name="T33" fmla="*/ 2147483646 h 122"/>
                  <a:gd name="T34" fmla="*/ 2147483646 w 118"/>
                  <a:gd name="T35" fmla="*/ 2147483646 h 122"/>
                  <a:gd name="T36" fmla="*/ 2147483646 w 118"/>
                  <a:gd name="T37" fmla="*/ 2147483646 h 122"/>
                  <a:gd name="T38" fmla="*/ 2147483646 w 118"/>
                  <a:gd name="T39" fmla="*/ 2147483646 h 122"/>
                  <a:gd name="T40" fmla="*/ 2147483646 w 118"/>
                  <a:gd name="T41" fmla="*/ 2147483646 h 122"/>
                  <a:gd name="T42" fmla="*/ 2147483646 w 118"/>
                  <a:gd name="T43" fmla="*/ 2147483646 h 122"/>
                  <a:gd name="T44" fmla="*/ 2147483646 w 118"/>
                  <a:gd name="T45" fmla="*/ 2147483646 h 122"/>
                  <a:gd name="T46" fmla="*/ 2147483646 w 118"/>
                  <a:gd name="T47" fmla="*/ 2147483646 h 122"/>
                  <a:gd name="T48" fmla="*/ 2147483646 w 118"/>
                  <a:gd name="T49" fmla="*/ 2147483646 h 122"/>
                  <a:gd name="T50" fmla="*/ 2147483646 w 118"/>
                  <a:gd name="T51" fmla="*/ 2147483646 h 122"/>
                  <a:gd name="T52" fmla="*/ 2147483646 w 118"/>
                  <a:gd name="T53" fmla="*/ 2147483646 h 122"/>
                  <a:gd name="T54" fmla="*/ 2147483646 w 118"/>
                  <a:gd name="T55" fmla="*/ 2147483646 h 122"/>
                  <a:gd name="T56" fmla="*/ 2147483646 w 118"/>
                  <a:gd name="T57" fmla="*/ 2147483646 h 122"/>
                  <a:gd name="T58" fmla="*/ 2147483646 w 118"/>
                  <a:gd name="T59" fmla="*/ 2147483646 h 122"/>
                  <a:gd name="T60" fmla="*/ 2147483646 w 118"/>
                  <a:gd name="T61" fmla="*/ 0 h 122"/>
                  <a:gd name="T62" fmla="*/ 2147483646 w 118"/>
                  <a:gd name="T63" fmla="*/ 2147483646 h 122"/>
                  <a:gd name="T64" fmla="*/ 2147483646 w 118"/>
                  <a:gd name="T65" fmla="*/ 2147483646 h 122"/>
                  <a:gd name="T66" fmla="*/ 2147483646 w 118"/>
                  <a:gd name="T67" fmla="*/ 2147483646 h 122"/>
                  <a:gd name="T68" fmla="*/ 2147483646 w 118"/>
                  <a:gd name="T69" fmla="*/ 2147483646 h 122"/>
                  <a:gd name="T70" fmla="*/ 2147483646 w 118"/>
                  <a:gd name="T71" fmla="*/ 2147483646 h 122"/>
                  <a:gd name="T72" fmla="*/ 2147483646 w 118"/>
                  <a:gd name="T73" fmla="*/ 2147483646 h 122"/>
                  <a:gd name="T74" fmla="*/ 2147483646 w 118"/>
                  <a:gd name="T75" fmla="*/ 2147483646 h 122"/>
                  <a:gd name="T76" fmla="*/ 2147483646 w 118"/>
                  <a:gd name="T77" fmla="*/ 2147483646 h 122"/>
                  <a:gd name="T78" fmla="*/ 2147483646 w 118"/>
                  <a:gd name="T79" fmla="*/ 2147483646 h 122"/>
                  <a:gd name="T80" fmla="*/ 2147483646 w 118"/>
                  <a:gd name="T81" fmla="*/ 2147483646 h 122"/>
                  <a:gd name="T82" fmla="*/ 2147483646 w 118"/>
                  <a:gd name="T83" fmla="*/ 2147483646 h 122"/>
                  <a:gd name="T84" fmla="*/ 2147483646 w 118"/>
                  <a:gd name="T85" fmla="*/ 2147483646 h 122"/>
                  <a:gd name="T86" fmla="*/ 2147483646 w 118"/>
                  <a:gd name="T87" fmla="*/ 2147483646 h 122"/>
                  <a:gd name="T88" fmla="*/ 2147483646 w 118"/>
                  <a:gd name="T89" fmla="*/ 2147483646 h 122"/>
                  <a:gd name="T90" fmla="*/ 2147483646 w 118"/>
                  <a:gd name="T91" fmla="*/ 2147483646 h 122"/>
                  <a:gd name="T92" fmla="*/ 2147483646 w 118"/>
                  <a:gd name="T93" fmla="*/ 2147483646 h 122"/>
                  <a:gd name="T94" fmla="*/ 2147483646 w 118"/>
                  <a:gd name="T95" fmla="*/ 2147483646 h 122"/>
                  <a:gd name="T96" fmla="*/ 2147483646 w 118"/>
                  <a:gd name="T97" fmla="*/ 2147483646 h 122"/>
                  <a:gd name="T98" fmla="*/ 2147483646 w 118"/>
                  <a:gd name="T99" fmla="*/ 2147483646 h 122"/>
                  <a:gd name="T100" fmla="*/ 2147483646 w 118"/>
                  <a:gd name="T101" fmla="*/ 2147483646 h 122"/>
                  <a:gd name="T102" fmla="*/ 2147483646 w 118"/>
                  <a:gd name="T103" fmla="*/ 2147483646 h 122"/>
                  <a:gd name="T104" fmla="*/ 2147483646 w 118"/>
                  <a:gd name="T105" fmla="*/ 2147483646 h 122"/>
                  <a:gd name="T106" fmla="*/ 2147483646 w 118"/>
                  <a:gd name="T107" fmla="*/ 2147483646 h 122"/>
                  <a:gd name="T108" fmla="*/ 2147483646 w 118"/>
                  <a:gd name="T109" fmla="*/ 2147483646 h 122"/>
                  <a:gd name="T110" fmla="*/ 2147483646 w 118"/>
                  <a:gd name="T111" fmla="*/ 2147483646 h 122"/>
                  <a:gd name="T112" fmla="*/ 2147483646 w 118"/>
                  <a:gd name="T113" fmla="*/ 2147483646 h 12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18" h="122">
                    <a:moveTo>
                      <a:pt x="79" y="113"/>
                    </a:moveTo>
                    <a:lnTo>
                      <a:pt x="79" y="113"/>
                    </a:lnTo>
                    <a:lnTo>
                      <a:pt x="74" y="117"/>
                    </a:lnTo>
                    <a:lnTo>
                      <a:pt x="68" y="120"/>
                    </a:lnTo>
                    <a:lnTo>
                      <a:pt x="62" y="122"/>
                    </a:lnTo>
                    <a:lnTo>
                      <a:pt x="58" y="122"/>
                    </a:lnTo>
                    <a:lnTo>
                      <a:pt x="54" y="122"/>
                    </a:lnTo>
                    <a:lnTo>
                      <a:pt x="45" y="122"/>
                    </a:lnTo>
                    <a:lnTo>
                      <a:pt x="37" y="121"/>
                    </a:lnTo>
                    <a:lnTo>
                      <a:pt x="33" y="121"/>
                    </a:lnTo>
                    <a:lnTo>
                      <a:pt x="30" y="118"/>
                    </a:lnTo>
                    <a:lnTo>
                      <a:pt x="26" y="115"/>
                    </a:lnTo>
                    <a:lnTo>
                      <a:pt x="23" y="111"/>
                    </a:lnTo>
                    <a:lnTo>
                      <a:pt x="20" y="100"/>
                    </a:lnTo>
                    <a:lnTo>
                      <a:pt x="18" y="90"/>
                    </a:lnTo>
                    <a:lnTo>
                      <a:pt x="15" y="76"/>
                    </a:lnTo>
                    <a:lnTo>
                      <a:pt x="14" y="70"/>
                    </a:lnTo>
                    <a:lnTo>
                      <a:pt x="10" y="62"/>
                    </a:lnTo>
                    <a:lnTo>
                      <a:pt x="4" y="52"/>
                    </a:lnTo>
                    <a:lnTo>
                      <a:pt x="2" y="45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2" y="32"/>
                    </a:lnTo>
                    <a:lnTo>
                      <a:pt x="3" y="31"/>
                    </a:lnTo>
                    <a:lnTo>
                      <a:pt x="4" y="31"/>
                    </a:lnTo>
                    <a:lnTo>
                      <a:pt x="6" y="32"/>
                    </a:lnTo>
                    <a:lnTo>
                      <a:pt x="7" y="34"/>
                    </a:lnTo>
                    <a:lnTo>
                      <a:pt x="22" y="58"/>
                    </a:lnTo>
                    <a:lnTo>
                      <a:pt x="23" y="59"/>
                    </a:lnTo>
                    <a:lnTo>
                      <a:pt x="26" y="59"/>
                    </a:lnTo>
                    <a:lnTo>
                      <a:pt x="29" y="59"/>
                    </a:lnTo>
                    <a:lnTo>
                      <a:pt x="30" y="55"/>
                    </a:lnTo>
                    <a:lnTo>
                      <a:pt x="26" y="15"/>
                    </a:lnTo>
                    <a:lnTo>
                      <a:pt x="27" y="8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4" y="6"/>
                    </a:lnTo>
                    <a:lnTo>
                      <a:pt x="35" y="8"/>
                    </a:lnTo>
                    <a:lnTo>
                      <a:pt x="37" y="11"/>
                    </a:lnTo>
                    <a:lnTo>
                      <a:pt x="41" y="49"/>
                    </a:lnTo>
                    <a:lnTo>
                      <a:pt x="41" y="51"/>
                    </a:lnTo>
                    <a:lnTo>
                      <a:pt x="42" y="52"/>
                    </a:lnTo>
                    <a:lnTo>
                      <a:pt x="43" y="52"/>
                    </a:lnTo>
                    <a:lnTo>
                      <a:pt x="45" y="48"/>
                    </a:lnTo>
                    <a:lnTo>
                      <a:pt x="46" y="24"/>
                    </a:lnTo>
                    <a:lnTo>
                      <a:pt x="49" y="4"/>
                    </a:lnTo>
                    <a:lnTo>
                      <a:pt x="50" y="1"/>
                    </a:lnTo>
                    <a:lnTo>
                      <a:pt x="54" y="0"/>
                    </a:lnTo>
                    <a:lnTo>
                      <a:pt x="57" y="0"/>
                    </a:lnTo>
                    <a:lnTo>
                      <a:pt x="58" y="1"/>
                    </a:lnTo>
                    <a:lnTo>
                      <a:pt x="60" y="3"/>
                    </a:lnTo>
                    <a:lnTo>
                      <a:pt x="60" y="7"/>
                    </a:lnTo>
                    <a:lnTo>
                      <a:pt x="56" y="49"/>
                    </a:lnTo>
                    <a:lnTo>
                      <a:pt x="56" y="51"/>
                    </a:lnTo>
                    <a:lnTo>
                      <a:pt x="58" y="52"/>
                    </a:lnTo>
                    <a:lnTo>
                      <a:pt x="60" y="51"/>
                    </a:lnTo>
                    <a:lnTo>
                      <a:pt x="62" y="49"/>
                    </a:lnTo>
                    <a:lnTo>
                      <a:pt x="77" y="14"/>
                    </a:lnTo>
                    <a:lnTo>
                      <a:pt x="79" y="13"/>
                    </a:lnTo>
                    <a:lnTo>
                      <a:pt x="80" y="11"/>
                    </a:lnTo>
                    <a:lnTo>
                      <a:pt x="85" y="11"/>
                    </a:lnTo>
                    <a:lnTo>
                      <a:pt x="87" y="13"/>
                    </a:lnTo>
                    <a:lnTo>
                      <a:pt x="88" y="14"/>
                    </a:lnTo>
                    <a:lnTo>
                      <a:pt x="88" y="17"/>
                    </a:lnTo>
                    <a:lnTo>
                      <a:pt x="87" y="21"/>
                    </a:lnTo>
                    <a:lnTo>
                      <a:pt x="79" y="44"/>
                    </a:lnTo>
                    <a:lnTo>
                      <a:pt x="72" y="62"/>
                    </a:lnTo>
                    <a:lnTo>
                      <a:pt x="72" y="66"/>
                    </a:lnTo>
                    <a:lnTo>
                      <a:pt x="72" y="72"/>
                    </a:lnTo>
                    <a:lnTo>
                      <a:pt x="73" y="76"/>
                    </a:lnTo>
                    <a:lnTo>
                      <a:pt x="74" y="80"/>
                    </a:lnTo>
                    <a:lnTo>
                      <a:pt x="77" y="83"/>
                    </a:lnTo>
                    <a:lnTo>
                      <a:pt x="81" y="84"/>
                    </a:lnTo>
                    <a:lnTo>
                      <a:pt x="84" y="84"/>
                    </a:lnTo>
                    <a:lnTo>
                      <a:pt x="88" y="82"/>
                    </a:lnTo>
                    <a:lnTo>
                      <a:pt x="100" y="7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1" y="73"/>
                    </a:lnTo>
                    <a:lnTo>
                      <a:pt x="116" y="76"/>
                    </a:lnTo>
                    <a:lnTo>
                      <a:pt x="118" y="80"/>
                    </a:lnTo>
                    <a:lnTo>
                      <a:pt x="116" y="82"/>
                    </a:lnTo>
                    <a:lnTo>
                      <a:pt x="115" y="83"/>
                    </a:lnTo>
                    <a:lnTo>
                      <a:pt x="108" y="86"/>
                    </a:lnTo>
                    <a:lnTo>
                      <a:pt x="100" y="90"/>
                    </a:lnTo>
                    <a:lnTo>
                      <a:pt x="95" y="94"/>
                    </a:lnTo>
                    <a:lnTo>
                      <a:pt x="88" y="101"/>
                    </a:lnTo>
                    <a:lnTo>
                      <a:pt x="79" y="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623" name="Group 19440">
            <a:extLst>
              <a:ext uri="{FF2B5EF4-FFF2-40B4-BE49-F238E27FC236}">
                <a16:creationId xmlns:a16="http://schemas.microsoft.com/office/drawing/2014/main" id="{CC6E531C-0D9F-2CBD-47DC-418247E9C131}"/>
              </a:ext>
            </a:extLst>
          </p:cNvPr>
          <p:cNvGrpSpPr>
            <a:grpSpLocks/>
          </p:cNvGrpSpPr>
          <p:nvPr/>
        </p:nvGrpSpPr>
        <p:grpSpPr bwMode="auto">
          <a:xfrm>
            <a:off x="3331259" y="5800296"/>
            <a:ext cx="1039812" cy="1709738"/>
            <a:chOff x="-4961968" y="6865400"/>
            <a:chExt cx="1039949" cy="1711033"/>
          </a:xfrm>
        </p:grpSpPr>
        <p:grpSp>
          <p:nvGrpSpPr>
            <p:cNvPr id="20629" name="Group 19439">
              <a:extLst>
                <a:ext uri="{FF2B5EF4-FFF2-40B4-BE49-F238E27FC236}">
                  <a16:creationId xmlns:a16="http://schemas.microsoft.com/office/drawing/2014/main" id="{2E035EFF-2B3D-0F84-209B-D3EF98198B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961968" y="6865400"/>
              <a:ext cx="872659" cy="1700355"/>
              <a:chOff x="-6121110" y="7173952"/>
              <a:chExt cx="872659" cy="1700355"/>
            </a:xfrm>
          </p:grpSpPr>
          <p:sp>
            <p:nvSpPr>
              <p:cNvPr id="20635" name="Freeform 875">
                <a:extLst>
                  <a:ext uri="{FF2B5EF4-FFF2-40B4-BE49-F238E27FC236}">
                    <a16:creationId xmlns:a16="http://schemas.microsoft.com/office/drawing/2014/main" id="{476A691D-255A-3D32-D39D-162F81858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714927" y="8113582"/>
                <a:ext cx="466476" cy="361931"/>
              </a:xfrm>
              <a:custGeom>
                <a:avLst/>
                <a:gdLst>
                  <a:gd name="T0" fmla="*/ 2147483646 w 294"/>
                  <a:gd name="T1" fmla="*/ 2147483646 h 228"/>
                  <a:gd name="T2" fmla="*/ 2147483646 w 294"/>
                  <a:gd name="T3" fmla="*/ 2147483646 h 228"/>
                  <a:gd name="T4" fmla="*/ 2147483646 w 294"/>
                  <a:gd name="T5" fmla="*/ 2147483646 h 228"/>
                  <a:gd name="T6" fmla="*/ 2147483646 w 294"/>
                  <a:gd name="T7" fmla="*/ 2147483646 h 228"/>
                  <a:gd name="T8" fmla="*/ 2147483646 w 294"/>
                  <a:gd name="T9" fmla="*/ 0 h 228"/>
                  <a:gd name="T10" fmla="*/ 2147483646 w 294"/>
                  <a:gd name="T11" fmla="*/ 2147483646 h 228"/>
                  <a:gd name="T12" fmla="*/ 0 w 294"/>
                  <a:gd name="T13" fmla="*/ 2147483646 h 228"/>
                  <a:gd name="T14" fmla="*/ 2147483646 w 294"/>
                  <a:gd name="T15" fmla="*/ 2147483646 h 228"/>
                  <a:gd name="T16" fmla="*/ 2147483646 w 294"/>
                  <a:gd name="T17" fmla="*/ 2147483646 h 228"/>
                  <a:gd name="T18" fmla="*/ 2147483646 w 294"/>
                  <a:gd name="T19" fmla="*/ 2147483646 h 228"/>
                  <a:gd name="T20" fmla="*/ 2147483646 w 294"/>
                  <a:gd name="T21" fmla="*/ 2147483646 h 228"/>
                  <a:gd name="T22" fmla="*/ 2147483646 w 294"/>
                  <a:gd name="T23" fmla="*/ 2147483646 h 228"/>
                  <a:gd name="T24" fmla="*/ 2147483646 w 294"/>
                  <a:gd name="T25" fmla="*/ 2147483646 h 2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4"/>
                  <a:gd name="T40" fmla="*/ 0 h 228"/>
                  <a:gd name="T41" fmla="*/ 294 w 294"/>
                  <a:gd name="T42" fmla="*/ 228 h 22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4" h="228">
                    <a:moveTo>
                      <a:pt x="294" y="55"/>
                    </a:moveTo>
                    <a:lnTo>
                      <a:pt x="262" y="3"/>
                    </a:lnTo>
                    <a:lnTo>
                      <a:pt x="212" y="32"/>
                    </a:lnTo>
                    <a:lnTo>
                      <a:pt x="201" y="16"/>
                    </a:lnTo>
                    <a:lnTo>
                      <a:pt x="168" y="0"/>
                    </a:lnTo>
                    <a:lnTo>
                      <a:pt x="33" y="81"/>
                    </a:lnTo>
                    <a:lnTo>
                      <a:pt x="0" y="135"/>
                    </a:lnTo>
                    <a:lnTo>
                      <a:pt x="54" y="228"/>
                    </a:lnTo>
                    <a:lnTo>
                      <a:pt x="120" y="225"/>
                    </a:lnTo>
                    <a:lnTo>
                      <a:pt x="255" y="144"/>
                    </a:lnTo>
                    <a:lnTo>
                      <a:pt x="255" y="106"/>
                    </a:lnTo>
                    <a:lnTo>
                      <a:pt x="243" y="87"/>
                    </a:lnTo>
                    <a:lnTo>
                      <a:pt x="294" y="55"/>
                    </a:lnTo>
                    <a:close/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6" name="Freeform 876">
                <a:extLst>
                  <a:ext uri="{FF2B5EF4-FFF2-40B4-BE49-F238E27FC236}">
                    <a16:creationId xmlns:a16="http://schemas.microsoft.com/office/drawing/2014/main" id="{CC40EEF2-80DC-4C38-0356-58CC8BFF33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940394" y="7977230"/>
                <a:ext cx="301464" cy="482575"/>
              </a:xfrm>
              <a:custGeom>
                <a:avLst/>
                <a:gdLst>
                  <a:gd name="T0" fmla="*/ 0 w 190"/>
                  <a:gd name="T1" fmla="*/ 2147483646 h 304"/>
                  <a:gd name="T2" fmla="*/ 2147483646 w 190"/>
                  <a:gd name="T3" fmla="*/ 2147483646 h 304"/>
                  <a:gd name="T4" fmla="*/ 2147483646 w 190"/>
                  <a:gd name="T5" fmla="*/ 2147483646 h 304"/>
                  <a:gd name="T6" fmla="*/ 2147483646 w 190"/>
                  <a:gd name="T7" fmla="*/ 0 h 304"/>
                  <a:gd name="T8" fmla="*/ 0 w 190"/>
                  <a:gd name="T9" fmla="*/ 2147483646 h 3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0"/>
                  <a:gd name="T16" fmla="*/ 0 h 304"/>
                  <a:gd name="T17" fmla="*/ 190 w 190"/>
                  <a:gd name="T18" fmla="*/ 304 h 3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0" h="304">
                    <a:moveTo>
                      <a:pt x="0" y="9"/>
                    </a:moveTo>
                    <a:lnTo>
                      <a:pt x="174" y="304"/>
                    </a:lnTo>
                    <a:lnTo>
                      <a:pt x="190" y="295"/>
                    </a:lnTo>
                    <a:lnTo>
                      <a:pt x="15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7" name="Freeform 877">
                <a:extLst>
                  <a:ext uri="{FF2B5EF4-FFF2-40B4-BE49-F238E27FC236}">
                    <a16:creationId xmlns:a16="http://schemas.microsoft.com/office/drawing/2014/main" id="{CE10E21F-5A59-9A43-42DC-5A26A9A192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064152" y="8220105"/>
                <a:ext cx="277664" cy="198427"/>
              </a:xfrm>
              <a:custGeom>
                <a:avLst/>
                <a:gdLst>
                  <a:gd name="T0" fmla="*/ 2147483646 w 175"/>
                  <a:gd name="T1" fmla="*/ 2147483646 h 125"/>
                  <a:gd name="T2" fmla="*/ 2147483646 w 175"/>
                  <a:gd name="T3" fmla="*/ 2147483646 h 125"/>
                  <a:gd name="T4" fmla="*/ 0 w 175"/>
                  <a:gd name="T5" fmla="*/ 2147483646 h 125"/>
                  <a:gd name="T6" fmla="*/ 2147483646 w 175"/>
                  <a:gd name="T7" fmla="*/ 0 h 125"/>
                  <a:gd name="T8" fmla="*/ 2147483646 w 175"/>
                  <a:gd name="T9" fmla="*/ 2147483646 h 1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5"/>
                  <a:gd name="T16" fmla="*/ 0 h 125"/>
                  <a:gd name="T17" fmla="*/ 175 w 175"/>
                  <a:gd name="T18" fmla="*/ 125 h 1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5" h="125">
                    <a:moveTo>
                      <a:pt x="175" y="17"/>
                    </a:moveTo>
                    <a:lnTo>
                      <a:pt x="11" y="125"/>
                    </a:lnTo>
                    <a:lnTo>
                      <a:pt x="0" y="108"/>
                    </a:lnTo>
                    <a:lnTo>
                      <a:pt x="163" y="0"/>
                    </a:lnTo>
                    <a:lnTo>
                      <a:pt x="175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8" name="Freeform 878">
                <a:extLst>
                  <a:ext uri="{FF2B5EF4-FFF2-40B4-BE49-F238E27FC236}">
                    <a16:creationId xmlns:a16="http://schemas.microsoft.com/office/drawing/2014/main" id="{FCD198EE-0C16-91AA-1065-6330D08B85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080019" y="8296301"/>
                <a:ext cx="147559" cy="158742"/>
              </a:xfrm>
              <a:custGeom>
                <a:avLst/>
                <a:gdLst>
                  <a:gd name="T0" fmla="*/ 2147483646 w 93"/>
                  <a:gd name="T1" fmla="*/ 2147483646 h 100"/>
                  <a:gd name="T2" fmla="*/ 2147483646 w 93"/>
                  <a:gd name="T3" fmla="*/ 2147483646 h 100"/>
                  <a:gd name="T4" fmla="*/ 0 w 93"/>
                  <a:gd name="T5" fmla="*/ 2147483646 h 100"/>
                  <a:gd name="T6" fmla="*/ 2147483646 w 93"/>
                  <a:gd name="T7" fmla="*/ 0 h 100"/>
                  <a:gd name="T8" fmla="*/ 2147483646 w 93"/>
                  <a:gd name="T9" fmla="*/ 2147483646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100"/>
                  <a:gd name="T17" fmla="*/ 93 w 93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100">
                    <a:moveTo>
                      <a:pt x="93" y="61"/>
                    </a:moveTo>
                    <a:lnTo>
                      <a:pt x="42" y="100"/>
                    </a:lnTo>
                    <a:lnTo>
                      <a:pt x="0" y="39"/>
                    </a:lnTo>
                    <a:lnTo>
                      <a:pt x="51" y="0"/>
                    </a:lnTo>
                    <a:lnTo>
                      <a:pt x="93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9" name="Freeform 879">
                <a:extLst>
                  <a:ext uri="{FF2B5EF4-FFF2-40B4-BE49-F238E27FC236}">
                    <a16:creationId xmlns:a16="http://schemas.microsoft.com/office/drawing/2014/main" id="{8BE22B98-DB69-EC28-893C-E2173EFDEC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972912" y="7717443"/>
                <a:ext cx="464889" cy="363519"/>
              </a:xfrm>
              <a:custGeom>
                <a:avLst/>
                <a:gdLst>
                  <a:gd name="T0" fmla="*/ 2147483646 w 293"/>
                  <a:gd name="T1" fmla="*/ 2147483646 h 229"/>
                  <a:gd name="T2" fmla="*/ 2147483646 w 293"/>
                  <a:gd name="T3" fmla="*/ 2147483646 h 229"/>
                  <a:gd name="T4" fmla="*/ 2147483646 w 293"/>
                  <a:gd name="T5" fmla="*/ 2147483646 h 229"/>
                  <a:gd name="T6" fmla="*/ 2147483646 w 293"/>
                  <a:gd name="T7" fmla="*/ 2147483646 h 229"/>
                  <a:gd name="T8" fmla="*/ 2147483646 w 293"/>
                  <a:gd name="T9" fmla="*/ 0 h 229"/>
                  <a:gd name="T10" fmla="*/ 2147483646 w 293"/>
                  <a:gd name="T11" fmla="*/ 2147483646 h 229"/>
                  <a:gd name="T12" fmla="*/ 0 w 293"/>
                  <a:gd name="T13" fmla="*/ 2147483646 h 229"/>
                  <a:gd name="T14" fmla="*/ 2147483646 w 293"/>
                  <a:gd name="T15" fmla="*/ 2147483646 h 229"/>
                  <a:gd name="T16" fmla="*/ 2147483646 w 293"/>
                  <a:gd name="T17" fmla="*/ 2147483646 h 229"/>
                  <a:gd name="T18" fmla="*/ 2147483646 w 293"/>
                  <a:gd name="T19" fmla="*/ 2147483646 h 229"/>
                  <a:gd name="T20" fmla="*/ 2147483646 w 293"/>
                  <a:gd name="T21" fmla="*/ 2147483646 h 229"/>
                  <a:gd name="T22" fmla="*/ 2147483646 w 293"/>
                  <a:gd name="T23" fmla="*/ 2147483646 h 229"/>
                  <a:gd name="T24" fmla="*/ 2147483646 w 293"/>
                  <a:gd name="T25" fmla="*/ 2147483646 h 2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3"/>
                  <a:gd name="T40" fmla="*/ 0 h 229"/>
                  <a:gd name="T41" fmla="*/ 293 w 293"/>
                  <a:gd name="T42" fmla="*/ 229 h 22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3" h="229">
                    <a:moveTo>
                      <a:pt x="293" y="52"/>
                    </a:moveTo>
                    <a:lnTo>
                      <a:pt x="260" y="1"/>
                    </a:lnTo>
                    <a:lnTo>
                      <a:pt x="210" y="31"/>
                    </a:lnTo>
                    <a:lnTo>
                      <a:pt x="199" y="15"/>
                    </a:lnTo>
                    <a:lnTo>
                      <a:pt x="166" y="0"/>
                    </a:lnTo>
                    <a:lnTo>
                      <a:pt x="32" y="82"/>
                    </a:lnTo>
                    <a:lnTo>
                      <a:pt x="0" y="138"/>
                    </a:lnTo>
                    <a:lnTo>
                      <a:pt x="55" y="229"/>
                    </a:lnTo>
                    <a:lnTo>
                      <a:pt x="121" y="225"/>
                    </a:lnTo>
                    <a:lnTo>
                      <a:pt x="256" y="141"/>
                    </a:lnTo>
                    <a:lnTo>
                      <a:pt x="256" y="104"/>
                    </a:lnTo>
                    <a:lnTo>
                      <a:pt x="242" y="85"/>
                    </a:lnTo>
                    <a:lnTo>
                      <a:pt x="293" y="52"/>
                    </a:lnTo>
                    <a:close/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0" name="Rectangle 880">
                <a:extLst>
                  <a:ext uri="{FF2B5EF4-FFF2-40B4-BE49-F238E27FC236}">
                    <a16:creationId xmlns:a16="http://schemas.microsoft.com/office/drawing/2014/main" id="{EDB02F3B-E57D-86E6-4C36-0F87F77275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830914" y="8237567"/>
                <a:ext cx="49186" cy="56353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641" name="Freeform 893">
                <a:extLst>
                  <a:ext uri="{FF2B5EF4-FFF2-40B4-BE49-F238E27FC236}">
                    <a16:creationId xmlns:a16="http://schemas.microsoft.com/office/drawing/2014/main" id="{F9D82239-490A-C373-E26B-80E38B7EA2FC}"/>
                  </a:ext>
                </a:extLst>
              </p:cNvPr>
              <p:cNvSpPr>
                <a:spLocks/>
              </p:cNvSpPr>
              <p:nvPr/>
            </p:nvSpPr>
            <p:spPr bwMode="auto">
              <a:xfrm rot="867838">
                <a:off x="-6121110" y="7173952"/>
                <a:ext cx="812365" cy="503211"/>
              </a:xfrm>
              <a:custGeom>
                <a:avLst/>
                <a:gdLst>
                  <a:gd name="T0" fmla="*/ 2147483646 w 512"/>
                  <a:gd name="T1" fmla="*/ 2147483646 h 317"/>
                  <a:gd name="T2" fmla="*/ 2147483646 w 512"/>
                  <a:gd name="T3" fmla="*/ 2147483646 h 317"/>
                  <a:gd name="T4" fmla="*/ 0 w 512"/>
                  <a:gd name="T5" fmla="*/ 2147483646 h 317"/>
                  <a:gd name="T6" fmla="*/ 0 60000 65536"/>
                  <a:gd name="T7" fmla="*/ 0 60000 65536"/>
                  <a:gd name="T8" fmla="*/ 0 60000 65536"/>
                  <a:gd name="T9" fmla="*/ 0 w 512"/>
                  <a:gd name="T10" fmla="*/ 0 h 317"/>
                  <a:gd name="T11" fmla="*/ 512 w 512"/>
                  <a:gd name="T12" fmla="*/ 317 h 3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12" h="317">
                    <a:moveTo>
                      <a:pt x="512" y="125"/>
                    </a:moveTo>
                    <a:cubicBezTo>
                      <a:pt x="458" y="117"/>
                      <a:pt x="356" y="0"/>
                      <a:pt x="185" y="75"/>
                    </a:cubicBezTo>
                    <a:cubicBezTo>
                      <a:pt x="14" y="150"/>
                      <a:pt x="39" y="267"/>
                      <a:pt x="0" y="31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stealth" w="med" len="med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642" name="Group 180">
                <a:extLst>
                  <a:ext uri="{FF2B5EF4-FFF2-40B4-BE49-F238E27FC236}">
                    <a16:creationId xmlns:a16="http://schemas.microsoft.com/office/drawing/2014/main" id="{D83B359D-E99F-815F-D8BB-2A54E187FD48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3661066">
                <a:off x="-5841494" y="7744511"/>
                <a:ext cx="319087" cy="741363"/>
                <a:chOff x="-1154" y="1948"/>
                <a:chExt cx="201" cy="467"/>
              </a:xfrm>
            </p:grpSpPr>
            <p:sp>
              <p:nvSpPr>
                <p:cNvPr id="20644" name="AutoShape 179">
                  <a:extLst>
                    <a:ext uri="{FF2B5EF4-FFF2-40B4-BE49-F238E27FC236}">
                      <a16:creationId xmlns:a16="http://schemas.microsoft.com/office/drawing/2014/main" id="{372E04C5-B2B3-BEAA-58AA-3DCAC0E8D043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-1154" y="1948"/>
                  <a:ext cx="201" cy="4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45" name="Freeform 183">
                  <a:extLst>
                    <a:ext uri="{FF2B5EF4-FFF2-40B4-BE49-F238E27FC236}">
                      <a16:creationId xmlns:a16="http://schemas.microsoft.com/office/drawing/2014/main" id="{66AACCD2-30A4-FECD-0957-33CE32BAD9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150" y="1950"/>
                  <a:ext cx="192" cy="333"/>
                </a:xfrm>
                <a:custGeom>
                  <a:avLst/>
                  <a:gdLst>
                    <a:gd name="T0" fmla="*/ 62 w 192"/>
                    <a:gd name="T1" fmla="*/ 0 h 333"/>
                    <a:gd name="T2" fmla="*/ 62 w 192"/>
                    <a:gd name="T3" fmla="*/ 0 h 333"/>
                    <a:gd name="T4" fmla="*/ 62 w 192"/>
                    <a:gd name="T5" fmla="*/ 66 h 333"/>
                    <a:gd name="T6" fmla="*/ 62 w 192"/>
                    <a:gd name="T7" fmla="*/ 66 h 333"/>
                    <a:gd name="T8" fmla="*/ 21 w 192"/>
                    <a:gd name="T9" fmla="*/ 66 h 333"/>
                    <a:gd name="T10" fmla="*/ 0 w 192"/>
                    <a:gd name="T11" fmla="*/ 90 h 333"/>
                    <a:gd name="T12" fmla="*/ 0 w 192"/>
                    <a:gd name="T13" fmla="*/ 266 h 333"/>
                    <a:gd name="T14" fmla="*/ 32 w 192"/>
                    <a:gd name="T15" fmla="*/ 333 h 333"/>
                    <a:gd name="T16" fmla="*/ 33 w 192"/>
                    <a:gd name="T17" fmla="*/ 333 h 333"/>
                    <a:gd name="T18" fmla="*/ 33 w 192"/>
                    <a:gd name="T19" fmla="*/ 333 h 333"/>
                    <a:gd name="T20" fmla="*/ 159 w 192"/>
                    <a:gd name="T21" fmla="*/ 333 h 333"/>
                    <a:gd name="T22" fmla="*/ 159 w 192"/>
                    <a:gd name="T23" fmla="*/ 333 h 333"/>
                    <a:gd name="T24" fmla="*/ 160 w 192"/>
                    <a:gd name="T25" fmla="*/ 332 h 333"/>
                    <a:gd name="T26" fmla="*/ 160 w 192"/>
                    <a:gd name="T27" fmla="*/ 331 h 333"/>
                    <a:gd name="T28" fmla="*/ 192 w 192"/>
                    <a:gd name="T29" fmla="*/ 266 h 333"/>
                    <a:gd name="T30" fmla="*/ 192 w 192"/>
                    <a:gd name="T31" fmla="*/ 90 h 333"/>
                    <a:gd name="T32" fmla="*/ 169 w 192"/>
                    <a:gd name="T33" fmla="*/ 66 h 333"/>
                    <a:gd name="T34" fmla="*/ 169 w 192"/>
                    <a:gd name="T35" fmla="*/ 66 h 333"/>
                    <a:gd name="T36" fmla="*/ 129 w 192"/>
                    <a:gd name="T37" fmla="*/ 66 h 333"/>
                    <a:gd name="T38" fmla="*/ 129 w 192"/>
                    <a:gd name="T39" fmla="*/ 66 h 333"/>
                    <a:gd name="T40" fmla="*/ 129 w 192"/>
                    <a:gd name="T41" fmla="*/ 0 h 333"/>
                    <a:gd name="T42" fmla="*/ 62 w 192"/>
                    <a:gd name="T43" fmla="*/ 0 h 33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92" h="333">
                      <a:moveTo>
                        <a:pt x="62" y="0"/>
                      </a:moveTo>
                      <a:lnTo>
                        <a:pt x="62" y="0"/>
                      </a:lnTo>
                      <a:lnTo>
                        <a:pt x="62" y="66"/>
                      </a:lnTo>
                      <a:lnTo>
                        <a:pt x="21" y="66"/>
                      </a:lnTo>
                      <a:lnTo>
                        <a:pt x="0" y="90"/>
                      </a:lnTo>
                      <a:lnTo>
                        <a:pt x="0" y="266"/>
                      </a:lnTo>
                      <a:lnTo>
                        <a:pt x="32" y="333"/>
                      </a:lnTo>
                      <a:lnTo>
                        <a:pt x="33" y="333"/>
                      </a:lnTo>
                      <a:lnTo>
                        <a:pt x="159" y="333"/>
                      </a:lnTo>
                      <a:lnTo>
                        <a:pt x="160" y="332"/>
                      </a:lnTo>
                      <a:lnTo>
                        <a:pt x="160" y="331"/>
                      </a:lnTo>
                      <a:lnTo>
                        <a:pt x="192" y="266"/>
                      </a:lnTo>
                      <a:lnTo>
                        <a:pt x="192" y="90"/>
                      </a:lnTo>
                      <a:lnTo>
                        <a:pt x="169" y="66"/>
                      </a:lnTo>
                      <a:lnTo>
                        <a:pt x="129" y="66"/>
                      </a:lnTo>
                      <a:lnTo>
                        <a:pt x="129" y="0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solidFill>
                  <a:srgbClr val="FD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46" name="Line 184">
                  <a:extLst>
                    <a:ext uri="{FF2B5EF4-FFF2-40B4-BE49-F238E27FC236}">
                      <a16:creationId xmlns:a16="http://schemas.microsoft.com/office/drawing/2014/main" id="{EEAFF8F2-CCCE-E011-5FA0-889247CE6F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1088" y="1950"/>
                  <a:ext cx="0" cy="0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47" name="Line 185">
                  <a:extLst>
                    <a:ext uri="{FF2B5EF4-FFF2-40B4-BE49-F238E27FC236}">
                      <a16:creationId xmlns:a16="http://schemas.microsoft.com/office/drawing/2014/main" id="{F12FADF2-489E-FFF5-990A-8112786811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1088" y="1950"/>
                  <a:ext cx="0" cy="66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48" name="Line 186">
                  <a:extLst>
                    <a:ext uri="{FF2B5EF4-FFF2-40B4-BE49-F238E27FC236}">
                      <a16:creationId xmlns:a16="http://schemas.microsoft.com/office/drawing/2014/main" id="{9561BB07-5649-9E8F-1B0C-B6025A1881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1088" y="2016"/>
                  <a:ext cx="0" cy="0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49" name="Line 187">
                  <a:extLst>
                    <a:ext uri="{FF2B5EF4-FFF2-40B4-BE49-F238E27FC236}">
                      <a16:creationId xmlns:a16="http://schemas.microsoft.com/office/drawing/2014/main" id="{EA8F9160-203B-2650-23A9-AF0D8FF91A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-1129" y="2016"/>
                  <a:ext cx="41" cy="0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50" name="Line 188">
                  <a:extLst>
                    <a:ext uri="{FF2B5EF4-FFF2-40B4-BE49-F238E27FC236}">
                      <a16:creationId xmlns:a16="http://schemas.microsoft.com/office/drawing/2014/main" id="{E4FF58AF-70B2-C0A5-0CD8-F7F3578965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-1150" y="2016"/>
                  <a:ext cx="21" cy="24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51" name="Line 189">
                  <a:extLst>
                    <a:ext uri="{FF2B5EF4-FFF2-40B4-BE49-F238E27FC236}">
                      <a16:creationId xmlns:a16="http://schemas.microsoft.com/office/drawing/2014/main" id="{B9AFC9C6-7B9A-8429-1884-34E39284B3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1150" y="2040"/>
                  <a:ext cx="0" cy="176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52" name="Line 190">
                  <a:extLst>
                    <a:ext uri="{FF2B5EF4-FFF2-40B4-BE49-F238E27FC236}">
                      <a16:creationId xmlns:a16="http://schemas.microsoft.com/office/drawing/2014/main" id="{A1FC40E0-737B-8770-C868-512D9E9123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1150" y="2216"/>
                  <a:ext cx="32" cy="67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53" name="Line 191">
                  <a:extLst>
                    <a:ext uri="{FF2B5EF4-FFF2-40B4-BE49-F238E27FC236}">
                      <a16:creationId xmlns:a16="http://schemas.microsoft.com/office/drawing/2014/main" id="{3FDA398A-31D0-BC55-AD46-EC93D0CF3E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1118" y="2283"/>
                  <a:ext cx="1" cy="0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54" name="Line 192">
                  <a:extLst>
                    <a:ext uri="{FF2B5EF4-FFF2-40B4-BE49-F238E27FC236}">
                      <a16:creationId xmlns:a16="http://schemas.microsoft.com/office/drawing/2014/main" id="{3B526327-37EC-EE21-1686-90D0E3E284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1117" y="2283"/>
                  <a:ext cx="0" cy="0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55" name="Line 193">
                  <a:extLst>
                    <a:ext uri="{FF2B5EF4-FFF2-40B4-BE49-F238E27FC236}">
                      <a16:creationId xmlns:a16="http://schemas.microsoft.com/office/drawing/2014/main" id="{B166BBC5-7A1B-C86E-31C3-12834D409D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1117" y="2283"/>
                  <a:ext cx="126" cy="0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56" name="Line 194">
                  <a:extLst>
                    <a:ext uri="{FF2B5EF4-FFF2-40B4-BE49-F238E27FC236}">
                      <a16:creationId xmlns:a16="http://schemas.microsoft.com/office/drawing/2014/main" id="{2085868D-6A0E-5011-BA46-4240D46613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991" y="2283"/>
                  <a:ext cx="0" cy="0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57" name="Line 195">
                  <a:extLst>
                    <a:ext uri="{FF2B5EF4-FFF2-40B4-BE49-F238E27FC236}">
                      <a16:creationId xmlns:a16="http://schemas.microsoft.com/office/drawing/2014/main" id="{3217ABF8-1946-72E3-6DAF-2D06A71CDF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-991" y="2282"/>
                  <a:ext cx="1" cy="1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58" name="Line 196">
                  <a:extLst>
                    <a:ext uri="{FF2B5EF4-FFF2-40B4-BE49-F238E27FC236}">
                      <a16:creationId xmlns:a16="http://schemas.microsoft.com/office/drawing/2014/main" id="{A4A9975B-D0DB-07F7-F78F-C823472837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-990" y="2281"/>
                  <a:ext cx="0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59" name="Line 197">
                  <a:extLst>
                    <a:ext uri="{FF2B5EF4-FFF2-40B4-BE49-F238E27FC236}">
                      <a16:creationId xmlns:a16="http://schemas.microsoft.com/office/drawing/2014/main" id="{38B6A860-8BB8-5BC8-A45F-536CE12B40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-990" y="2216"/>
                  <a:ext cx="32" cy="65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60" name="Line 198">
                  <a:extLst>
                    <a:ext uri="{FF2B5EF4-FFF2-40B4-BE49-F238E27FC236}">
                      <a16:creationId xmlns:a16="http://schemas.microsoft.com/office/drawing/2014/main" id="{9FD4FFAE-0A05-7DF6-44FD-9A5EC4B112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-958" y="2040"/>
                  <a:ext cx="0" cy="176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61" name="Line 199">
                  <a:extLst>
                    <a:ext uri="{FF2B5EF4-FFF2-40B4-BE49-F238E27FC236}">
                      <a16:creationId xmlns:a16="http://schemas.microsoft.com/office/drawing/2014/main" id="{CAF0E5EC-0F85-6485-25D3-D3050561DD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-981" y="2016"/>
                  <a:ext cx="23" cy="24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62" name="Line 200">
                  <a:extLst>
                    <a:ext uri="{FF2B5EF4-FFF2-40B4-BE49-F238E27FC236}">
                      <a16:creationId xmlns:a16="http://schemas.microsoft.com/office/drawing/2014/main" id="{CE5876FF-169D-8D51-E429-2C968F3EAD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981" y="2016"/>
                  <a:ext cx="0" cy="0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63" name="Line 201">
                  <a:extLst>
                    <a:ext uri="{FF2B5EF4-FFF2-40B4-BE49-F238E27FC236}">
                      <a16:creationId xmlns:a16="http://schemas.microsoft.com/office/drawing/2014/main" id="{EABA5DB4-8CB2-D9CF-E353-A9E833BF2D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-1021" y="2016"/>
                  <a:ext cx="40" cy="0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64" name="Line 202">
                  <a:extLst>
                    <a:ext uri="{FF2B5EF4-FFF2-40B4-BE49-F238E27FC236}">
                      <a16:creationId xmlns:a16="http://schemas.microsoft.com/office/drawing/2014/main" id="{697629F5-1F7B-93B3-9B38-68EF0B9D43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1021" y="2016"/>
                  <a:ext cx="0" cy="0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65" name="Line 203">
                  <a:extLst>
                    <a:ext uri="{FF2B5EF4-FFF2-40B4-BE49-F238E27FC236}">
                      <a16:creationId xmlns:a16="http://schemas.microsoft.com/office/drawing/2014/main" id="{4CA75D38-1303-96E9-3130-FA7EE4C861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-1021" y="1950"/>
                  <a:ext cx="0" cy="66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66" name="Line 204">
                  <a:extLst>
                    <a:ext uri="{FF2B5EF4-FFF2-40B4-BE49-F238E27FC236}">
                      <a16:creationId xmlns:a16="http://schemas.microsoft.com/office/drawing/2014/main" id="{BA3CC4EC-0F4B-2EA8-3BD8-E9B7750D47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-1088" y="1950"/>
                  <a:ext cx="67" cy="0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67" name="Freeform 205">
                  <a:extLst>
                    <a:ext uri="{FF2B5EF4-FFF2-40B4-BE49-F238E27FC236}">
                      <a16:creationId xmlns:a16="http://schemas.microsoft.com/office/drawing/2014/main" id="{B242FDDD-3772-1AE2-F3BC-B74526721C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099" y="2064"/>
                  <a:ext cx="104" cy="108"/>
                </a:xfrm>
                <a:custGeom>
                  <a:avLst/>
                  <a:gdLst>
                    <a:gd name="T0" fmla="*/ 69 w 104"/>
                    <a:gd name="T1" fmla="*/ 99 h 108"/>
                    <a:gd name="T2" fmla="*/ 60 w 104"/>
                    <a:gd name="T3" fmla="*/ 106 h 108"/>
                    <a:gd name="T4" fmla="*/ 51 w 104"/>
                    <a:gd name="T5" fmla="*/ 108 h 108"/>
                    <a:gd name="T6" fmla="*/ 48 w 104"/>
                    <a:gd name="T7" fmla="*/ 108 h 108"/>
                    <a:gd name="T8" fmla="*/ 32 w 104"/>
                    <a:gd name="T9" fmla="*/ 107 h 108"/>
                    <a:gd name="T10" fmla="*/ 26 w 104"/>
                    <a:gd name="T11" fmla="*/ 104 h 108"/>
                    <a:gd name="T12" fmla="*/ 20 w 104"/>
                    <a:gd name="T13" fmla="*/ 98 h 108"/>
                    <a:gd name="T14" fmla="*/ 18 w 104"/>
                    <a:gd name="T15" fmla="*/ 88 h 108"/>
                    <a:gd name="T16" fmla="*/ 13 w 104"/>
                    <a:gd name="T17" fmla="*/ 67 h 108"/>
                    <a:gd name="T18" fmla="*/ 12 w 104"/>
                    <a:gd name="T19" fmla="*/ 62 h 108"/>
                    <a:gd name="T20" fmla="*/ 8 w 104"/>
                    <a:gd name="T21" fmla="*/ 55 h 108"/>
                    <a:gd name="T22" fmla="*/ 1 w 104"/>
                    <a:gd name="T23" fmla="*/ 40 h 108"/>
                    <a:gd name="T24" fmla="*/ 0 w 104"/>
                    <a:gd name="T25" fmla="*/ 36 h 108"/>
                    <a:gd name="T26" fmla="*/ 1 w 104"/>
                    <a:gd name="T27" fmla="*/ 28 h 108"/>
                    <a:gd name="T28" fmla="*/ 4 w 104"/>
                    <a:gd name="T29" fmla="*/ 27 h 108"/>
                    <a:gd name="T30" fmla="*/ 6 w 104"/>
                    <a:gd name="T31" fmla="*/ 30 h 108"/>
                    <a:gd name="T32" fmla="*/ 19 w 104"/>
                    <a:gd name="T33" fmla="*/ 51 h 108"/>
                    <a:gd name="T34" fmla="*/ 20 w 104"/>
                    <a:gd name="T35" fmla="*/ 52 h 108"/>
                    <a:gd name="T36" fmla="*/ 25 w 104"/>
                    <a:gd name="T37" fmla="*/ 52 h 108"/>
                    <a:gd name="T38" fmla="*/ 26 w 104"/>
                    <a:gd name="T39" fmla="*/ 48 h 108"/>
                    <a:gd name="T40" fmla="*/ 23 w 104"/>
                    <a:gd name="T41" fmla="*/ 14 h 108"/>
                    <a:gd name="T42" fmla="*/ 25 w 104"/>
                    <a:gd name="T43" fmla="*/ 5 h 108"/>
                    <a:gd name="T44" fmla="*/ 26 w 104"/>
                    <a:gd name="T45" fmla="*/ 5 h 108"/>
                    <a:gd name="T46" fmla="*/ 31 w 104"/>
                    <a:gd name="T47" fmla="*/ 7 h 108"/>
                    <a:gd name="T48" fmla="*/ 32 w 104"/>
                    <a:gd name="T49" fmla="*/ 10 h 108"/>
                    <a:gd name="T50" fmla="*/ 36 w 104"/>
                    <a:gd name="T51" fmla="*/ 43 h 108"/>
                    <a:gd name="T52" fmla="*/ 37 w 104"/>
                    <a:gd name="T53" fmla="*/ 46 h 108"/>
                    <a:gd name="T54" fmla="*/ 40 w 104"/>
                    <a:gd name="T55" fmla="*/ 42 h 108"/>
                    <a:gd name="T56" fmla="*/ 41 w 104"/>
                    <a:gd name="T57" fmla="*/ 21 h 108"/>
                    <a:gd name="T58" fmla="*/ 43 w 104"/>
                    <a:gd name="T59" fmla="*/ 4 h 108"/>
                    <a:gd name="T60" fmla="*/ 48 w 104"/>
                    <a:gd name="T61" fmla="*/ 0 h 108"/>
                    <a:gd name="T62" fmla="*/ 51 w 104"/>
                    <a:gd name="T63" fmla="*/ 1 h 108"/>
                    <a:gd name="T64" fmla="*/ 53 w 104"/>
                    <a:gd name="T65" fmla="*/ 6 h 108"/>
                    <a:gd name="T66" fmla="*/ 49 w 104"/>
                    <a:gd name="T67" fmla="*/ 43 h 108"/>
                    <a:gd name="T68" fmla="*/ 49 w 104"/>
                    <a:gd name="T69" fmla="*/ 45 h 108"/>
                    <a:gd name="T70" fmla="*/ 53 w 104"/>
                    <a:gd name="T71" fmla="*/ 45 h 108"/>
                    <a:gd name="T72" fmla="*/ 55 w 104"/>
                    <a:gd name="T73" fmla="*/ 43 h 108"/>
                    <a:gd name="T74" fmla="*/ 68 w 104"/>
                    <a:gd name="T75" fmla="*/ 12 h 108"/>
                    <a:gd name="T76" fmla="*/ 71 w 104"/>
                    <a:gd name="T77" fmla="*/ 10 h 108"/>
                    <a:gd name="T78" fmla="*/ 77 w 104"/>
                    <a:gd name="T79" fmla="*/ 11 h 108"/>
                    <a:gd name="T80" fmla="*/ 78 w 104"/>
                    <a:gd name="T81" fmla="*/ 15 h 108"/>
                    <a:gd name="T82" fmla="*/ 77 w 104"/>
                    <a:gd name="T83" fmla="*/ 18 h 108"/>
                    <a:gd name="T84" fmla="*/ 63 w 104"/>
                    <a:gd name="T85" fmla="*/ 55 h 108"/>
                    <a:gd name="T86" fmla="*/ 63 w 104"/>
                    <a:gd name="T87" fmla="*/ 58 h 108"/>
                    <a:gd name="T88" fmla="*/ 65 w 104"/>
                    <a:gd name="T89" fmla="*/ 67 h 108"/>
                    <a:gd name="T90" fmla="*/ 66 w 104"/>
                    <a:gd name="T91" fmla="*/ 71 h 108"/>
                    <a:gd name="T92" fmla="*/ 72 w 104"/>
                    <a:gd name="T93" fmla="*/ 75 h 108"/>
                    <a:gd name="T94" fmla="*/ 78 w 104"/>
                    <a:gd name="T95" fmla="*/ 72 h 108"/>
                    <a:gd name="T96" fmla="*/ 89 w 104"/>
                    <a:gd name="T97" fmla="*/ 66 h 108"/>
                    <a:gd name="T98" fmla="*/ 96 w 104"/>
                    <a:gd name="T99" fmla="*/ 63 h 108"/>
                    <a:gd name="T100" fmla="*/ 98 w 104"/>
                    <a:gd name="T101" fmla="*/ 65 h 108"/>
                    <a:gd name="T102" fmla="*/ 104 w 104"/>
                    <a:gd name="T103" fmla="*/ 71 h 108"/>
                    <a:gd name="T104" fmla="*/ 102 w 104"/>
                    <a:gd name="T105" fmla="*/ 73 h 108"/>
                    <a:gd name="T106" fmla="*/ 96 w 104"/>
                    <a:gd name="T107" fmla="*/ 76 h 108"/>
                    <a:gd name="T108" fmla="*/ 84 w 104"/>
                    <a:gd name="T109" fmla="*/ 83 h 108"/>
                    <a:gd name="T110" fmla="*/ 78 w 104"/>
                    <a:gd name="T111" fmla="*/ 89 h 108"/>
                    <a:gd name="T112" fmla="*/ 69 w 104"/>
                    <a:gd name="T113" fmla="*/ 99 h 108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104" h="108">
                      <a:moveTo>
                        <a:pt x="69" y="99"/>
                      </a:moveTo>
                      <a:lnTo>
                        <a:pt x="69" y="99"/>
                      </a:lnTo>
                      <a:lnTo>
                        <a:pt x="66" y="103"/>
                      </a:lnTo>
                      <a:lnTo>
                        <a:pt x="60" y="106"/>
                      </a:lnTo>
                      <a:lnTo>
                        <a:pt x="55" y="108"/>
                      </a:lnTo>
                      <a:lnTo>
                        <a:pt x="51" y="108"/>
                      </a:lnTo>
                      <a:lnTo>
                        <a:pt x="48" y="108"/>
                      </a:lnTo>
                      <a:lnTo>
                        <a:pt x="40" y="108"/>
                      </a:lnTo>
                      <a:lnTo>
                        <a:pt x="32" y="107"/>
                      </a:lnTo>
                      <a:lnTo>
                        <a:pt x="29" y="107"/>
                      </a:lnTo>
                      <a:lnTo>
                        <a:pt x="26" y="104"/>
                      </a:lnTo>
                      <a:lnTo>
                        <a:pt x="23" y="102"/>
                      </a:lnTo>
                      <a:lnTo>
                        <a:pt x="20" y="98"/>
                      </a:lnTo>
                      <a:lnTo>
                        <a:pt x="18" y="88"/>
                      </a:lnTo>
                      <a:lnTo>
                        <a:pt x="16" y="80"/>
                      </a:lnTo>
                      <a:lnTo>
                        <a:pt x="13" y="67"/>
                      </a:lnTo>
                      <a:lnTo>
                        <a:pt x="12" y="62"/>
                      </a:lnTo>
                      <a:lnTo>
                        <a:pt x="8" y="55"/>
                      </a:lnTo>
                      <a:lnTo>
                        <a:pt x="4" y="46"/>
                      </a:lnTo>
                      <a:lnTo>
                        <a:pt x="1" y="40"/>
                      </a:lnTo>
                      <a:lnTo>
                        <a:pt x="0" y="36"/>
                      </a:lnTo>
                      <a:lnTo>
                        <a:pt x="0" y="32"/>
                      </a:lnTo>
                      <a:lnTo>
                        <a:pt x="1" y="28"/>
                      </a:lnTo>
                      <a:lnTo>
                        <a:pt x="2" y="27"/>
                      </a:lnTo>
                      <a:lnTo>
                        <a:pt x="4" y="27"/>
                      </a:lnTo>
                      <a:lnTo>
                        <a:pt x="5" y="28"/>
                      </a:lnTo>
                      <a:lnTo>
                        <a:pt x="6" y="30"/>
                      </a:lnTo>
                      <a:lnTo>
                        <a:pt x="19" y="51"/>
                      </a:lnTo>
                      <a:lnTo>
                        <a:pt x="20" y="52"/>
                      </a:lnTo>
                      <a:lnTo>
                        <a:pt x="23" y="52"/>
                      </a:lnTo>
                      <a:lnTo>
                        <a:pt x="25" y="52"/>
                      </a:lnTo>
                      <a:lnTo>
                        <a:pt x="26" y="48"/>
                      </a:lnTo>
                      <a:lnTo>
                        <a:pt x="23" y="14"/>
                      </a:lnTo>
                      <a:lnTo>
                        <a:pt x="24" y="7"/>
                      </a:lnTo>
                      <a:lnTo>
                        <a:pt x="25" y="5"/>
                      </a:lnTo>
                      <a:lnTo>
                        <a:pt x="26" y="5"/>
                      </a:lnTo>
                      <a:lnTo>
                        <a:pt x="30" y="5"/>
                      </a:lnTo>
                      <a:lnTo>
                        <a:pt x="31" y="7"/>
                      </a:lnTo>
                      <a:lnTo>
                        <a:pt x="32" y="10"/>
                      </a:lnTo>
                      <a:lnTo>
                        <a:pt x="36" y="43"/>
                      </a:lnTo>
                      <a:lnTo>
                        <a:pt x="36" y="45"/>
                      </a:lnTo>
                      <a:lnTo>
                        <a:pt x="37" y="46"/>
                      </a:lnTo>
                      <a:lnTo>
                        <a:pt x="38" y="46"/>
                      </a:lnTo>
                      <a:lnTo>
                        <a:pt x="40" y="42"/>
                      </a:lnTo>
                      <a:lnTo>
                        <a:pt x="41" y="21"/>
                      </a:lnTo>
                      <a:lnTo>
                        <a:pt x="43" y="4"/>
                      </a:lnTo>
                      <a:lnTo>
                        <a:pt x="44" y="1"/>
                      </a:lnTo>
                      <a:lnTo>
                        <a:pt x="48" y="0"/>
                      </a:lnTo>
                      <a:lnTo>
                        <a:pt x="50" y="0"/>
                      </a:lnTo>
                      <a:lnTo>
                        <a:pt x="51" y="1"/>
                      </a:lnTo>
                      <a:lnTo>
                        <a:pt x="53" y="2"/>
                      </a:lnTo>
                      <a:lnTo>
                        <a:pt x="53" y="6"/>
                      </a:lnTo>
                      <a:lnTo>
                        <a:pt x="49" y="43"/>
                      </a:lnTo>
                      <a:lnTo>
                        <a:pt x="49" y="45"/>
                      </a:lnTo>
                      <a:lnTo>
                        <a:pt x="51" y="46"/>
                      </a:lnTo>
                      <a:lnTo>
                        <a:pt x="53" y="45"/>
                      </a:lnTo>
                      <a:lnTo>
                        <a:pt x="55" y="43"/>
                      </a:lnTo>
                      <a:lnTo>
                        <a:pt x="68" y="12"/>
                      </a:lnTo>
                      <a:lnTo>
                        <a:pt x="69" y="11"/>
                      </a:lnTo>
                      <a:lnTo>
                        <a:pt x="71" y="10"/>
                      </a:lnTo>
                      <a:lnTo>
                        <a:pt x="75" y="10"/>
                      </a:lnTo>
                      <a:lnTo>
                        <a:pt x="77" y="11"/>
                      </a:lnTo>
                      <a:lnTo>
                        <a:pt x="78" y="12"/>
                      </a:lnTo>
                      <a:lnTo>
                        <a:pt x="78" y="15"/>
                      </a:lnTo>
                      <a:lnTo>
                        <a:pt x="77" y="18"/>
                      </a:lnTo>
                      <a:lnTo>
                        <a:pt x="69" y="38"/>
                      </a:lnTo>
                      <a:lnTo>
                        <a:pt x="63" y="55"/>
                      </a:lnTo>
                      <a:lnTo>
                        <a:pt x="63" y="58"/>
                      </a:lnTo>
                      <a:lnTo>
                        <a:pt x="63" y="63"/>
                      </a:lnTo>
                      <a:lnTo>
                        <a:pt x="65" y="67"/>
                      </a:lnTo>
                      <a:lnTo>
                        <a:pt x="66" y="71"/>
                      </a:lnTo>
                      <a:lnTo>
                        <a:pt x="68" y="73"/>
                      </a:lnTo>
                      <a:lnTo>
                        <a:pt x="72" y="75"/>
                      </a:lnTo>
                      <a:lnTo>
                        <a:pt x="74" y="75"/>
                      </a:lnTo>
                      <a:lnTo>
                        <a:pt x="78" y="72"/>
                      </a:lnTo>
                      <a:lnTo>
                        <a:pt x="89" y="66"/>
                      </a:lnTo>
                      <a:lnTo>
                        <a:pt x="93" y="63"/>
                      </a:lnTo>
                      <a:lnTo>
                        <a:pt x="96" y="63"/>
                      </a:lnTo>
                      <a:lnTo>
                        <a:pt x="98" y="65"/>
                      </a:lnTo>
                      <a:lnTo>
                        <a:pt x="103" y="67"/>
                      </a:lnTo>
                      <a:lnTo>
                        <a:pt x="104" y="71"/>
                      </a:lnTo>
                      <a:lnTo>
                        <a:pt x="103" y="72"/>
                      </a:lnTo>
                      <a:lnTo>
                        <a:pt x="102" y="73"/>
                      </a:lnTo>
                      <a:lnTo>
                        <a:pt x="96" y="76"/>
                      </a:lnTo>
                      <a:lnTo>
                        <a:pt x="89" y="80"/>
                      </a:lnTo>
                      <a:lnTo>
                        <a:pt x="84" y="83"/>
                      </a:lnTo>
                      <a:lnTo>
                        <a:pt x="78" y="89"/>
                      </a:lnTo>
                      <a:lnTo>
                        <a:pt x="69" y="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439" name="Rectangle 19438">
                <a:extLst>
                  <a:ext uri="{FF2B5EF4-FFF2-40B4-BE49-F238E27FC236}">
                    <a16:creationId xmlns:a16="http://schemas.microsoft.com/office/drawing/2014/main" id="{A082A86B-CDF8-7C45-499B-DA834270CB9A}"/>
                  </a:ext>
                </a:extLst>
              </p:cNvPr>
              <p:cNvSpPr/>
              <p:nvPr/>
            </p:nvSpPr>
            <p:spPr>
              <a:xfrm>
                <a:off x="-6068716" y="8799195"/>
                <a:ext cx="466787" cy="7466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0630" name="Group 36">
              <a:extLst>
                <a:ext uri="{FF2B5EF4-FFF2-40B4-BE49-F238E27FC236}">
                  <a16:creationId xmlns:a16="http://schemas.microsoft.com/office/drawing/2014/main" id="{9F3AF98D-4D39-9BB9-C56C-208E983A51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636406" y="7233407"/>
              <a:ext cx="714387" cy="1343026"/>
              <a:chOff x="-4148202" y="7794845"/>
              <a:chExt cx="714769" cy="1343096"/>
            </a:xfrm>
          </p:grpSpPr>
          <p:sp>
            <p:nvSpPr>
              <p:cNvPr id="20631" name="AutoShape 826">
                <a:extLst>
                  <a:ext uri="{FF2B5EF4-FFF2-40B4-BE49-F238E27FC236}">
                    <a16:creationId xmlns:a16="http://schemas.microsoft.com/office/drawing/2014/main" id="{3C748FC2-E860-3B16-5035-EF1DBD4767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-4146024" y="8375651"/>
                <a:ext cx="361950" cy="736600"/>
              </a:xfrm>
              <a:prstGeom prst="can">
                <a:avLst>
                  <a:gd name="adj" fmla="val 50877"/>
                </a:avLst>
              </a:prstGeom>
              <a:solidFill>
                <a:srgbClr val="69E2FF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632" name="AutoShape 826">
                <a:extLst>
                  <a:ext uri="{FF2B5EF4-FFF2-40B4-BE49-F238E27FC236}">
                    <a16:creationId xmlns:a16="http://schemas.microsoft.com/office/drawing/2014/main" id="{C7A56842-D5CC-8AC4-EE5D-F1E1F63A30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-3795383" y="8401341"/>
                <a:ext cx="361950" cy="736600"/>
              </a:xfrm>
              <a:prstGeom prst="can">
                <a:avLst>
                  <a:gd name="adj" fmla="val 50877"/>
                </a:avLst>
              </a:prstGeom>
              <a:solidFill>
                <a:srgbClr val="69E2FF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633" name="AutoShape 826">
                <a:extLst>
                  <a:ext uri="{FF2B5EF4-FFF2-40B4-BE49-F238E27FC236}">
                    <a16:creationId xmlns:a16="http://schemas.microsoft.com/office/drawing/2014/main" id="{8F5750C4-D346-84A2-24BB-AA53EC2CBA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-4148202" y="7794845"/>
                <a:ext cx="361950" cy="736600"/>
              </a:xfrm>
              <a:prstGeom prst="can">
                <a:avLst>
                  <a:gd name="adj" fmla="val 50877"/>
                </a:avLst>
              </a:prstGeom>
              <a:solidFill>
                <a:srgbClr val="69E2FF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634" name="AutoShape 826">
                <a:extLst>
                  <a:ext uri="{FF2B5EF4-FFF2-40B4-BE49-F238E27FC236}">
                    <a16:creationId xmlns:a16="http://schemas.microsoft.com/office/drawing/2014/main" id="{2F46BAD0-75D2-793F-CD60-5FB4084550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-3797561" y="7820534"/>
                <a:ext cx="361950" cy="736600"/>
              </a:xfrm>
              <a:prstGeom prst="can">
                <a:avLst>
                  <a:gd name="adj" fmla="val 50877"/>
                </a:avLst>
              </a:prstGeom>
              <a:solidFill>
                <a:srgbClr val="69E2FF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26181" name="Group 26180">
            <a:extLst>
              <a:ext uri="{FF2B5EF4-FFF2-40B4-BE49-F238E27FC236}">
                <a16:creationId xmlns:a16="http://schemas.microsoft.com/office/drawing/2014/main" id="{615DBB04-3E63-6C56-B581-754205DB0FEB}"/>
              </a:ext>
            </a:extLst>
          </p:cNvPr>
          <p:cNvGrpSpPr/>
          <p:nvPr/>
        </p:nvGrpSpPr>
        <p:grpSpPr>
          <a:xfrm>
            <a:off x="2947194" y="4220818"/>
            <a:ext cx="1065022" cy="1073028"/>
            <a:chOff x="-2453343" y="6632389"/>
            <a:chExt cx="1129290" cy="1273111"/>
          </a:xfrm>
        </p:grpSpPr>
        <p:grpSp>
          <p:nvGrpSpPr>
            <p:cNvPr id="20675" name="Group 874">
              <a:extLst>
                <a:ext uri="{FF2B5EF4-FFF2-40B4-BE49-F238E27FC236}">
                  <a16:creationId xmlns:a16="http://schemas.microsoft.com/office/drawing/2014/main" id="{F9272288-8F7F-12C4-F27A-1259F6B2BB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170036" y="7026070"/>
              <a:ext cx="693367" cy="879430"/>
              <a:chOff x="-499" y="3433"/>
              <a:chExt cx="437" cy="554"/>
            </a:xfrm>
          </p:grpSpPr>
          <p:sp>
            <p:nvSpPr>
              <p:cNvPr id="20682" name="Freeform 875">
                <a:extLst>
                  <a:ext uri="{FF2B5EF4-FFF2-40B4-BE49-F238E27FC236}">
                    <a16:creationId xmlns:a16="http://schemas.microsoft.com/office/drawing/2014/main" id="{88FD7D2A-D7FD-093D-FEA7-60FC751BD9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56" y="3433"/>
                <a:ext cx="294" cy="228"/>
              </a:xfrm>
              <a:custGeom>
                <a:avLst/>
                <a:gdLst>
                  <a:gd name="T0" fmla="*/ 294 w 294"/>
                  <a:gd name="T1" fmla="*/ 55 h 228"/>
                  <a:gd name="T2" fmla="*/ 262 w 294"/>
                  <a:gd name="T3" fmla="*/ 3 h 228"/>
                  <a:gd name="T4" fmla="*/ 212 w 294"/>
                  <a:gd name="T5" fmla="*/ 32 h 228"/>
                  <a:gd name="T6" fmla="*/ 201 w 294"/>
                  <a:gd name="T7" fmla="*/ 16 h 228"/>
                  <a:gd name="T8" fmla="*/ 168 w 294"/>
                  <a:gd name="T9" fmla="*/ 0 h 228"/>
                  <a:gd name="T10" fmla="*/ 33 w 294"/>
                  <a:gd name="T11" fmla="*/ 81 h 228"/>
                  <a:gd name="T12" fmla="*/ 0 w 294"/>
                  <a:gd name="T13" fmla="*/ 135 h 228"/>
                  <a:gd name="T14" fmla="*/ 54 w 294"/>
                  <a:gd name="T15" fmla="*/ 228 h 228"/>
                  <a:gd name="T16" fmla="*/ 120 w 294"/>
                  <a:gd name="T17" fmla="*/ 225 h 228"/>
                  <a:gd name="T18" fmla="*/ 255 w 294"/>
                  <a:gd name="T19" fmla="*/ 144 h 228"/>
                  <a:gd name="T20" fmla="*/ 255 w 294"/>
                  <a:gd name="T21" fmla="*/ 106 h 228"/>
                  <a:gd name="T22" fmla="*/ 243 w 294"/>
                  <a:gd name="T23" fmla="*/ 87 h 228"/>
                  <a:gd name="T24" fmla="*/ 294 w 294"/>
                  <a:gd name="T25" fmla="*/ 55 h 2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4"/>
                  <a:gd name="T40" fmla="*/ 0 h 228"/>
                  <a:gd name="T41" fmla="*/ 294 w 294"/>
                  <a:gd name="T42" fmla="*/ 228 h 22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4" h="228">
                    <a:moveTo>
                      <a:pt x="294" y="55"/>
                    </a:moveTo>
                    <a:lnTo>
                      <a:pt x="262" y="3"/>
                    </a:lnTo>
                    <a:lnTo>
                      <a:pt x="212" y="32"/>
                    </a:lnTo>
                    <a:lnTo>
                      <a:pt x="201" y="16"/>
                    </a:lnTo>
                    <a:lnTo>
                      <a:pt x="168" y="0"/>
                    </a:lnTo>
                    <a:lnTo>
                      <a:pt x="33" y="81"/>
                    </a:lnTo>
                    <a:lnTo>
                      <a:pt x="0" y="135"/>
                    </a:lnTo>
                    <a:lnTo>
                      <a:pt x="54" y="228"/>
                    </a:lnTo>
                    <a:lnTo>
                      <a:pt x="120" y="225"/>
                    </a:lnTo>
                    <a:lnTo>
                      <a:pt x="255" y="144"/>
                    </a:lnTo>
                    <a:lnTo>
                      <a:pt x="255" y="106"/>
                    </a:lnTo>
                    <a:lnTo>
                      <a:pt x="243" y="87"/>
                    </a:lnTo>
                    <a:lnTo>
                      <a:pt x="294" y="55"/>
                    </a:lnTo>
                    <a:close/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3" name="Freeform 876">
                <a:extLst>
                  <a:ext uri="{FF2B5EF4-FFF2-40B4-BE49-F238E27FC236}">
                    <a16:creationId xmlns:a16="http://schemas.microsoft.com/office/drawing/2014/main" id="{F4ADDBDF-25F4-A942-F246-875A5EE584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11" y="3468"/>
                <a:ext cx="190" cy="304"/>
              </a:xfrm>
              <a:custGeom>
                <a:avLst/>
                <a:gdLst>
                  <a:gd name="T0" fmla="*/ 0 w 190"/>
                  <a:gd name="T1" fmla="*/ 9 h 304"/>
                  <a:gd name="T2" fmla="*/ 174 w 190"/>
                  <a:gd name="T3" fmla="*/ 304 h 304"/>
                  <a:gd name="T4" fmla="*/ 190 w 190"/>
                  <a:gd name="T5" fmla="*/ 295 h 304"/>
                  <a:gd name="T6" fmla="*/ 15 w 190"/>
                  <a:gd name="T7" fmla="*/ 0 h 304"/>
                  <a:gd name="T8" fmla="*/ 0 w 190"/>
                  <a:gd name="T9" fmla="*/ 9 h 3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0"/>
                  <a:gd name="T16" fmla="*/ 0 h 304"/>
                  <a:gd name="T17" fmla="*/ 190 w 190"/>
                  <a:gd name="T18" fmla="*/ 304 h 3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0" h="304">
                    <a:moveTo>
                      <a:pt x="0" y="9"/>
                    </a:moveTo>
                    <a:lnTo>
                      <a:pt x="174" y="304"/>
                    </a:lnTo>
                    <a:lnTo>
                      <a:pt x="190" y="295"/>
                    </a:lnTo>
                    <a:lnTo>
                      <a:pt x="15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4" name="Freeform 877">
                <a:extLst>
                  <a:ext uri="{FF2B5EF4-FFF2-40B4-BE49-F238E27FC236}">
                    <a16:creationId xmlns:a16="http://schemas.microsoft.com/office/drawing/2014/main" id="{13F780C0-058E-C0D8-37A2-EC0D025091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89" y="3621"/>
                <a:ext cx="175" cy="125"/>
              </a:xfrm>
              <a:custGeom>
                <a:avLst/>
                <a:gdLst>
                  <a:gd name="T0" fmla="*/ 175 w 175"/>
                  <a:gd name="T1" fmla="*/ 17 h 125"/>
                  <a:gd name="T2" fmla="*/ 11 w 175"/>
                  <a:gd name="T3" fmla="*/ 125 h 125"/>
                  <a:gd name="T4" fmla="*/ 0 w 175"/>
                  <a:gd name="T5" fmla="*/ 108 h 125"/>
                  <a:gd name="T6" fmla="*/ 163 w 175"/>
                  <a:gd name="T7" fmla="*/ 0 h 125"/>
                  <a:gd name="T8" fmla="*/ 175 w 175"/>
                  <a:gd name="T9" fmla="*/ 17 h 1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5"/>
                  <a:gd name="T16" fmla="*/ 0 h 125"/>
                  <a:gd name="T17" fmla="*/ 175 w 175"/>
                  <a:gd name="T18" fmla="*/ 125 h 1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5" h="125">
                    <a:moveTo>
                      <a:pt x="175" y="17"/>
                    </a:moveTo>
                    <a:lnTo>
                      <a:pt x="11" y="125"/>
                    </a:lnTo>
                    <a:lnTo>
                      <a:pt x="0" y="108"/>
                    </a:lnTo>
                    <a:lnTo>
                      <a:pt x="163" y="0"/>
                    </a:lnTo>
                    <a:lnTo>
                      <a:pt x="175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5" name="Freeform 878">
                <a:extLst>
                  <a:ext uri="{FF2B5EF4-FFF2-40B4-BE49-F238E27FC236}">
                    <a16:creationId xmlns:a16="http://schemas.microsoft.com/office/drawing/2014/main" id="{785F115E-1475-FB25-B2BA-3D7BDF7D27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99" y="3669"/>
                <a:ext cx="93" cy="100"/>
              </a:xfrm>
              <a:custGeom>
                <a:avLst/>
                <a:gdLst>
                  <a:gd name="T0" fmla="*/ 93 w 93"/>
                  <a:gd name="T1" fmla="*/ 61 h 100"/>
                  <a:gd name="T2" fmla="*/ 42 w 93"/>
                  <a:gd name="T3" fmla="*/ 100 h 100"/>
                  <a:gd name="T4" fmla="*/ 0 w 93"/>
                  <a:gd name="T5" fmla="*/ 39 h 100"/>
                  <a:gd name="T6" fmla="*/ 51 w 93"/>
                  <a:gd name="T7" fmla="*/ 0 h 100"/>
                  <a:gd name="T8" fmla="*/ 93 w 93"/>
                  <a:gd name="T9" fmla="*/ 61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100"/>
                  <a:gd name="T17" fmla="*/ 93 w 93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100">
                    <a:moveTo>
                      <a:pt x="93" y="61"/>
                    </a:moveTo>
                    <a:lnTo>
                      <a:pt x="42" y="100"/>
                    </a:lnTo>
                    <a:lnTo>
                      <a:pt x="0" y="39"/>
                    </a:lnTo>
                    <a:lnTo>
                      <a:pt x="51" y="0"/>
                    </a:lnTo>
                    <a:lnTo>
                      <a:pt x="93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7" name="Rectangle 880">
                <a:extLst>
                  <a:ext uri="{FF2B5EF4-FFF2-40B4-BE49-F238E27FC236}">
                    <a16:creationId xmlns:a16="http://schemas.microsoft.com/office/drawing/2014/main" id="{49454164-0094-9596-7DE6-2EB1439009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2" y="3632"/>
                <a:ext cx="31" cy="35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20676" name="Freeform 893">
              <a:extLst>
                <a:ext uri="{FF2B5EF4-FFF2-40B4-BE49-F238E27FC236}">
                  <a16:creationId xmlns:a16="http://schemas.microsoft.com/office/drawing/2014/main" id="{D4F2DB90-AFC4-C359-409A-4FC9390BA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53343" y="6632389"/>
              <a:ext cx="812365" cy="503211"/>
            </a:xfrm>
            <a:custGeom>
              <a:avLst/>
              <a:gdLst>
                <a:gd name="T0" fmla="*/ 2147483646 w 512"/>
                <a:gd name="T1" fmla="*/ 2147483646 h 317"/>
                <a:gd name="T2" fmla="*/ 2147483646 w 512"/>
                <a:gd name="T3" fmla="*/ 2147483646 h 317"/>
                <a:gd name="T4" fmla="*/ 0 w 512"/>
                <a:gd name="T5" fmla="*/ 2147483646 h 317"/>
                <a:gd name="T6" fmla="*/ 0 60000 65536"/>
                <a:gd name="T7" fmla="*/ 0 60000 65536"/>
                <a:gd name="T8" fmla="*/ 0 60000 65536"/>
                <a:gd name="T9" fmla="*/ 0 w 512"/>
                <a:gd name="T10" fmla="*/ 0 h 317"/>
                <a:gd name="T11" fmla="*/ 512 w 512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2" h="317">
                  <a:moveTo>
                    <a:pt x="512" y="125"/>
                  </a:moveTo>
                  <a:cubicBezTo>
                    <a:pt x="458" y="117"/>
                    <a:pt x="356" y="0"/>
                    <a:pt x="185" y="75"/>
                  </a:cubicBezTo>
                  <a:cubicBezTo>
                    <a:pt x="14" y="150"/>
                    <a:pt x="39" y="267"/>
                    <a:pt x="0" y="31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182" name="Group 4">
              <a:extLst>
                <a:ext uri="{FF2B5EF4-FFF2-40B4-BE49-F238E27FC236}">
                  <a16:creationId xmlns:a16="http://schemas.microsoft.com/office/drawing/2014/main" id="{C6A72167-59EC-A7B2-302D-6571C8DB244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3255009">
              <a:off x="-1972099" y="6739198"/>
              <a:ext cx="274283" cy="473075"/>
              <a:chOff x="-1135" y="3185"/>
              <a:chExt cx="218" cy="376"/>
            </a:xfrm>
          </p:grpSpPr>
          <p:sp>
            <p:nvSpPr>
              <p:cNvPr id="26213" name="Freeform 7">
                <a:extLst>
                  <a:ext uri="{FF2B5EF4-FFF2-40B4-BE49-F238E27FC236}">
                    <a16:creationId xmlns:a16="http://schemas.microsoft.com/office/drawing/2014/main" id="{8ABE5801-D95A-2C8A-FF2C-D6A348F91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135" y="3185"/>
                <a:ext cx="218" cy="376"/>
              </a:xfrm>
              <a:custGeom>
                <a:avLst/>
                <a:gdLst>
                  <a:gd name="T0" fmla="*/ 70 w 218"/>
                  <a:gd name="T1" fmla="*/ 0 h 376"/>
                  <a:gd name="T2" fmla="*/ 70 w 218"/>
                  <a:gd name="T3" fmla="*/ 0 h 376"/>
                  <a:gd name="T4" fmla="*/ 70 w 218"/>
                  <a:gd name="T5" fmla="*/ 74 h 376"/>
                  <a:gd name="T6" fmla="*/ 70 w 218"/>
                  <a:gd name="T7" fmla="*/ 74 h 376"/>
                  <a:gd name="T8" fmla="*/ 24 w 218"/>
                  <a:gd name="T9" fmla="*/ 74 h 376"/>
                  <a:gd name="T10" fmla="*/ 0 w 218"/>
                  <a:gd name="T11" fmla="*/ 101 h 376"/>
                  <a:gd name="T12" fmla="*/ 0 w 218"/>
                  <a:gd name="T13" fmla="*/ 300 h 376"/>
                  <a:gd name="T14" fmla="*/ 37 w 218"/>
                  <a:gd name="T15" fmla="*/ 376 h 376"/>
                  <a:gd name="T16" fmla="*/ 38 w 218"/>
                  <a:gd name="T17" fmla="*/ 376 h 376"/>
                  <a:gd name="T18" fmla="*/ 38 w 218"/>
                  <a:gd name="T19" fmla="*/ 376 h 376"/>
                  <a:gd name="T20" fmla="*/ 180 w 218"/>
                  <a:gd name="T21" fmla="*/ 376 h 376"/>
                  <a:gd name="T22" fmla="*/ 180 w 218"/>
                  <a:gd name="T23" fmla="*/ 376 h 376"/>
                  <a:gd name="T24" fmla="*/ 181 w 218"/>
                  <a:gd name="T25" fmla="*/ 374 h 376"/>
                  <a:gd name="T26" fmla="*/ 181 w 218"/>
                  <a:gd name="T27" fmla="*/ 373 h 376"/>
                  <a:gd name="T28" fmla="*/ 218 w 218"/>
                  <a:gd name="T29" fmla="*/ 300 h 376"/>
                  <a:gd name="T30" fmla="*/ 218 w 218"/>
                  <a:gd name="T31" fmla="*/ 101 h 376"/>
                  <a:gd name="T32" fmla="*/ 192 w 218"/>
                  <a:gd name="T33" fmla="*/ 74 h 376"/>
                  <a:gd name="T34" fmla="*/ 192 w 218"/>
                  <a:gd name="T35" fmla="*/ 74 h 376"/>
                  <a:gd name="T36" fmla="*/ 146 w 218"/>
                  <a:gd name="T37" fmla="*/ 74 h 376"/>
                  <a:gd name="T38" fmla="*/ 146 w 218"/>
                  <a:gd name="T39" fmla="*/ 74 h 376"/>
                  <a:gd name="T40" fmla="*/ 146 w 218"/>
                  <a:gd name="T41" fmla="*/ 0 h 376"/>
                  <a:gd name="T42" fmla="*/ 70 w 218"/>
                  <a:gd name="T4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18" h="376">
                    <a:moveTo>
                      <a:pt x="70" y="0"/>
                    </a:moveTo>
                    <a:lnTo>
                      <a:pt x="70" y="0"/>
                    </a:lnTo>
                    <a:lnTo>
                      <a:pt x="70" y="74"/>
                    </a:lnTo>
                    <a:lnTo>
                      <a:pt x="70" y="74"/>
                    </a:lnTo>
                    <a:lnTo>
                      <a:pt x="24" y="74"/>
                    </a:lnTo>
                    <a:lnTo>
                      <a:pt x="0" y="101"/>
                    </a:lnTo>
                    <a:lnTo>
                      <a:pt x="0" y="300"/>
                    </a:lnTo>
                    <a:lnTo>
                      <a:pt x="37" y="376"/>
                    </a:lnTo>
                    <a:lnTo>
                      <a:pt x="38" y="376"/>
                    </a:lnTo>
                    <a:lnTo>
                      <a:pt x="38" y="376"/>
                    </a:lnTo>
                    <a:lnTo>
                      <a:pt x="180" y="376"/>
                    </a:lnTo>
                    <a:lnTo>
                      <a:pt x="180" y="376"/>
                    </a:lnTo>
                    <a:lnTo>
                      <a:pt x="181" y="374"/>
                    </a:lnTo>
                    <a:lnTo>
                      <a:pt x="181" y="373"/>
                    </a:lnTo>
                    <a:lnTo>
                      <a:pt x="218" y="300"/>
                    </a:lnTo>
                    <a:lnTo>
                      <a:pt x="218" y="101"/>
                    </a:lnTo>
                    <a:lnTo>
                      <a:pt x="192" y="74"/>
                    </a:lnTo>
                    <a:lnTo>
                      <a:pt x="192" y="74"/>
                    </a:lnTo>
                    <a:lnTo>
                      <a:pt x="146" y="74"/>
                    </a:lnTo>
                    <a:lnTo>
                      <a:pt x="146" y="74"/>
                    </a:lnTo>
                    <a:lnTo>
                      <a:pt x="146" y="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D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14" name="Line 8">
                <a:extLst>
                  <a:ext uri="{FF2B5EF4-FFF2-40B4-BE49-F238E27FC236}">
                    <a16:creationId xmlns:a16="http://schemas.microsoft.com/office/drawing/2014/main" id="{31FE5B3B-D341-62BF-8AA4-A70CFA61C5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1065" y="3185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15" name="Line 9">
                <a:extLst>
                  <a:ext uri="{FF2B5EF4-FFF2-40B4-BE49-F238E27FC236}">
                    <a16:creationId xmlns:a16="http://schemas.microsoft.com/office/drawing/2014/main" id="{6B82DEF9-2444-90DC-9A31-D811587CEC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1065" y="3185"/>
                <a:ext cx="0" cy="7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16" name="Line 10">
                <a:extLst>
                  <a:ext uri="{FF2B5EF4-FFF2-40B4-BE49-F238E27FC236}">
                    <a16:creationId xmlns:a16="http://schemas.microsoft.com/office/drawing/2014/main" id="{96E8D4CB-E811-5677-1415-A60012F1A1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1065" y="3259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17" name="Line 11">
                <a:extLst>
                  <a:ext uri="{FF2B5EF4-FFF2-40B4-BE49-F238E27FC236}">
                    <a16:creationId xmlns:a16="http://schemas.microsoft.com/office/drawing/2014/main" id="{FDB14F6D-BAA2-FCBA-A4BF-B1BE0D904B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1111" y="3259"/>
                <a:ext cx="4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18" name="Line 12">
                <a:extLst>
                  <a:ext uri="{FF2B5EF4-FFF2-40B4-BE49-F238E27FC236}">
                    <a16:creationId xmlns:a16="http://schemas.microsoft.com/office/drawing/2014/main" id="{75D1E66C-E629-7D60-BCE7-E79D562DA5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1135" y="3259"/>
                <a:ext cx="24" cy="27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19" name="Line 13">
                <a:extLst>
                  <a:ext uri="{FF2B5EF4-FFF2-40B4-BE49-F238E27FC236}">
                    <a16:creationId xmlns:a16="http://schemas.microsoft.com/office/drawing/2014/main" id="{389D9AD0-0200-1F4C-6D01-3AF045E390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1135" y="3286"/>
                <a:ext cx="0" cy="19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20" name="Line 14">
                <a:extLst>
                  <a:ext uri="{FF2B5EF4-FFF2-40B4-BE49-F238E27FC236}">
                    <a16:creationId xmlns:a16="http://schemas.microsoft.com/office/drawing/2014/main" id="{D363E790-BEDB-F81B-4F01-3225B08CFF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1135" y="3485"/>
                <a:ext cx="37" cy="76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21" name="Line 15">
                <a:extLst>
                  <a:ext uri="{FF2B5EF4-FFF2-40B4-BE49-F238E27FC236}">
                    <a16:creationId xmlns:a16="http://schemas.microsoft.com/office/drawing/2014/main" id="{CB74F590-7890-10AD-0630-0D9977B993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1098" y="3561"/>
                <a:ext cx="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22" name="Line 16">
                <a:extLst>
                  <a:ext uri="{FF2B5EF4-FFF2-40B4-BE49-F238E27FC236}">
                    <a16:creationId xmlns:a16="http://schemas.microsoft.com/office/drawing/2014/main" id="{5EEC0DE3-CBF5-7AFD-4D9B-7D27306EAD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1097" y="3561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23" name="Line 17">
                <a:extLst>
                  <a:ext uri="{FF2B5EF4-FFF2-40B4-BE49-F238E27FC236}">
                    <a16:creationId xmlns:a16="http://schemas.microsoft.com/office/drawing/2014/main" id="{8944C9FA-1168-22D2-4B72-744BFC7271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1097" y="3561"/>
                <a:ext cx="14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24" name="Line 18">
                <a:extLst>
                  <a:ext uri="{FF2B5EF4-FFF2-40B4-BE49-F238E27FC236}">
                    <a16:creationId xmlns:a16="http://schemas.microsoft.com/office/drawing/2014/main" id="{7E928C21-B7E3-9182-9007-363F446359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955" y="3561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25" name="Line 19">
                <a:extLst>
                  <a:ext uri="{FF2B5EF4-FFF2-40B4-BE49-F238E27FC236}">
                    <a16:creationId xmlns:a16="http://schemas.microsoft.com/office/drawing/2014/main" id="{192D10BE-AF61-89A9-649B-F9F820B8A5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955" y="3559"/>
                <a:ext cx="1" cy="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26" name="Line 20">
                <a:extLst>
                  <a:ext uri="{FF2B5EF4-FFF2-40B4-BE49-F238E27FC236}">
                    <a16:creationId xmlns:a16="http://schemas.microsoft.com/office/drawing/2014/main" id="{6902BA9B-6FF1-1730-1133-B238F6184D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954" y="3558"/>
                <a:ext cx="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27" name="Line 21">
                <a:extLst>
                  <a:ext uri="{FF2B5EF4-FFF2-40B4-BE49-F238E27FC236}">
                    <a16:creationId xmlns:a16="http://schemas.microsoft.com/office/drawing/2014/main" id="{DA3EADCC-32BA-88E4-5088-5B7DBCBBFB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954" y="3485"/>
                <a:ext cx="37" cy="7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28" name="Line 22">
                <a:extLst>
                  <a:ext uri="{FF2B5EF4-FFF2-40B4-BE49-F238E27FC236}">
                    <a16:creationId xmlns:a16="http://schemas.microsoft.com/office/drawing/2014/main" id="{339FDB7B-705F-CCD3-D1EB-7A630D72D9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917" y="3286"/>
                <a:ext cx="0" cy="19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29" name="Line 23">
                <a:extLst>
                  <a:ext uri="{FF2B5EF4-FFF2-40B4-BE49-F238E27FC236}">
                    <a16:creationId xmlns:a16="http://schemas.microsoft.com/office/drawing/2014/main" id="{402183FF-B9B0-B46D-DC45-1482929637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943" y="3259"/>
                <a:ext cx="26" cy="27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30" name="Line 24">
                <a:extLst>
                  <a:ext uri="{FF2B5EF4-FFF2-40B4-BE49-F238E27FC236}">
                    <a16:creationId xmlns:a16="http://schemas.microsoft.com/office/drawing/2014/main" id="{096211EA-3F25-FB09-5CCF-4E5EEA7923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943" y="3259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31" name="Line 25">
                <a:extLst>
                  <a:ext uri="{FF2B5EF4-FFF2-40B4-BE49-F238E27FC236}">
                    <a16:creationId xmlns:a16="http://schemas.microsoft.com/office/drawing/2014/main" id="{372B32DD-E8DE-529E-FE11-B69049280D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989" y="3259"/>
                <a:ext cx="4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32" name="Line 26">
                <a:extLst>
                  <a:ext uri="{FF2B5EF4-FFF2-40B4-BE49-F238E27FC236}">
                    <a16:creationId xmlns:a16="http://schemas.microsoft.com/office/drawing/2014/main" id="{AD9839D9-1270-68AE-0EC2-4FE892F454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989" y="3259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33" name="Line 27">
                <a:extLst>
                  <a:ext uri="{FF2B5EF4-FFF2-40B4-BE49-F238E27FC236}">
                    <a16:creationId xmlns:a16="http://schemas.microsoft.com/office/drawing/2014/main" id="{53B7E418-8BB6-6C26-2A1F-56FA223DAE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989" y="3185"/>
                <a:ext cx="0" cy="7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34" name="Line 28">
                <a:extLst>
                  <a:ext uri="{FF2B5EF4-FFF2-40B4-BE49-F238E27FC236}">
                    <a16:creationId xmlns:a16="http://schemas.microsoft.com/office/drawing/2014/main" id="{44845C59-F92B-F0BF-9114-ECB1C050B3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1065" y="3185"/>
                <a:ext cx="7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35" name="Freeform 29">
                <a:extLst>
                  <a:ext uri="{FF2B5EF4-FFF2-40B4-BE49-F238E27FC236}">
                    <a16:creationId xmlns:a16="http://schemas.microsoft.com/office/drawing/2014/main" id="{AFCD2E41-D014-5A7C-6635-86F50AA7EB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77" y="3313"/>
                <a:ext cx="118" cy="122"/>
              </a:xfrm>
              <a:custGeom>
                <a:avLst/>
                <a:gdLst>
                  <a:gd name="T0" fmla="*/ 79 w 118"/>
                  <a:gd name="T1" fmla="*/ 113 h 122"/>
                  <a:gd name="T2" fmla="*/ 68 w 118"/>
                  <a:gd name="T3" fmla="*/ 120 h 122"/>
                  <a:gd name="T4" fmla="*/ 58 w 118"/>
                  <a:gd name="T5" fmla="*/ 122 h 122"/>
                  <a:gd name="T6" fmla="*/ 54 w 118"/>
                  <a:gd name="T7" fmla="*/ 122 h 122"/>
                  <a:gd name="T8" fmla="*/ 37 w 118"/>
                  <a:gd name="T9" fmla="*/ 121 h 122"/>
                  <a:gd name="T10" fmla="*/ 30 w 118"/>
                  <a:gd name="T11" fmla="*/ 118 h 122"/>
                  <a:gd name="T12" fmla="*/ 23 w 118"/>
                  <a:gd name="T13" fmla="*/ 111 h 122"/>
                  <a:gd name="T14" fmla="*/ 20 w 118"/>
                  <a:gd name="T15" fmla="*/ 100 h 122"/>
                  <a:gd name="T16" fmla="*/ 15 w 118"/>
                  <a:gd name="T17" fmla="*/ 76 h 122"/>
                  <a:gd name="T18" fmla="*/ 14 w 118"/>
                  <a:gd name="T19" fmla="*/ 70 h 122"/>
                  <a:gd name="T20" fmla="*/ 10 w 118"/>
                  <a:gd name="T21" fmla="*/ 62 h 122"/>
                  <a:gd name="T22" fmla="*/ 2 w 118"/>
                  <a:gd name="T23" fmla="*/ 45 h 122"/>
                  <a:gd name="T24" fmla="*/ 0 w 118"/>
                  <a:gd name="T25" fmla="*/ 41 h 122"/>
                  <a:gd name="T26" fmla="*/ 2 w 118"/>
                  <a:gd name="T27" fmla="*/ 32 h 122"/>
                  <a:gd name="T28" fmla="*/ 4 w 118"/>
                  <a:gd name="T29" fmla="*/ 31 h 122"/>
                  <a:gd name="T30" fmla="*/ 7 w 118"/>
                  <a:gd name="T31" fmla="*/ 34 h 122"/>
                  <a:gd name="T32" fmla="*/ 22 w 118"/>
                  <a:gd name="T33" fmla="*/ 58 h 122"/>
                  <a:gd name="T34" fmla="*/ 23 w 118"/>
                  <a:gd name="T35" fmla="*/ 59 h 122"/>
                  <a:gd name="T36" fmla="*/ 29 w 118"/>
                  <a:gd name="T37" fmla="*/ 59 h 122"/>
                  <a:gd name="T38" fmla="*/ 30 w 118"/>
                  <a:gd name="T39" fmla="*/ 55 h 122"/>
                  <a:gd name="T40" fmla="*/ 26 w 118"/>
                  <a:gd name="T41" fmla="*/ 15 h 122"/>
                  <a:gd name="T42" fmla="*/ 29 w 118"/>
                  <a:gd name="T43" fmla="*/ 6 h 122"/>
                  <a:gd name="T44" fmla="*/ 30 w 118"/>
                  <a:gd name="T45" fmla="*/ 6 h 122"/>
                  <a:gd name="T46" fmla="*/ 35 w 118"/>
                  <a:gd name="T47" fmla="*/ 8 h 122"/>
                  <a:gd name="T48" fmla="*/ 37 w 118"/>
                  <a:gd name="T49" fmla="*/ 11 h 122"/>
                  <a:gd name="T50" fmla="*/ 41 w 118"/>
                  <a:gd name="T51" fmla="*/ 49 h 122"/>
                  <a:gd name="T52" fmla="*/ 42 w 118"/>
                  <a:gd name="T53" fmla="*/ 52 h 122"/>
                  <a:gd name="T54" fmla="*/ 45 w 118"/>
                  <a:gd name="T55" fmla="*/ 48 h 122"/>
                  <a:gd name="T56" fmla="*/ 46 w 118"/>
                  <a:gd name="T57" fmla="*/ 24 h 122"/>
                  <a:gd name="T58" fmla="*/ 49 w 118"/>
                  <a:gd name="T59" fmla="*/ 4 h 122"/>
                  <a:gd name="T60" fmla="*/ 54 w 118"/>
                  <a:gd name="T61" fmla="*/ 0 h 122"/>
                  <a:gd name="T62" fmla="*/ 58 w 118"/>
                  <a:gd name="T63" fmla="*/ 1 h 122"/>
                  <a:gd name="T64" fmla="*/ 60 w 118"/>
                  <a:gd name="T65" fmla="*/ 7 h 122"/>
                  <a:gd name="T66" fmla="*/ 56 w 118"/>
                  <a:gd name="T67" fmla="*/ 49 h 122"/>
                  <a:gd name="T68" fmla="*/ 56 w 118"/>
                  <a:gd name="T69" fmla="*/ 51 h 122"/>
                  <a:gd name="T70" fmla="*/ 60 w 118"/>
                  <a:gd name="T71" fmla="*/ 51 h 122"/>
                  <a:gd name="T72" fmla="*/ 62 w 118"/>
                  <a:gd name="T73" fmla="*/ 49 h 122"/>
                  <a:gd name="T74" fmla="*/ 77 w 118"/>
                  <a:gd name="T75" fmla="*/ 14 h 122"/>
                  <a:gd name="T76" fmla="*/ 80 w 118"/>
                  <a:gd name="T77" fmla="*/ 11 h 122"/>
                  <a:gd name="T78" fmla="*/ 87 w 118"/>
                  <a:gd name="T79" fmla="*/ 13 h 122"/>
                  <a:gd name="T80" fmla="*/ 88 w 118"/>
                  <a:gd name="T81" fmla="*/ 17 h 122"/>
                  <a:gd name="T82" fmla="*/ 87 w 118"/>
                  <a:gd name="T83" fmla="*/ 21 h 122"/>
                  <a:gd name="T84" fmla="*/ 72 w 118"/>
                  <a:gd name="T85" fmla="*/ 62 h 122"/>
                  <a:gd name="T86" fmla="*/ 72 w 118"/>
                  <a:gd name="T87" fmla="*/ 66 h 122"/>
                  <a:gd name="T88" fmla="*/ 73 w 118"/>
                  <a:gd name="T89" fmla="*/ 76 h 122"/>
                  <a:gd name="T90" fmla="*/ 74 w 118"/>
                  <a:gd name="T91" fmla="*/ 80 h 122"/>
                  <a:gd name="T92" fmla="*/ 81 w 118"/>
                  <a:gd name="T93" fmla="*/ 84 h 122"/>
                  <a:gd name="T94" fmla="*/ 88 w 118"/>
                  <a:gd name="T95" fmla="*/ 82 h 122"/>
                  <a:gd name="T96" fmla="*/ 100 w 118"/>
                  <a:gd name="T97" fmla="*/ 75 h 122"/>
                  <a:gd name="T98" fmla="*/ 108 w 118"/>
                  <a:gd name="T99" fmla="*/ 72 h 122"/>
                  <a:gd name="T100" fmla="*/ 111 w 118"/>
                  <a:gd name="T101" fmla="*/ 73 h 122"/>
                  <a:gd name="T102" fmla="*/ 118 w 118"/>
                  <a:gd name="T103" fmla="*/ 80 h 122"/>
                  <a:gd name="T104" fmla="*/ 115 w 118"/>
                  <a:gd name="T105" fmla="*/ 83 h 122"/>
                  <a:gd name="T106" fmla="*/ 108 w 118"/>
                  <a:gd name="T107" fmla="*/ 86 h 122"/>
                  <a:gd name="T108" fmla="*/ 95 w 118"/>
                  <a:gd name="T109" fmla="*/ 94 h 122"/>
                  <a:gd name="T110" fmla="*/ 88 w 118"/>
                  <a:gd name="T111" fmla="*/ 101 h 122"/>
                  <a:gd name="T112" fmla="*/ 79 w 118"/>
                  <a:gd name="T113" fmla="*/ 11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8" h="122">
                    <a:moveTo>
                      <a:pt x="79" y="113"/>
                    </a:moveTo>
                    <a:lnTo>
                      <a:pt x="79" y="113"/>
                    </a:lnTo>
                    <a:lnTo>
                      <a:pt x="74" y="117"/>
                    </a:lnTo>
                    <a:lnTo>
                      <a:pt x="68" y="120"/>
                    </a:lnTo>
                    <a:lnTo>
                      <a:pt x="62" y="122"/>
                    </a:lnTo>
                    <a:lnTo>
                      <a:pt x="58" y="122"/>
                    </a:lnTo>
                    <a:lnTo>
                      <a:pt x="54" y="122"/>
                    </a:lnTo>
                    <a:lnTo>
                      <a:pt x="54" y="122"/>
                    </a:lnTo>
                    <a:lnTo>
                      <a:pt x="45" y="122"/>
                    </a:lnTo>
                    <a:lnTo>
                      <a:pt x="37" y="121"/>
                    </a:lnTo>
                    <a:lnTo>
                      <a:pt x="33" y="121"/>
                    </a:lnTo>
                    <a:lnTo>
                      <a:pt x="30" y="118"/>
                    </a:lnTo>
                    <a:lnTo>
                      <a:pt x="26" y="115"/>
                    </a:lnTo>
                    <a:lnTo>
                      <a:pt x="23" y="111"/>
                    </a:lnTo>
                    <a:lnTo>
                      <a:pt x="23" y="111"/>
                    </a:lnTo>
                    <a:lnTo>
                      <a:pt x="20" y="100"/>
                    </a:lnTo>
                    <a:lnTo>
                      <a:pt x="18" y="90"/>
                    </a:lnTo>
                    <a:lnTo>
                      <a:pt x="15" y="76"/>
                    </a:lnTo>
                    <a:lnTo>
                      <a:pt x="15" y="76"/>
                    </a:lnTo>
                    <a:lnTo>
                      <a:pt x="14" y="70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4" y="52"/>
                    </a:lnTo>
                    <a:lnTo>
                      <a:pt x="2" y="45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2" y="32"/>
                    </a:lnTo>
                    <a:lnTo>
                      <a:pt x="3" y="31"/>
                    </a:lnTo>
                    <a:lnTo>
                      <a:pt x="4" y="31"/>
                    </a:lnTo>
                    <a:lnTo>
                      <a:pt x="6" y="32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22" y="58"/>
                    </a:lnTo>
                    <a:lnTo>
                      <a:pt x="22" y="58"/>
                    </a:lnTo>
                    <a:lnTo>
                      <a:pt x="23" y="59"/>
                    </a:lnTo>
                    <a:lnTo>
                      <a:pt x="26" y="59"/>
                    </a:lnTo>
                    <a:lnTo>
                      <a:pt x="29" y="59"/>
                    </a:lnTo>
                    <a:lnTo>
                      <a:pt x="30" y="55"/>
                    </a:lnTo>
                    <a:lnTo>
                      <a:pt x="30" y="5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7" y="8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4" y="6"/>
                    </a:lnTo>
                    <a:lnTo>
                      <a:pt x="35" y="8"/>
                    </a:lnTo>
                    <a:lnTo>
                      <a:pt x="37" y="11"/>
                    </a:lnTo>
                    <a:lnTo>
                      <a:pt x="37" y="11"/>
                    </a:lnTo>
                    <a:lnTo>
                      <a:pt x="41" y="49"/>
                    </a:lnTo>
                    <a:lnTo>
                      <a:pt x="41" y="49"/>
                    </a:lnTo>
                    <a:lnTo>
                      <a:pt x="41" y="51"/>
                    </a:lnTo>
                    <a:lnTo>
                      <a:pt x="42" y="52"/>
                    </a:lnTo>
                    <a:lnTo>
                      <a:pt x="43" y="52"/>
                    </a:lnTo>
                    <a:lnTo>
                      <a:pt x="45" y="48"/>
                    </a:lnTo>
                    <a:lnTo>
                      <a:pt x="45" y="48"/>
                    </a:lnTo>
                    <a:lnTo>
                      <a:pt x="46" y="24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50" y="1"/>
                    </a:lnTo>
                    <a:lnTo>
                      <a:pt x="54" y="0"/>
                    </a:lnTo>
                    <a:lnTo>
                      <a:pt x="57" y="0"/>
                    </a:lnTo>
                    <a:lnTo>
                      <a:pt x="58" y="1"/>
                    </a:lnTo>
                    <a:lnTo>
                      <a:pt x="60" y="3"/>
                    </a:lnTo>
                    <a:lnTo>
                      <a:pt x="60" y="7"/>
                    </a:lnTo>
                    <a:lnTo>
                      <a:pt x="60" y="7"/>
                    </a:lnTo>
                    <a:lnTo>
                      <a:pt x="56" y="49"/>
                    </a:lnTo>
                    <a:lnTo>
                      <a:pt x="56" y="49"/>
                    </a:lnTo>
                    <a:lnTo>
                      <a:pt x="56" y="51"/>
                    </a:lnTo>
                    <a:lnTo>
                      <a:pt x="58" y="52"/>
                    </a:lnTo>
                    <a:lnTo>
                      <a:pt x="60" y="51"/>
                    </a:lnTo>
                    <a:lnTo>
                      <a:pt x="62" y="49"/>
                    </a:lnTo>
                    <a:lnTo>
                      <a:pt x="62" y="49"/>
                    </a:lnTo>
                    <a:lnTo>
                      <a:pt x="77" y="14"/>
                    </a:lnTo>
                    <a:lnTo>
                      <a:pt x="77" y="14"/>
                    </a:lnTo>
                    <a:lnTo>
                      <a:pt x="79" y="13"/>
                    </a:lnTo>
                    <a:lnTo>
                      <a:pt x="80" y="11"/>
                    </a:lnTo>
                    <a:lnTo>
                      <a:pt x="85" y="11"/>
                    </a:lnTo>
                    <a:lnTo>
                      <a:pt x="87" y="13"/>
                    </a:lnTo>
                    <a:lnTo>
                      <a:pt x="88" y="14"/>
                    </a:lnTo>
                    <a:lnTo>
                      <a:pt x="88" y="17"/>
                    </a:lnTo>
                    <a:lnTo>
                      <a:pt x="87" y="21"/>
                    </a:lnTo>
                    <a:lnTo>
                      <a:pt x="87" y="21"/>
                    </a:lnTo>
                    <a:lnTo>
                      <a:pt x="79" y="44"/>
                    </a:lnTo>
                    <a:lnTo>
                      <a:pt x="72" y="62"/>
                    </a:lnTo>
                    <a:lnTo>
                      <a:pt x="72" y="62"/>
                    </a:lnTo>
                    <a:lnTo>
                      <a:pt x="72" y="66"/>
                    </a:lnTo>
                    <a:lnTo>
                      <a:pt x="72" y="72"/>
                    </a:lnTo>
                    <a:lnTo>
                      <a:pt x="73" y="76"/>
                    </a:lnTo>
                    <a:lnTo>
                      <a:pt x="74" y="80"/>
                    </a:lnTo>
                    <a:lnTo>
                      <a:pt x="74" y="80"/>
                    </a:lnTo>
                    <a:lnTo>
                      <a:pt x="77" y="83"/>
                    </a:lnTo>
                    <a:lnTo>
                      <a:pt x="81" y="84"/>
                    </a:lnTo>
                    <a:lnTo>
                      <a:pt x="84" y="84"/>
                    </a:lnTo>
                    <a:lnTo>
                      <a:pt x="88" y="82"/>
                    </a:lnTo>
                    <a:lnTo>
                      <a:pt x="88" y="82"/>
                    </a:lnTo>
                    <a:lnTo>
                      <a:pt x="100" y="7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1" y="73"/>
                    </a:lnTo>
                    <a:lnTo>
                      <a:pt x="111" y="73"/>
                    </a:lnTo>
                    <a:lnTo>
                      <a:pt x="116" y="76"/>
                    </a:lnTo>
                    <a:lnTo>
                      <a:pt x="118" y="80"/>
                    </a:lnTo>
                    <a:lnTo>
                      <a:pt x="116" y="82"/>
                    </a:lnTo>
                    <a:lnTo>
                      <a:pt x="115" y="83"/>
                    </a:lnTo>
                    <a:lnTo>
                      <a:pt x="108" y="86"/>
                    </a:lnTo>
                    <a:lnTo>
                      <a:pt x="108" y="86"/>
                    </a:lnTo>
                    <a:lnTo>
                      <a:pt x="100" y="90"/>
                    </a:lnTo>
                    <a:lnTo>
                      <a:pt x="95" y="94"/>
                    </a:lnTo>
                    <a:lnTo>
                      <a:pt x="88" y="101"/>
                    </a:lnTo>
                    <a:lnTo>
                      <a:pt x="88" y="101"/>
                    </a:lnTo>
                    <a:lnTo>
                      <a:pt x="79" y="113"/>
                    </a:lnTo>
                    <a:lnTo>
                      <a:pt x="79" y="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6183" name="Group 4">
              <a:extLst>
                <a:ext uri="{FF2B5EF4-FFF2-40B4-BE49-F238E27FC236}">
                  <a16:creationId xmlns:a16="http://schemas.microsoft.com/office/drawing/2014/main" id="{EB503C3D-3DC4-DFB8-A078-767D3C4B953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3255009">
              <a:off x="-1697732" y="7171766"/>
              <a:ext cx="274283" cy="473075"/>
              <a:chOff x="-1135" y="3185"/>
              <a:chExt cx="218" cy="376"/>
            </a:xfrm>
          </p:grpSpPr>
          <p:sp>
            <p:nvSpPr>
              <p:cNvPr id="26184" name="Freeform 7">
                <a:extLst>
                  <a:ext uri="{FF2B5EF4-FFF2-40B4-BE49-F238E27FC236}">
                    <a16:creationId xmlns:a16="http://schemas.microsoft.com/office/drawing/2014/main" id="{3BBA062C-6247-2B04-C01D-4104681EBF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135" y="3185"/>
                <a:ext cx="218" cy="376"/>
              </a:xfrm>
              <a:custGeom>
                <a:avLst/>
                <a:gdLst>
                  <a:gd name="T0" fmla="*/ 70 w 218"/>
                  <a:gd name="T1" fmla="*/ 0 h 376"/>
                  <a:gd name="T2" fmla="*/ 70 w 218"/>
                  <a:gd name="T3" fmla="*/ 0 h 376"/>
                  <a:gd name="T4" fmla="*/ 70 w 218"/>
                  <a:gd name="T5" fmla="*/ 74 h 376"/>
                  <a:gd name="T6" fmla="*/ 70 w 218"/>
                  <a:gd name="T7" fmla="*/ 74 h 376"/>
                  <a:gd name="T8" fmla="*/ 24 w 218"/>
                  <a:gd name="T9" fmla="*/ 74 h 376"/>
                  <a:gd name="T10" fmla="*/ 0 w 218"/>
                  <a:gd name="T11" fmla="*/ 101 h 376"/>
                  <a:gd name="T12" fmla="*/ 0 w 218"/>
                  <a:gd name="T13" fmla="*/ 300 h 376"/>
                  <a:gd name="T14" fmla="*/ 37 w 218"/>
                  <a:gd name="T15" fmla="*/ 376 h 376"/>
                  <a:gd name="T16" fmla="*/ 38 w 218"/>
                  <a:gd name="T17" fmla="*/ 376 h 376"/>
                  <a:gd name="T18" fmla="*/ 38 w 218"/>
                  <a:gd name="T19" fmla="*/ 376 h 376"/>
                  <a:gd name="T20" fmla="*/ 180 w 218"/>
                  <a:gd name="T21" fmla="*/ 376 h 376"/>
                  <a:gd name="T22" fmla="*/ 180 w 218"/>
                  <a:gd name="T23" fmla="*/ 376 h 376"/>
                  <a:gd name="T24" fmla="*/ 181 w 218"/>
                  <a:gd name="T25" fmla="*/ 374 h 376"/>
                  <a:gd name="T26" fmla="*/ 181 w 218"/>
                  <a:gd name="T27" fmla="*/ 373 h 376"/>
                  <a:gd name="T28" fmla="*/ 218 w 218"/>
                  <a:gd name="T29" fmla="*/ 300 h 376"/>
                  <a:gd name="T30" fmla="*/ 218 w 218"/>
                  <a:gd name="T31" fmla="*/ 101 h 376"/>
                  <a:gd name="T32" fmla="*/ 192 w 218"/>
                  <a:gd name="T33" fmla="*/ 74 h 376"/>
                  <a:gd name="T34" fmla="*/ 192 w 218"/>
                  <a:gd name="T35" fmla="*/ 74 h 376"/>
                  <a:gd name="T36" fmla="*/ 146 w 218"/>
                  <a:gd name="T37" fmla="*/ 74 h 376"/>
                  <a:gd name="T38" fmla="*/ 146 w 218"/>
                  <a:gd name="T39" fmla="*/ 74 h 376"/>
                  <a:gd name="T40" fmla="*/ 146 w 218"/>
                  <a:gd name="T41" fmla="*/ 0 h 376"/>
                  <a:gd name="T42" fmla="*/ 70 w 218"/>
                  <a:gd name="T4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18" h="376">
                    <a:moveTo>
                      <a:pt x="70" y="0"/>
                    </a:moveTo>
                    <a:lnTo>
                      <a:pt x="70" y="0"/>
                    </a:lnTo>
                    <a:lnTo>
                      <a:pt x="70" y="74"/>
                    </a:lnTo>
                    <a:lnTo>
                      <a:pt x="70" y="74"/>
                    </a:lnTo>
                    <a:lnTo>
                      <a:pt x="24" y="74"/>
                    </a:lnTo>
                    <a:lnTo>
                      <a:pt x="0" y="101"/>
                    </a:lnTo>
                    <a:lnTo>
                      <a:pt x="0" y="300"/>
                    </a:lnTo>
                    <a:lnTo>
                      <a:pt x="37" y="376"/>
                    </a:lnTo>
                    <a:lnTo>
                      <a:pt x="38" y="376"/>
                    </a:lnTo>
                    <a:lnTo>
                      <a:pt x="38" y="376"/>
                    </a:lnTo>
                    <a:lnTo>
                      <a:pt x="180" y="376"/>
                    </a:lnTo>
                    <a:lnTo>
                      <a:pt x="180" y="376"/>
                    </a:lnTo>
                    <a:lnTo>
                      <a:pt x="181" y="374"/>
                    </a:lnTo>
                    <a:lnTo>
                      <a:pt x="181" y="373"/>
                    </a:lnTo>
                    <a:lnTo>
                      <a:pt x="218" y="300"/>
                    </a:lnTo>
                    <a:lnTo>
                      <a:pt x="218" y="101"/>
                    </a:lnTo>
                    <a:lnTo>
                      <a:pt x="192" y="74"/>
                    </a:lnTo>
                    <a:lnTo>
                      <a:pt x="192" y="74"/>
                    </a:lnTo>
                    <a:lnTo>
                      <a:pt x="146" y="74"/>
                    </a:lnTo>
                    <a:lnTo>
                      <a:pt x="146" y="74"/>
                    </a:lnTo>
                    <a:lnTo>
                      <a:pt x="146" y="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D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86" name="Line 8">
                <a:extLst>
                  <a:ext uri="{FF2B5EF4-FFF2-40B4-BE49-F238E27FC236}">
                    <a16:creationId xmlns:a16="http://schemas.microsoft.com/office/drawing/2014/main" id="{F0106027-CDA5-5E77-0888-8FCB0FF738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1065" y="3185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91" name="Line 9">
                <a:extLst>
                  <a:ext uri="{FF2B5EF4-FFF2-40B4-BE49-F238E27FC236}">
                    <a16:creationId xmlns:a16="http://schemas.microsoft.com/office/drawing/2014/main" id="{8DC16B27-05F6-951B-221E-FE17D60350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1065" y="3185"/>
                <a:ext cx="0" cy="7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93" name="Line 10">
                <a:extLst>
                  <a:ext uri="{FF2B5EF4-FFF2-40B4-BE49-F238E27FC236}">
                    <a16:creationId xmlns:a16="http://schemas.microsoft.com/office/drawing/2014/main" id="{D3252E24-FE08-B1F4-D2D3-E6D348ECDA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1065" y="3259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94" name="Line 11">
                <a:extLst>
                  <a:ext uri="{FF2B5EF4-FFF2-40B4-BE49-F238E27FC236}">
                    <a16:creationId xmlns:a16="http://schemas.microsoft.com/office/drawing/2014/main" id="{FE48F4E9-EB4C-C587-E258-21D81F210B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1111" y="3259"/>
                <a:ext cx="4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95" name="Line 12">
                <a:extLst>
                  <a:ext uri="{FF2B5EF4-FFF2-40B4-BE49-F238E27FC236}">
                    <a16:creationId xmlns:a16="http://schemas.microsoft.com/office/drawing/2014/main" id="{135AAEBC-9C08-1FFB-39BE-874C03A11F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1135" y="3259"/>
                <a:ext cx="24" cy="27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96" name="Line 13">
                <a:extLst>
                  <a:ext uri="{FF2B5EF4-FFF2-40B4-BE49-F238E27FC236}">
                    <a16:creationId xmlns:a16="http://schemas.microsoft.com/office/drawing/2014/main" id="{25C10FEC-6EE6-1857-CB50-FA4E814962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1135" y="3286"/>
                <a:ext cx="0" cy="19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97" name="Line 14">
                <a:extLst>
                  <a:ext uri="{FF2B5EF4-FFF2-40B4-BE49-F238E27FC236}">
                    <a16:creationId xmlns:a16="http://schemas.microsoft.com/office/drawing/2014/main" id="{31D69074-38C2-84BA-DBDA-6DA25CF68F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1135" y="3485"/>
                <a:ext cx="37" cy="76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98" name="Line 15">
                <a:extLst>
                  <a:ext uri="{FF2B5EF4-FFF2-40B4-BE49-F238E27FC236}">
                    <a16:creationId xmlns:a16="http://schemas.microsoft.com/office/drawing/2014/main" id="{D085A1BE-2EF1-2E09-F385-F3D3EDD315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1098" y="3561"/>
                <a:ext cx="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99" name="Line 16">
                <a:extLst>
                  <a:ext uri="{FF2B5EF4-FFF2-40B4-BE49-F238E27FC236}">
                    <a16:creationId xmlns:a16="http://schemas.microsoft.com/office/drawing/2014/main" id="{CBE5537F-27F1-1463-D2CA-5552C9A04B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1097" y="3561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00" name="Line 17">
                <a:extLst>
                  <a:ext uri="{FF2B5EF4-FFF2-40B4-BE49-F238E27FC236}">
                    <a16:creationId xmlns:a16="http://schemas.microsoft.com/office/drawing/2014/main" id="{8129C51D-7E00-CA87-2D4A-2B510E4918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1097" y="3561"/>
                <a:ext cx="14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01" name="Line 18">
                <a:extLst>
                  <a:ext uri="{FF2B5EF4-FFF2-40B4-BE49-F238E27FC236}">
                    <a16:creationId xmlns:a16="http://schemas.microsoft.com/office/drawing/2014/main" id="{21A66AEB-54AD-E9E3-9D6E-7AC48167CF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955" y="3561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02" name="Line 19">
                <a:extLst>
                  <a:ext uri="{FF2B5EF4-FFF2-40B4-BE49-F238E27FC236}">
                    <a16:creationId xmlns:a16="http://schemas.microsoft.com/office/drawing/2014/main" id="{966EB75F-73D9-E530-69BE-0D6117927F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955" y="3559"/>
                <a:ext cx="1" cy="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03" name="Line 20">
                <a:extLst>
                  <a:ext uri="{FF2B5EF4-FFF2-40B4-BE49-F238E27FC236}">
                    <a16:creationId xmlns:a16="http://schemas.microsoft.com/office/drawing/2014/main" id="{25739FD3-17DF-2FAD-9816-89C735287E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954" y="3558"/>
                <a:ext cx="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04" name="Line 21">
                <a:extLst>
                  <a:ext uri="{FF2B5EF4-FFF2-40B4-BE49-F238E27FC236}">
                    <a16:creationId xmlns:a16="http://schemas.microsoft.com/office/drawing/2014/main" id="{806FA0A3-C8FF-26E7-D41D-9BC469AAA7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954" y="3485"/>
                <a:ext cx="37" cy="7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05" name="Line 22">
                <a:extLst>
                  <a:ext uri="{FF2B5EF4-FFF2-40B4-BE49-F238E27FC236}">
                    <a16:creationId xmlns:a16="http://schemas.microsoft.com/office/drawing/2014/main" id="{A492E212-8575-E419-078B-DF625975C1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917" y="3286"/>
                <a:ext cx="0" cy="19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06" name="Line 23">
                <a:extLst>
                  <a:ext uri="{FF2B5EF4-FFF2-40B4-BE49-F238E27FC236}">
                    <a16:creationId xmlns:a16="http://schemas.microsoft.com/office/drawing/2014/main" id="{8D119D0B-9C86-90CC-D5B3-D1D6926D1C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943" y="3259"/>
                <a:ext cx="26" cy="27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07" name="Line 24">
                <a:extLst>
                  <a:ext uri="{FF2B5EF4-FFF2-40B4-BE49-F238E27FC236}">
                    <a16:creationId xmlns:a16="http://schemas.microsoft.com/office/drawing/2014/main" id="{A3DEBA11-02E3-4D71-E9B0-E6EB23F506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943" y="3259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08" name="Line 25">
                <a:extLst>
                  <a:ext uri="{FF2B5EF4-FFF2-40B4-BE49-F238E27FC236}">
                    <a16:creationId xmlns:a16="http://schemas.microsoft.com/office/drawing/2014/main" id="{2C0577FE-6D7C-6171-8A78-5DA9898F81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989" y="3259"/>
                <a:ext cx="4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09" name="Line 26">
                <a:extLst>
                  <a:ext uri="{FF2B5EF4-FFF2-40B4-BE49-F238E27FC236}">
                    <a16:creationId xmlns:a16="http://schemas.microsoft.com/office/drawing/2014/main" id="{6055BD7F-A765-D7CB-86E2-4D5B6B21A8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989" y="3259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10" name="Line 27">
                <a:extLst>
                  <a:ext uri="{FF2B5EF4-FFF2-40B4-BE49-F238E27FC236}">
                    <a16:creationId xmlns:a16="http://schemas.microsoft.com/office/drawing/2014/main" id="{68619924-8FF8-F1B8-79D8-02394AC800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989" y="3185"/>
                <a:ext cx="0" cy="7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11" name="Line 28">
                <a:extLst>
                  <a:ext uri="{FF2B5EF4-FFF2-40B4-BE49-F238E27FC236}">
                    <a16:creationId xmlns:a16="http://schemas.microsoft.com/office/drawing/2014/main" id="{8B6CA78C-FAC0-4A49-110F-57EB0E377B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1065" y="3185"/>
                <a:ext cx="7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12" name="Freeform 29">
                <a:extLst>
                  <a:ext uri="{FF2B5EF4-FFF2-40B4-BE49-F238E27FC236}">
                    <a16:creationId xmlns:a16="http://schemas.microsoft.com/office/drawing/2014/main" id="{EC826FE2-CB04-45F3-4324-F82B9E967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77" y="3313"/>
                <a:ext cx="118" cy="122"/>
              </a:xfrm>
              <a:custGeom>
                <a:avLst/>
                <a:gdLst>
                  <a:gd name="T0" fmla="*/ 79 w 118"/>
                  <a:gd name="T1" fmla="*/ 113 h 122"/>
                  <a:gd name="T2" fmla="*/ 68 w 118"/>
                  <a:gd name="T3" fmla="*/ 120 h 122"/>
                  <a:gd name="T4" fmla="*/ 58 w 118"/>
                  <a:gd name="T5" fmla="*/ 122 h 122"/>
                  <a:gd name="T6" fmla="*/ 54 w 118"/>
                  <a:gd name="T7" fmla="*/ 122 h 122"/>
                  <a:gd name="T8" fmla="*/ 37 w 118"/>
                  <a:gd name="T9" fmla="*/ 121 h 122"/>
                  <a:gd name="T10" fmla="*/ 30 w 118"/>
                  <a:gd name="T11" fmla="*/ 118 h 122"/>
                  <a:gd name="T12" fmla="*/ 23 w 118"/>
                  <a:gd name="T13" fmla="*/ 111 h 122"/>
                  <a:gd name="T14" fmla="*/ 20 w 118"/>
                  <a:gd name="T15" fmla="*/ 100 h 122"/>
                  <a:gd name="T16" fmla="*/ 15 w 118"/>
                  <a:gd name="T17" fmla="*/ 76 h 122"/>
                  <a:gd name="T18" fmla="*/ 14 w 118"/>
                  <a:gd name="T19" fmla="*/ 70 h 122"/>
                  <a:gd name="T20" fmla="*/ 10 w 118"/>
                  <a:gd name="T21" fmla="*/ 62 h 122"/>
                  <a:gd name="T22" fmla="*/ 2 w 118"/>
                  <a:gd name="T23" fmla="*/ 45 h 122"/>
                  <a:gd name="T24" fmla="*/ 0 w 118"/>
                  <a:gd name="T25" fmla="*/ 41 h 122"/>
                  <a:gd name="T26" fmla="*/ 2 w 118"/>
                  <a:gd name="T27" fmla="*/ 32 h 122"/>
                  <a:gd name="T28" fmla="*/ 4 w 118"/>
                  <a:gd name="T29" fmla="*/ 31 h 122"/>
                  <a:gd name="T30" fmla="*/ 7 w 118"/>
                  <a:gd name="T31" fmla="*/ 34 h 122"/>
                  <a:gd name="T32" fmla="*/ 22 w 118"/>
                  <a:gd name="T33" fmla="*/ 58 h 122"/>
                  <a:gd name="T34" fmla="*/ 23 w 118"/>
                  <a:gd name="T35" fmla="*/ 59 h 122"/>
                  <a:gd name="T36" fmla="*/ 29 w 118"/>
                  <a:gd name="T37" fmla="*/ 59 h 122"/>
                  <a:gd name="T38" fmla="*/ 30 w 118"/>
                  <a:gd name="T39" fmla="*/ 55 h 122"/>
                  <a:gd name="T40" fmla="*/ 26 w 118"/>
                  <a:gd name="T41" fmla="*/ 15 h 122"/>
                  <a:gd name="T42" fmla="*/ 29 w 118"/>
                  <a:gd name="T43" fmla="*/ 6 h 122"/>
                  <a:gd name="T44" fmla="*/ 30 w 118"/>
                  <a:gd name="T45" fmla="*/ 6 h 122"/>
                  <a:gd name="T46" fmla="*/ 35 w 118"/>
                  <a:gd name="T47" fmla="*/ 8 h 122"/>
                  <a:gd name="T48" fmla="*/ 37 w 118"/>
                  <a:gd name="T49" fmla="*/ 11 h 122"/>
                  <a:gd name="T50" fmla="*/ 41 w 118"/>
                  <a:gd name="T51" fmla="*/ 49 h 122"/>
                  <a:gd name="T52" fmla="*/ 42 w 118"/>
                  <a:gd name="T53" fmla="*/ 52 h 122"/>
                  <a:gd name="T54" fmla="*/ 45 w 118"/>
                  <a:gd name="T55" fmla="*/ 48 h 122"/>
                  <a:gd name="T56" fmla="*/ 46 w 118"/>
                  <a:gd name="T57" fmla="*/ 24 h 122"/>
                  <a:gd name="T58" fmla="*/ 49 w 118"/>
                  <a:gd name="T59" fmla="*/ 4 h 122"/>
                  <a:gd name="T60" fmla="*/ 54 w 118"/>
                  <a:gd name="T61" fmla="*/ 0 h 122"/>
                  <a:gd name="T62" fmla="*/ 58 w 118"/>
                  <a:gd name="T63" fmla="*/ 1 h 122"/>
                  <a:gd name="T64" fmla="*/ 60 w 118"/>
                  <a:gd name="T65" fmla="*/ 7 h 122"/>
                  <a:gd name="T66" fmla="*/ 56 w 118"/>
                  <a:gd name="T67" fmla="*/ 49 h 122"/>
                  <a:gd name="T68" fmla="*/ 56 w 118"/>
                  <a:gd name="T69" fmla="*/ 51 h 122"/>
                  <a:gd name="T70" fmla="*/ 60 w 118"/>
                  <a:gd name="T71" fmla="*/ 51 h 122"/>
                  <a:gd name="T72" fmla="*/ 62 w 118"/>
                  <a:gd name="T73" fmla="*/ 49 h 122"/>
                  <a:gd name="T74" fmla="*/ 77 w 118"/>
                  <a:gd name="T75" fmla="*/ 14 h 122"/>
                  <a:gd name="T76" fmla="*/ 80 w 118"/>
                  <a:gd name="T77" fmla="*/ 11 h 122"/>
                  <a:gd name="T78" fmla="*/ 87 w 118"/>
                  <a:gd name="T79" fmla="*/ 13 h 122"/>
                  <a:gd name="T80" fmla="*/ 88 w 118"/>
                  <a:gd name="T81" fmla="*/ 17 h 122"/>
                  <a:gd name="T82" fmla="*/ 87 w 118"/>
                  <a:gd name="T83" fmla="*/ 21 h 122"/>
                  <a:gd name="T84" fmla="*/ 72 w 118"/>
                  <a:gd name="T85" fmla="*/ 62 h 122"/>
                  <a:gd name="T86" fmla="*/ 72 w 118"/>
                  <a:gd name="T87" fmla="*/ 66 h 122"/>
                  <a:gd name="T88" fmla="*/ 73 w 118"/>
                  <a:gd name="T89" fmla="*/ 76 h 122"/>
                  <a:gd name="T90" fmla="*/ 74 w 118"/>
                  <a:gd name="T91" fmla="*/ 80 h 122"/>
                  <a:gd name="T92" fmla="*/ 81 w 118"/>
                  <a:gd name="T93" fmla="*/ 84 h 122"/>
                  <a:gd name="T94" fmla="*/ 88 w 118"/>
                  <a:gd name="T95" fmla="*/ 82 h 122"/>
                  <a:gd name="T96" fmla="*/ 100 w 118"/>
                  <a:gd name="T97" fmla="*/ 75 h 122"/>
                  <a:gd name="T98" fmla="*/ 108 w 118"/>
                  <a:gd name="T99" fmla="*/ 72 h 122"/>
                  <a:gd name="T100" fmla="*/ 111 w 118"/>
                  <a:gd name="T101" fmla="*/ 73 h 122"/>
                  <a:gd name="T102" fmla="*/ 118 w 118"/>
                  <a:gd name="T103" fmla="*/ 80 h 122"/>
                  <a:gd name="T104" fmla="*/ 115 w 118"/>
                  <a:gd name="T105" fmla="*/ 83 h 122"/>
                  <a:gd name="T106" fmla="*/ 108 w 118"/>
                  <a:gd name="T107" fmla="*/ 86 h 122"/>
                  <a:gd name="T108" fmla="*/ 95 w 118"/>
                  <a:gd name="T109" fmla="*/ 94 h 122"/>
                  <a:gd name="T110" fmla="*/ 88 w 118"/>
                  <a:gd name="T111" fmla="*/ 101 h 122"/>
                  <a:gd name="T112" fmla="*/ 79 w 118"/>
                  <a:gd name="T113" fmla="*/ 11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8" h="122">
                    <a:moveTo>
                      <a:pt x="79" y="113"/>
                    </a:moveTo>
                    <a:lnTo>
                      <a:pt x="79" y="113"/>
                    </a:lnTo>
                    <a:lnTo>
                      <a:pt x="74" y="117"/>
                    </a:lnTo>
                    <a:lnTo>
                      <a:pt x="68" y="120"/>
                    </a:lnTo>
                    <a:lnTo>
                      <a:pt x="62" y="122"/>
                    </a:lnTo>
                    <a:lnTo>
                      <a:pt x="58" y="122"/>
                    </a:lnTo>
                    <a:lnTo>
                      <a:pt x="54" y="122"/>
                    </a:lnTo>
                    <a:lnTo>
                      <a:pt x="54" y="122"/>
                    </a:lnTo>
                    <a:lnTo>
                      <a:pt x="45" y="122"/>
                    </a:lnTo>
                    <a:lnTo>
                      <a:pt x="37" y="121"/>
                    </a:lnTo>
                    <a:lnTo>
                      <a:pt x="33" y="121"/>
                    </a:lnTo>
                    <a:lnTo>
                      <a:pt x="30" y="118"/>
                    </a:lnTo>
                    <a:lnTo>
                      <a:pt x="26" y="115"/>
                    </a:lnTo>
                    <a:lnTo>
                      <a:pt x="23" y="111"/>
                    </a:lnTo>
                    <a:lnTo>
                      <a:pt x="23" y="111"/>
                    </a:lnTo>
                    <a:lnTo>
                      <a:pt x="20" y="100"/>
                    </a:lnTo>
                    <a:lnTo>
                      <a:pt x="18" y="90"/>
                    </a:lnTo>
                    <a:lnTo>
                      <a:pt x="15" y="76"/>
                    </a:lnTo>
                    <a:lnTo>
                      <a:pt x="15" y="76"/>
                    </a:lnTo>
                    <a:lnTo>
                      <a:pt x="14" y="70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4" y="52"/>
                    </a:lnTo>
                    <a:lnTo>
                      <a:pt x="2" y="45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2" y="32"/>
                    </a:lnTo>
                    <a:lnTo>
                      <a:pt x="3" y="31"/>
                    </a:lnTo>
                    <a:lnTo>
                      <a:pt x="4" y="31"/>
                    </a:lnTo>
                    <a:lnTo>
                      <a:pt x="6" y="32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22" y="58"/>
                    </a:lnTo>
                    <a:lnTo>
                      <a:pt x="22" y="58"/>
                    </a:lnTo>
                    <a:lnTo>
                      <a:pt x="23" y="59"/>
                    </a:lnTo>
                    <a:lnTo>
                      <a:pt x="26" y="59"/>
                    </a:lnTo>
                    <a:lnTo>
                      <a:pt x="29" y="59"/>
                    </a:lnTo>
                    <a:lnTo>
                      <a:pt x="30" y="55"/>
                    </a:lnTo>
                    <a:lnTo>
                      <a:pt x="30" y="5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7" y="8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4" y="6"/>
                    </a:lnTo>
                    <a:lnTo>
                      <a:pt x="35" y="8"/>
                    </a:lnTo>
                    <a:lnTo>
                      <a:pt x="37" y="11"/>
                    </a:lnTo>
                    <a:lnTo>
                      <a:pt x="37" y="11"/>
                    </a:lnTo>
                    <a:lnTo>
                      <a:pt x="41" y="49"/>
                    </a:lnTo>
                    <a:lnTo>
                      <a:pt x="41" y="49"/>
                    </a:lnTo>
                    <a:lnTo>
                      <a:pt x="41" y="51"/>
                    </a:lnTo>
                    <a:lnTo>
                      <a:pt x="42" y="52"/>
                    </a:lnTo>
                    <a:lnTo>
                      <a:pt x="43" y="52"/>
                    </a:lnTo>
                    <a:lnTo>
                      <a:pt x="45" y="48"/>
                    </a:lnTo>
                    <a:lnTo>
                      <a:pt x="45" y="48"/>
                    </a:lnTo>
                    <a:lnTo>
                      <a:pt x="46" y="24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50" y="1"/>
                    </a:lnTo>
                    <a:lnTo>
                      <a:pt x="54" y="0"/>
                    </a:lnTo>
                    <a:lnTo>
                      <a:pt x="57" y="0"/>
                    </a:lnTo>
                    <a:lnTo>
                      <a:pt x="58" y="1"/>
                    </a:lnTo>
                    <a:lnTo>
                      <a:pt x="60" y="3"/>
                    </a:lnTo>
                    <a:lnTo>
                      <a:pt x="60" y="7"/>
                    </a:lnTo>
                    <a:lnTo>
                      <a:pt x="60" y="7"/>
                    </a:lnTo>
                    <a:lnTo>
                      <a:pt x="56" y="49"/>
                    </a:lnTo>
                    <a:lnTo>
                      <a:pt x="56" y="49"/>
                    </a:lnTo>
                    <a:lnTo>
                      <a:pt x="56" y="51"/>
                    </a:lnTo>
                    <a:lnTo>
                      <a:pt x="58" y="52"/>
                    </a:lnTo>
                    <a:lnTo>
                      <a:pt x="60" y="51"/>
                    </a:lnTo>
                    <a:lnTo>
                      <a:pt x="62" y="49"/>
                    </a:lnTo>
                    <a:lnTo>
                      <a:pt x="62" y="49"/>
                    </a:lnTo>
                    <a:lnTo>
                      <a:pt x="77" y="14"/>
                    </a:lnTo>
                    <a:lnTo>
                      <a:pt x="77" y="14"/>
                    </a:lnTo>
                    <a:lnTo>
                      <a:pt x="79" y="13"/>
                    </a:lnTo>
                    <a:lnTo>
                      <a:pt x="80" y="11"/>
                    </a:lnTo>
                    <a:lnTo>
                      <a:pt x="85" y="11"/>
                    </a:lnTo>
                    <a:lnTo>
                      <a:pt x="87" y="13"/>
                    </a:lnTo>
                    <a:lnTo>
                      <a:pt x="88" y="14"/>
                    </a:lnTo>
                    <a:lnTo>
                      <a:pt x="88" y="17"/>
                    </a:lnTo>
                    <a:lnTo>
                      <a:pt x="87" y="21"/>
                    </a:lnTo>
                    <a:lnTo>
                      <a:pt x="87" y="21"/>
                    </a:lnTo>
                    <a:lnTo>
                      <a:pt x="79" y="44"/>
                    </a:lnTo>
                    <a:lnTo>
                      <a:pt x="72" y="62"/>
                    </a:lnTo>
                    <a:lnTo>
                      <a:pt x="72" y="62"/>
                    </a:lnTo>
                    <a:lnTo>
                      <a:pt x="72" y="66"/>
                    </a:lnTo>
                    <a:lnTo>
                      <a:pt x="72" y="72"/>
                    </a:lnTo>
                    <a:lnTo>
                      <a:pt x="73" y="76"/>
                    </a:lnTo>
                    <a:lnTo>
                      <a:pt x="74" y="80"/>
                    </a:lnTo>
                    <a:lnTo>
                      <a:pt x="74" y="80"/>
                    </a:lnTo>
                    <a:lnTo>
                      <a:pt x="77" y="83"/>
                    </a:lnTo>
                    <a:lnTo>
                      <a:pt x="81" y="84"/>
                    </a:lnTo>
                    <a:lnTo>
                      <a:pt x="84" y="84"/>
                    </a:lnTo>
                    <a:lnTo>
                      <a:pt x="88" y="82"/>
                    </a:lnTo>
                    <a:lnTo>
                      <a:pt x="88" y="82"/>
                    </a:lnTo>
                    <a:lnTo>
                      <a:pt x="100" y="7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1" y="73"/>
                    </a:lnTo>
                    <a:lnTo>
                      <a:pt x="111" y="73"/>
                    </a:lnTo>
                    <a:lnTo>
                      <a:pt x="116" y="76"/>
                    </a:lnTo>
                    <a:lnTo>
                      <a:pt x="118" y="80"/>
                    </a:lnTo>
                    <a:lnTo>
                      <a:pt x="116" y="82"/>
                    </a:lnTo>
                    <a:lnTo>
                      <a:pt x="115" y="83"/>
                    </a:lnTo>
                    <a:lnTo>
                      <a:pt x="108" y="86"/>
                    </a:lnTo>
                    <a:lnTo>
                      <a:pt x="108" y="86"/>
                    </a:lnTo>
                    <a:lnTo>
                      <a:pt x="100" y="90"/>
                    </a:lnTo>
                    <a:lnTo>
                      <a:pt x="95" y="94"/>
                    </a:lnTo>
                    <a:lnTo>
                      <a:pt x="88" y="101"/>
                    </a:lnTo>
                    <a:lnTo>
                      <a:pt x="88" y="101"/>
                    </a:lnTo>
                    <a:lnTo>
                      <a:pt x="79" y="113"/>
                    </a:lnTo>
                    <a:lnTo>
                      <a:pt x="79" y="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1550" name="Group 21549">
            <a:extLst>
              <a:ext uri="{FF2B5EF4-FFF2-40B4-BE49-F238E27FC236}">
                <a16:creationId xmlns:a16="http://schemas.microsoft.com/office/drawing/2014/main" id="{66470937-731C-0094-3DEE-F7E5600F6CDC}"/>
              </a:ext>
            </a:extLst>
          </p:cNvPr>
          <p:cNvGrpSpPr/>
          <p:nvPr/>
        </p:nvGrpSpPr>
        <p:grpSpPr>
          <a:xfrm>
            <a:off x="4291256" y="4023556"/>
            <a:ext cx="812258" cy="1469092"/>
            <a:chOff x="8241951" y="6828465"/>
            <a:chExt cx="812258" cy="1469092"/>
          </a:xfrm>
        </p:grpSpPr>
        <p:sp>
          <p:nvSpPr>
            <p:cNvPr id="19445" name="Freeform 875">
              <a:extLst>
                <a:ext uri="{FF2B5EF4-FFF2-40B4-BE49-F238E27FC236}">
                  <a16:creationId xmlns:a16="http://schemas.microsoft.com/office/drawing/2014/main" id="{8DC5F163-0B9C-FBF6-89F6-B6C14E823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4986" y="7465342"/>
              <a:ext cx="466415" cy="361657"/>
            </a:xfrm>
            <a:custGeom>
              <a:avLst/>
              <a:gdLst>
                <a:gd name="T0" fmla="*/ 2147483646 w 294"/>
                <a:gd name="T1" fmla="*/ 2147483646 h 228"/>
                <a:gd name="T2" fmla="*/ 2147483646 w 294"/>
                <a:gd name="T3" fmla="*/ 2147483646 h 228"/>
                <a:gd name="T4" fmla="*/ 2147483646 w 294"/>
                <a:gd name="T5" fmla="*/ 2147483646 h 228"/>
                <a:gd name="T6" fmla="*/ 2147483646 w 294"/>
                <a:gd name="T7" fmla="*/ 2147483646 h 228"/>
                <a:gd name="T8" fmla="*/ 2147483646 w 294"/>
                <a:gd name="T9" fmla="*/ 0 h 228"/>
                <a:gd name="T10" fmla="*/ 2147483646 w 294"/>
                <a:gd name="T11" fmla="*/ 2147483646 h 228"/>
                <a:gd name="T12" fmla="*/ 0 w 294"/>
                <a:gd name="T13" fmla="*/ 2147483646 h 228"/>
                <a:gd name="T14" fmla="*/ 2147483646 w 294"/>
                <a:gd name="T15" fmla="*/ 2147483646 h 228"/>
                <a:gd name="T16" fmla="*/ 2147483646 w 294"/>
                <a:gd name="T17" fmla="*/ 2147483646 h 228"/>
                <a:gd name="T18" fmla="*/ 2147483646 w 294"/>
                <a:gd name="T19" fmla="*/ 2147483646 h 228"/>
                <a:gd name="T20" fmla="*/ 2147483646 w 294"/>
                <a:gd name="T21" fmla="*/ 2147483646 h 228"/>
                <a:gd name="T22" fmla="*/ 2147483646 w 294"/>
                <a:gd name="T23" fmla="*/ 2147483646 h 228"/>
                <a:gd name="T24" fmla="*/ 2147483646 w 294"/>
                <a:gd name="T25" fmla="*/ 2147483646 h 2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4"/>
                <a:gd name="T40" fmla="*/ 0 h 228"/>
                <a:gd name="T41" fmla="*/ 294 w 294"/>
                <a:gd name="T42" fmla="*/ 228 h 2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4" h="228">
                  <a:moveTo>
                    <a:pt x="294" y="55"/>
                  </a:moveTo>
                  <a:lnTo>
                    <a:pt x="262" y="3"/>
                  </a:lnTo>
                  <a:lnTo>
                    <a:pt x="212" y="32"/>
                  </a:lnTo>
                  <a:lnTo>
                    <a:pt x="201" y="16"/>
                  </a:lnTo>
                  <a:lnTo>
                    <a:pt x="168" y="0"/>
                  </a:lnTo>
                  <a:lnTo>
                    <a:pt x="33" y="81"/>
                  </a:lnTo>
                  <a:lnTo>
                    <a:pt x="0" y="135"/>
                  </a:lnTo>
                  <a:lnTo>
                    <a:pt x="54" y="228"/>
                  </a:lnTo>
                  <a:lnTo>
                    <a:pt x="120" y="225"/>
                  </a:lnTo>
                  <a:lnTo>
                    <a:pt x="255" y="144"/>
                  </a:lnTo>
                  <a:lnTo>
                    <a:pt x="255" y="106"/>
                  </a:lnTo>
                  <a:lnTo>
                    <a:pt x="243" y="87"/>
                  </a:lnTo>
                  <a:lnTo>
                    <a:pt x="294" y="55"/>
                  </a:lnTo>
                  <a:close/>
                </a:path>
              </a:pathLst>
            </a:custGeom>
            <a:solidFill>
              <a:srgbClr val="FFCC99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46" name="Freeform 876">
              <a:extLst>
                <a:ext uri="{FF2B5EF4-FFF2-40B4-BE49-F238E27FC236}">
                  <a16:creationId xmlns:a16="http://schemas.microsoft.com/office/drawing/2014/main" id="{82D13886-AE0D-FBB9-942F-6F1E4695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295" y="7401602"/>
              <a:ext cx="301424" cy="482210"/>
            </a:xfrm>
            <a:custGeom>
              <a:avLst/>
              <a:gdLst>
                <a:gd name="T0" fmla="*/ 0 w 190"/>
                <a:gd name="T1" fmla="*/ 2147483646 h 304"/>
                <a:gd name="T2" fmla="*/ 2147483646 w 190"/>
                <a:gd name="T3" fmla="*/ 2147483646 h 304"/>
                <a:gd name="T4" fmla="*/ 2147483646 w 190"/>
                <a:gd name="T5" fmla="*/ 2147483646 h 304"/>
                <a:gd name="T6" fmla="*/ 2147483646 w 190"/>
                <a:gd name="T7" fmla="*/ 0 h 304"/>
                <a:gd name="T8" fmla="*/ 0 w 190"/>
                <a:gd name="T9" fmla="*/ 2147483646 h 3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0"/>
                <a:gd name="T16" fmla="*/ 0 h 304"/>
                <a:gd name="T17" fmla="*/ 190 w 190"/>
                <a:gd name="T18" fmla="*/ 304 h 3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0" h="304">
                  <a:moveTo>
                    <a:pt x="0" y="9"/>
                  </a:moveTo>
                  <a:lnTo>
                    <a:pt x="174" y="304"/>
                  </a:lnTo>
                  <a:lnTo>
                    <a:pt x="190" y="295"/>
                  </a:lnTo>
                  <a:lnTo>
                    <a:pt x="15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47" name="Freeform 877">
              <a:extLst>
                <a:ext uri="{FF2B5EF4-FFF2-40B4-BE49-F238E27FC236}">
                  <a16:creationId xmlns:a16="http://schemas.microsoft.com/office/drawing/2014/main" id="{BB182767-5336-FA77-4670-9AD3ECA30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2553" y="7644293"/>
              <a:ext cx="277627" cy="198277"/>
            </a:xfrm>
            <a:custGeom>
              <a:avLst/>
              <a:gdLst>
                <a:gd name="T0" fmla="*/ 2147483646 w 175"/>
                <a:gd name="T1" fmla="*/ 2147483646 h 125"/>
                <a:gd name="T2" fmla="*/ 2147483646 w 175"/>
                <a:gd name="T3" fmla="*/ 2147483646 h 125"/>
                <a:gd name="T4" fmla="*/ 0 w 175"/>
                <a:gd name="T5" fmla="*/ 2147483646 h 125"/>
                <a:gd name="T6" fmla="*/ 2147483646 w 175"/>
                <a:gd name="T7" fmla="*/ 0 h 125"/>
                <a:gd name="T8" fmla="*/ 2147483646 w 175"/>
                <a:gd name="T9" fmla="*/ 2147483646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5"/>
                <a:gd name="T16" fmla="*/ 0 h 125"/>
                <a:gd name="T17" fmla="*/ 175 w 175"/>
                <a:gd name="T18" fmla="*/ 125 h 1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5" h="125">
                  <a:moveTo>
                    <a:pt x="175" y="17"/>
                  </a:moveTo>
                  <a:lnTo>
                    <a:pt x="11" y="125"/>
                  </a:lnTo>
                  <a:lnTo>
                    <a:pt x="0" y="108"/>
                  </a:lnTo>
                  <a:lnTo>
                    <a:pt x="163" y="0"/>
                  </a:lnTo>
                  <a:lnTo>
                    <a:pt x="175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48" name="Freeform 878">
              <a:extLst>
                <a:ext uri="{FF2B5EF4-FFF2-40B4-BE49-F238E27FC236}">
                  <a16:creationId xmlns:a16="http://schemas.microsoft.com/office/drawing/2014/main" id="{08CB8FCC-ADD6-9113-9F5C-36C7CE394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6689" y="7720431"/>
              <a:ext cx="147540" cy="158622"/>
            </a:xfrm>
            <a:custGeom>
              <a:avLst/>
              <a:gdLst>
                <a:gd name="T0" fmla="*/ 2147483646 w 93"/>
                <a:gd name="T1" fmla="*/ 2147483646 h 100"/>
                <a:gd name="T2" fmla="*/ 2147483646 w 93"/>
                <a:gd name="T3" fmla="*/ 2147483646 h 100"/>
                <a:gd name="T4" fmla="*/ 0 w 93"/>
                <a:gd name="T5" fmla="*/ 2147483646 h 100"/>
                <a:gd name="T6" fmla="*/ 2147483646 w 93"/>
                <a:gd name="T7" fmla="*/ 0 h 100"/>
                <a:gd name="T8" fmla="*/ 2147483646 w 93"/>
                <a:gd name="T9" fmla="*/ 2147483646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100"/>
                <a:gd name="T17" fmla="*/ 93 w 93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100">
                  <a:moveTo>
                    <a:pt x="93" y="61"/>
                  </a:moveTo>
                  <a:lnTo>
                    <a:pt x="42" y="100"/>
                  </a:lnTo>
                  <a:lnTo>
                    <a:pt x="0" y="39"/>
                  </a:lnTo>
                  <a:lnTo>
                    <a:pt x="51" y="0"/>
                  </a:lnTo>
                  <a:lnTo>
                    <a:pt x="93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49" name="Freeform 879">
              <a:extLst>
                <a:ext uri="{FF2B5EF4-FFF2-40B4-BE49-F238E27FC236}">
                  <a16:creationId xmlns:a16="http://schemas.microsoft.com/office/drawing/2014/main" id="{8A33D22D-69A8-716F-83EB-F75447277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6902" y="7213600"/>
              <a:ext cx="464828" cy="363244"/>
            </a:xfrm>
            <a:custGeom>
              <a:avLst/>
              <a:gdLst>
                <a:gd name="T0" fmla="*/ 2147483646 w 293"/>
                <a:gd name="T1" fmla="*/ 2147483646 h 229"/>
                <a:gd name="T2" fmla="*/ 2147483646 w 293"/>
                <a:gd name="T3" fmla="*/ 2147483646 h 229"/>
                <a:gd name="T4" fmla="*/ 2147483646 w 293"/>
                <a:gd name="T5" fmla="*/ 2147483646 h 229"/>
                <a:gd name="T6" fmla="*/ 2147483646 w 293"/>
                <a:gd name="T7" fmla="*/ 2147483646 h 229"/>
                <a:gd name="T8" fmla="*/ 2147483646 w 293"/>
                <a:gd name="T9" fmla="*/ 0 h 229"/>
                <a:gd name="T10" fmla="*/ 2147483646 w 293"/>
                <a:gd name="T11" fmla="*/ 2147483646 h 229"/>
                <a:gd name="T12" fmla="*/ 0 w 293"/>
                <a:gd name="T13" fmla="*/ 2147483646 h 229"/>
                <a:gd name="T14" fmla="*/ 2147483646 w 293"/>
                <a:gd name="T15" fmla="*/ 2147483646 h 229"/>
                <a:gd name="T16" fmla="*/ 2147483646 w 293"/>
                <a:gd name="T17" fmla="*/ 2147483646 h 229"/>
                <a:gd name="T18" fmla="*/ 2147483646 w 293"/>
                <a:gd name="T19" fmla="*/ 2147483646 h 229"/>
                <a:gd name="T20" fmla="*/ 2147483646 w 293"/>
                <a:gd name="T21" fmla="*/ 2147483646 h 229"/>
                <a:gd name="T22" fmla="*/ 2147483646 w 293"/>
                <a:gd name="T23" fmla="*/ 2147483646 h 229"/>
                <a:gd name="T24" fmla="*/ 2147483646 w 293"/>
                <a:gd name="T25" fmla="*/ 2147483646 h 2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3"/>
                <a:gd name="T40" fmla="*/ 0 h 229"/>
                <a:gd name="T41" fmla="*/ 293 w 293"/>
                <a:gd name="T42" fmla="*/ 229 h 2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3" h="229">
                  <a:moveTo>
                    <a:pt x="293" y="52"/>
                  </a:moveTo>
                  <a:lnTo>
                    <a:pt x="260" y="1"/>
                  </a:lnTo>
                  <a:lnTo>
                    <a:pt x="210" y="31"/>
                  </a:lnTo>
                  <a:lnTo>
                    <a:pt x="199" y="15"/>
                  </a:lnTo>
                  <a:lnTo>
                    <a:pt x="166" y="0"/>
                  </a:lnTo>
                  <a:lnTo>
                    <a:pt x="32" y="82"/>
                  </a:lnTo>
                  <a:lnTo>
                    <a:pt x="0" y="138"/>
                  </a:lnTo>
                  <a:lnTo>
                    <a:pt x="55" y="229"/>
                  </a:lnTo>
                  <a:lnTo>
                    <a:pt x="121" y="225"/>
                  </a:lnTo>
                  <a:lnTo>
                    <a:pt x="256" y="141"/>
                  </a:lnTo>
                  <a:lnTo>
                    <a:pt x="256" y="104"/>
                  </a:lnTo>
                  <a:lnTo>
                    <a:pt x="242" y="85"/>
                  </a:lnTo>
                  <a:lnTo>
                    <a:pt x="293" y="52"/>
                  </a:lnTo>
                  <a:close/>
                </a:path>
              </a:pathLst>
            </a:custGeom>
            <a:solidFill>
              <a:srgbClr val="FFCC99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0" name="Rectangle 880">
              <a:extLst>
                <a:ext uri="{FF2B5EF4-FFF2-40B4-BE49-F238E27FC236}">
                  <a16:creationId xmlns:a16="http://schemas.microsoft.com/office/drawing/2014/main" id="{18F2A3F5-F7AE-E46C-FC41-026951D0A9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5761" y="7661742"/>
              <a:ext cx="49180" cy="56310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51" name="Freeform 893">
              <a:extLst>
                <a:ext uri="{FF2B5EF4-FFF2-40B4-BE49-F238E27FC236}">
                  <a16:creationId xmlns:a16="http://schemas.microsoft.com/office/drawing/2014/main" id="{CAF6BBFE-E0FB-10C7-084D-D66DBF637C4A}"/>
                </a:ext>
              </a:extLst>
            </p:cNvPr>
            <p:cNvSpPr>
              <a:spLocks/>
            </p:cNvSpPr>
            <p:nvPr/>
          </p:nvSpPr>
          <p:spPr bwMode="auto">
            <a:xfrm rot="867838">
              <a:off x="8241951" y="6828465"/>
              <a:ext cx="812258" cy="502830"/>
            </a:xfrm>
            <a:custGeom>
              <a:avLst/>
              <a:gdLst>
                <a:gd name="T0" fmla="*/ 2147483646 w 512"/>
                <a:gd name="T1" fmla="*/ 2147483646 h 317"/>
                <a:gd name="T2" fmla="*/ 2147483646 w 512"/>
                <a:gd name="T3" fmla="*/ 2147483646 h 317"/>
                <a:gd name="T4" fmla="*/ 0 w 512"/>
                <a:gd name="T5" fmla="*/ 2147483646 h 317"/>
                <a:gd name="T6" fmla="*/ 0 60000 65536"/>
                <a:gd name="T7" fmla="*/ 0 60000 65536"/>
                <a:gd name="T8" fmla="*/ 0 60000 65536"/>
                <a:gd name="T9" fmla="*/ 0 w 512"/>
                <a:gd name="T10" fmla="*/ 0 h 317"/>
                <a:gd name="T11" fmla="*/ 512 w 512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2" h="317">
                  <a:moveTo>
                    <a:pt x="512" y="125"/>
                  </a:moveTo>
                  <a:cubicBezTo>
                    <a:pt x="458" y="117"/>
                    <a:pt x="356" y="0"/>
                    <a:pt x="185" y="75"/>
                  </a:cubicBezTo>
                  <a:cubicBezTo>
                    <a:pt x="14" y="150"/>
                    <a:pt x="39" y="267"/>
                    <a:pt x="0" y="31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3" name="Rectangle 19452">
              <a:extLst>
                <a:ext uri="{FF2B5EF4-FFF2-40B4-BE49-F238E27FC236}">
                  <a16:creationId xmlns:a16="http://schemas.microsoft.com/office/drawing/2014/main" id="{1BE4DBF6-6B34-2629-B0D1-99674FB9132D}"/>
                </a:ext>
              </a:extLst>
            </p:cNvPr>
            <p:cNvSpPr/>
            <p:nvPr/>
          </p:nvSpPr>
          <p:spPr bwMode="auto">
            <a:xfrm>
              <a:off x="8267990" y="8222945"/>
              <a:ext cx="466725" cy="7461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0594" name="Group 764">
            <a:extLst>
              <a:ext uri="{FF2B5EF4-FFF2-40B4-BE49-F238E27FC236}">
                <a16:creationId xmlns:a16="http://schemas.microsoft.com/office/drawing/2014/main" id="{9B18AAC0-632C-CFAB-B6A5-541F625E21BC}"/>
              </a:ext>
            </a:extLst>
          </p:cNvPr>
          <p:cNvGrpSpPr>
            <a:grpSpLocks/>
          </p:cNvGrpSpPr>
          <p:nvPr/>
        </p:nvGrpSpPr>
        <p:grpSpPr bwMode="auto">
          <a:xfrm>
            <a:off x="3676315" y="2980086"/>
            <a:ext cx="520700" cy="1066800"/>
            <a:chOff x="944" y="4320"/>
            <a:chExt cx="328" cy="672"/>
          </a:xfrm>
        </p:grpSpPr>
        <p:sp>
          <p:nvSpPr>
            <p:cNvPr id="20911" name="Line 765">
              <a:extLst>
                <a:ext uri="{FF2B5EF4-FFF2-40B4-BE49-F238E27FC236}">
                  <a16:creationId xmlns:a16="http://schemas.microsoft.com/office/drawing/2014/main" id="{C267BA41-6B44-07F8-D9E6-6C5D4FC70D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36" y="4716"/>
              <a:ext cx="0" cy="23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12" name="Freeform 766">
              <a:extLst>
                <a:ext uri="{FF2B5EF4-FFF2-40B4-BE49-F238E27FC236}">
                  <a16:creationId xmlns:a16="http://schemas.microsoft.com/office/drawing/2014/main" id="{6E64D4F6-33A5-E13B-4EB5-C1DBDCFD11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92" y="4405"/>
              <a:ext cx="84" cy="340"/>
            </a:xfrm>
            <a:custGeom>
              <a:avLst/>
              <a:gdLst>
                <a:gd name="T0" fmla="*/ 0 w 173"/>
                <a:gd name="T1" fmla="*/ 5 h 375"/>
                <a:gd name="T2" fmla="*/ 0 w 173"/>
                <a:gd name="T3" fmla="*/ 0 h 375"/>
                <a:gd name="T4" fmla="*/ 0 w 173"/>
                <a:gd name="T5" fmla="*/ 5 h 375"/>
                <a:gd name="T6" fmla="*/ 0 w 173"/>
                <a:gd name="T7" fmla="*/ 5 h 375"/>
                <a:gd name="T8" fmla="*/ 0 w 173"/>
                <a:gd name="T9" fmla="*/ 6 h 375"/>
                <a:gd name="T10" fmla="*/ 0 w 173"/>
                <a:gd name="T11" fmla="*/ 20 h 375"/>
                <a:gd name="T12" fmla="*/ 0 w 173"/>
                <a:gd name="T13" fmla="*/ 24 h 375"/>
                <a:gd name="T14" fmla="*/ 0 w 173"/>
                <a:gd name="T15" fmla="*/ 27 h 375"/>
                <a:gd name="T16" fmla="*/ 0 w 173"/>
                <a:gd name="T17" fmla="*/ 22 h 375"/>
                <a:gd name="T18" fmla="*/ 0 w 173"/>
                <a:gd name="T19" fmla="*/ 10 h 375"/>
                <a:gd name="T20" fmla="*/ 0 w 173"/>
                <a:gd name="T21" fmla="*/ 7 h 375"/>
                <a:gd name="T22" fmla="*/ 0 w 173"/>
                <a:gd name="T23" fmla="*/ 6 h 375"/>
                <a:gd name="T24" fmla="*/ 0 w 173"/>
                <a:gd name="T25" fmla="*/ 5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3"/>
                <a:gd name="T40" fmla="*/ 0 h 375"/>
                <a:gd name="T41" fmla="*/ 173 w 173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3" h="375">
                  <a:moveTo>
                    <a:pt x="63" y="15"/>
                  </a:moveTo>
                  <a:lnTo>
                    <a:pt x="126" y="0"/>
                  </a:lnTo>
                  <a:lnTo>
                    <a:pt x="126" y="67"/>
                  </a:lnTo>
                  <a:lnTo>
                    <a:pt x="151" y="71"/>
                  </a:lnTo>
                  <a:lnTo>
                    <a:pt x="173" y="88"/>
                  </a:lnTo>
                  <a:lnTo>
                    <a:pt x="173" y="279"/>
                  </a:lnTo>
                  <a:lnTo>
                    <a:pt x="148" y="343"/>
                  </a:lnTo>
                  <a:lnTo>
                    <a:pt x="40" y="375"/>
                  </a:lnTo>
                  <a:lnTo>
                    <a:pt x="0" y="318"/>
                  </a:lnTo>
                  <a:lnTo>
                    <a:pt x="0" y="127"/>
                  </a:lnTo>
                  <a:lnTo>
                    <a:pt x="29" y="96"/>
                  </a:lnTo>
                  <a:lnTo>
                    <a:pt x="61" y="85"/>
                  </a:lnTo>
                  <a:lnTo>
                    <a:pt x="62" y="15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13" name="Freeform 767">
              <a:extLst>
                <a:ext uri="{FF2B5EF4-FFF2-40B4-BE49-F238E27FC236}">
                  <a16:creationId xmlns:a16="http://schemas.microsoft.com/office/drawing/2014/main" id="{854FA007-2939-250B-8225-467530647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" y="4897"/>
              <a:ext cx="182" cy="77"/>
            </a:xfrm>
            <a:custGeom>
              <a:avLst/>
              <a:gdLst>
                <a:gd name="T0" fmla="*/ 182 w 182"/>
                <a:gd name="T1" fmla="*/ 0 h 94"/>
                <a:gd name="T2" fmla="*/ 0 w 182"/>
                <a:gd name="T3" fmla="*/ 2 h 94"/>
                <a:gd name="T4" fmla="*/ 0 60000 65536"/>
                <a:gd name="T5" fmla="*/ 0 60000 65536"/>
                <a:gd name="T6" fmla="*/ 0 w 182"/>
                <a:gd name="T7" fmla="*/ 0 h 94"/>
                <a:gd name="T8" fmla="*/ 182 w 182"/>
                <a:gd name="T9" fmla="*/ 94 h 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2" h="94">
                  <a:moveTo>
                    <a:pt x="182" y="0"/>
                  </a:moveTo>
                  <a:lnTo>
                    <a:pt x="0" y="9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14" name="Freeform 768">
              <a:extLst>
                <a:ext uri="{FF2B5EF4-FFF2-40B4-BE49-F238E27FC236}">
                  <a16:creationId xmlns:a16="http://schemas.microsoft.com/office/drawing/2014/main" id="{F4214BBF-B421-5637-D189-E9A26656A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4884"/>
              <a:ext cx="160" cy="108"/>
            </a:xfrm>
            <a:custGeom>
              <a:avLst/>
              <a:gdLst>
                <a:gd name="T0" fmla="*/ 0 w 160"/>
                <a:gd name="T1" fmla="*/ 0 h 132"/>
                <a:gd name="T2" fmla="*/ 160 w 160"/>
                <a:gd name="T3" fmla="*/ 2 h 132"/>
                <a:gd name="T4" fmla="*/ 0 60000 65536"/>
                <a:gd name="T5" fmla="*/ 0 60000 65536"/>
                <a:gd name="T6" fmla="*/ 0 w 160"/>
                <a:gd name="T7" fmla="*/ 0 h 132"/>
                <a:gd name="T8" fmla="*/ 160 w 160"/>
                <a:gd name="T9" fmla="*/ 132 h 1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132">
                  <a:moveTo>
                    <a:pt x="0" y="0"/>
                  </a:moveTo>
                  <a:lnTo>
                    <a:pt x="160" y="13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15" name="Freeform 769">
              <a:extLst>
                <a:ext uri="{FF2B5EF4-FFF2-40B4-BE49-F238E27FC236}">
                  <a16:creationId xmlns:a16="http://schemas.microsoft.com/office/drawing/2014/main" id="{F5305015-34E9-2434-07DD-8E6EDAFA3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" y="4320"/>
              <a:ext cx="328" cy="314"/>
            </a:xfrm>
            <a:custGeom>
              <a:avLst/>
              <a:gdLst>
                <a:gd name="T0" fmla="*/ 40 w 328"/>
                <a:gd name="T1" fmla="*/ 2 h 384"/>
                <a:gd name="T2" fmla="*/ 256 w 328"/>
                <a:gd name="T3" fmla="*/ 2 h 384"/>
                <a:gd name="T4" fmla="*/ 200 w 328"/>
                <a:gd name="T5" fmla="*/ 2 h 384"/>
                <a:gd name="T6" fmla="*/ 8 w 328"/>
                <a:gd name="T7" fmla="*/ 2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8"/>
                <a:gd name="T13" fmla="*/ 0 h 384"/>
                <a:gd name="T14" fmla="*/ 328 w 328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8" h="384">
                  <a:moveTo>
                    <a:pt x="40" y="152"/>
                  </a:moveTo>
                  <a:cubicBezTo>
                    <a:pt x="0" y="8"/>
                    <a:pt x="184" y="0"/>
                    <a:pt x="256" y="128"/>
                  </a:cubicBezTo>
                  <a:cubicBezTo>
                    <a:pt x="328" y="256"/>
                    <a:pt x="288" y="304"/>
                    <a:pt x="200" y="344"/>
                  </a:cubicBezTo>
                  <a:cubicBezTo>
                    <a:pt x="112" y="384"/>
                    <a:pt x="40" y="277"/>
                    <a:pt x="8" y="288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95" name="Group 770">
            <a:extLst>
              <a:ext uri="{FF2B5EF4-FFF2-40B4-BE49-F238E27FC236}">
                <a16:creationId xmlns:a16="http://schemas.microsoft.com/office/drawing/2014/main" id="{49FB70AF-7DBC-190D-27E4-38811CEA191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865475" y="2870482"/>
            <a:ext cx="520700" cy="1066800"/>
            <a:chOff x="944" y="4320"/>
            <a:chExt cx="328" cy="672"/>
          </a:xfrm>
        </p:grpSpPr>
        <p:sp>
          <p:nvSpPr>
            <p:cNvPr id="20906" name="Line 771">
              <a:extLst>
                <a:ext uri="{FF2B5EF4-FFF2-40B4-BE49-F238E27FC236}">
                  <a16:creationId xmlns:a16="http://schemas.microsoft.com/office/drawing/2014/main" id="{4B9DCFD2-7EBF-3C28-B53F-57DFFE3FC8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36" y="4716"/>
              <a:ext cx="0" cy="23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07" name="Freeform 772">
              <a:extLst>
                <a:ext uri="{FF2B5EF4-FFF2-40B4-BE49-F238E27FC236}">
                  <a16:creationId xmlns:a16="http://schemas.microsoft.com/office/drawing/2014/main" id="{1F75925C-136C-8F93-5055-F0BD95D71C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92" y="4405"/>
              <a:ext cx="84" cy="340"/>
            </a:xfrm>
            <a:custGeom>
              <a:avLst/>
              <a:gdLst>
                <a:gd name="T0" fmla="*/ 0 w 173"/>
                <a:gd name="T1" fmla="*/ 5 h 375"/>
                <a:gd name="T2" fmla="*/ 0 w 173"/>
                <a:gd name="T3" fmla="*/ 0 h 375"/>
                <a:gd name="T4" fmla="*/ 0 w 173"/>
                <a:gd name="T5" fmla="*/ 5 h 375"/>
                <a:gd name="T6" fmla="*/ 0 w 173"/>
                <a:gd name="T7" fmla="*/ 5 h 375"/>
                <a:gd name="T8" fmla="*/ 0 w 173"/>
                <a:gd name="T9" fmla="*/ 6 h 375"/>
                <a:gd name="T10" fmla="*/ 0 w 173"/>
                <a:gd name="T11" fmla="*/ 20 h 375"/>
                <a:gd name="T12" fmla="*/ 0 w 173"/>
                <a:gd name="T13" fmla="*/ 24 h 375"/>
                <a:gd name="T14" fmla="*/ 0 w 173"/>
                <a:gd name="T15" fmla="*/ 27 h 375"/>
                <a:gd name="T16" fmla="*/ 0 w 173"/>
                <a:gd name="T17" fmla="*/ 22 h 375"/>
                <a:gd name="T18" fmla="*/ 0 w 173"/>
                <a:gd name="T19" fmla="*/ 10 h 375"/>
                <a:gd name="T20" fmla="*/ 0 w 173"/>
                <a:gd name="T21" fmla="*/ 7 h 375"/>
                <a:gd name="T22" fmla="*/ 0 w 173"/>
                <a:gd name="T23" fmla="*/ 6 h 375"/>
                <a:gd name="T24" fmla="*/ 0 w 173"/>
                <a:gd name="T25" fmla="*/ 5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3"/>
                <a:gd name="T40" fmla="*/ 0 h 375"/>
                <a:gd name="T41" fmla="*/ 173 w 173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3" h="375">
                  <a:moveTo>
                    <a:pt x="63" y="15"/>
                  </a:moveTo>
                  <a:lnTo>
                    <a:pt x="126" y="0"/>
                  </a:lnTo>
                  <a:lnTo>
                    <a:pt x="126" y="67"/>
                  </a:lnTo>
                  <a:lnTo>
                    <a:pt x="151" y="71"/>
                  </a:lnTo>
                  <a:lnTo>
                    <a:pt x="173" y="88"/>
                  </a:lnTo>
                  <a:lnTo>
                    <a:pt x="173" y="279"/>
                  </a:lnTo>
                  <a:lnTo>
                    <a:pt x="148" y="343"/>
                  </a:lnTo>
                  <a:lnTo>
                    <a:pt x="40" y="375"/>
                  </a:lnTo>
                  <a:lnTo>
                    <a:pt x="0" y="318"/>
                  </a:lnTo>
                  <a:lnTo>
                    <a:pt x="0" y="127"/>
                  </a:lnTo>
                  <a:lnTo>
                    <a:pt x="29" y="96"/>
                  </a:lnTo>
                  <a:lnTo>
                    <a:pt x="61" y="85"/>
                  </a:lnTo>
                  <a:lnTo>
                    <a:pt x="62" y="15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08" name="Freeform 773">
              <a:extLst>
                <a:ext uri="{FF2B5EF4-FFF2-40B4-BE49-F238E27FC236}">
                  <a16:creationId xmlns:a16="http://schemas.microsoft.com/office/drawing/2014/main" id="{BA34B49F-EFD2-EDC7-6CF8-92741DE09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" y="4897"/>
              <a:ext cx="182" cy="77"/>
            </a:xfrm>
            <a:custGeom>
              <a:avLst/>
              <a:gdLst>
                <a:gd name="T0" fmla="*/ 182 w 182"/>
                <a:gd name="T1" fmla="*/ 0 h 94"/>
                <a:gd name="T2" fmla="*/ 0 w 182"/>
                <a:gd name="T3" fmla="*/ 2 h 94"/>
                <a:gd name="T4" fmla="*/ 0 60000 65536"/>
                <a:gd name="T5" fmla="*/ 0 60000 65536"/>
                <a:gd name="T6" fmla="*/ 0 w 182"/>
                <a:gd name="T7" fmla="*/ 0 h 94"/>
                <a:gd name="T8" fmla="*/ 182 w 182"/>
                <a:gd name="T9" fmla="*/ 94 h 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2" h="94">
                  <a:moveTo>
                    <a:pt x="182" y="0"/>
                  </a:moveTo>
                  <a:lnTo>
                    <a:pt x="0" y="9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9" name="Freeform 774">
              <a:extLst>
                <a:ext uri="{FF2B5EF4-FFF2-40B4-BE49-F238E27FC236}">
                  <a16:creationId xmlns:a16="http://schemas.microsoft.com/office/drawing/2014/main" id="{99C226D9-8791-DF06-E4F5-133971FCA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4884"/>
              <a:ext cx="160" cy="108"/>
            </a:xfrm>
            <a:custGeom>
              <a:avLst/>
              <a:gdLst>
                <a:gd name="T0" fmla="*/ 0 w 160"/>
                <a:gd name="T1" fmla="*/ 0 h 132"/>
                <a:gd name="T2" fmla="*/ 160 w 160"/>
                <a:gd name="T3" fmla="*/ 2 h 132"/>
                <a:gd name="T4" fmla="*/ 0 60000 65536"/>
                <a:gd name="T5" fmla="*/ 0 60000 65536"/>
                <a:gd name="T6" fmla="*/ 0 w 160"/>
                <a:gd name="T7" fmla="*/ 0 h 132"/>
                <a:gd name="T8" fmla="*/ 160 w 160"/>
                <a:gd name="T9" fmla="*/ 132 h 1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132">
                  <a:moveTo>
                    <a:pt x="0" y="0"/>
                  </a:moveTo>
                  <a:lnTo>
                    <a:pt x="160" y="13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10" name="Freeform 775">
              <a:extLst>
                <a:ext uri="{FF2B5EF4-FFF2-40B4-BE49-F238E27FC236}">
                  <a16:creationId xmlns:a16="http://schemas.microsoft.com/office/drawing/2014/main" id="{3C2908FD-8810-1B96-E320-0FD3C3370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" y="4320"/>
              <a:ext cx="328" cy="314"/>
            </a:xfrm>
            <a:custGeom>
              <a:avLst/>
              <a:gdLst>
                <a:gd name="T0" fmla="*/ 40 w 328"/>
                <a:gd name="T1" fmla="*/ 2 h 384"/>
                <a:gd name="T2" fmla="*/ 256 w 328"/>
                <a:gd name="T3" fmla="*/ 2 h 384"/>
                <a:gd name="T4" fmla="*/ 200 w 328"/>
                <a:gd name="T5" fmla="*/ 2 h 384"/>
                <a:gd name="T6" fmla="*/ 8 w 328"/>
                <a:gd name="T7" fmla="*/ 2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8"/>
                <a:gd name="T13" fmla="*/ 0 h 384"/>
                <a:gd name="T14" fmla="*/ 328 w 328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8" h="384">
                  <a:moveTo>
                    <a:pt x="40" y="152"/>
                  </a:moveTo>
                  <a:cubicBezTo>
                    <a:pt x="0" y="8"/>
                    <a:pt x="184" y="0"/>
                    <a:pt x="256" y="128"/>
                  </a:cubicBezTo>
                  <a:cubicBezTo>
                    <a:pt x="328" y="256"/>
                    <a:pt x="288" y="304"/>
                    <a:pt x="200" y="344"/>
                  </a:cubicBezTo>
                  <a:cubicBezTo>
                    <a:pt x="112" y="384"/>
                    <a:pt x="40" y="277"/>
                    <a:pt x="8" y="288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97" name="Group 244">
            <a:extLst>
              <a:ext uri="{FF2B5EF4-FFF2-40B4-BE49-F238E27FC236}">
                <a16:creationId xmlns:a16="http://schemas.microsoft.com/office/drawing/2014/main" id="{8ED359CB-F88F-B606-A1D4-D82DFF2F110A}"/>
              </a:ext>
            </a:extLst>
          </p:cNvPr>
          <p:cNvGrpSpPr>
            <a:grpSpLocks/>
          </p:cNvGrpSpPr>
          <p:nvPr/>
        </p:nvGrpSpPr>
        <p:grpSpPr bwMode="auto">
          <a:xfrm>
            <a:off x="6214898" y="367039"/>
            <a:ext cx="530225" cy="1323975"/>
            <a:chOff x="-4973635" y="2543638"/>
            <a:chExt cx="530066" cy="1324071"/>
          </a:xfrm>
        </p:grpSpPr>
        <p:grpSp>
          <p:nvGrpSpPr>
            <p:cNvPr id="23764" name="Group 78">
              <a:extLst>
                <a:ext uri="{FF2B5EF4-FFF2-40B4-BE49-F238E27FC236}">
                  <a16:creationId xmlns:a16="http://schemas.microsoft.com/office/drawing/2014/main" id="{901DC2FC-5A92-B9DA-2166-921987801B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734825" y="2951610"/>
              <a:ext cx="283950" cy="916099"/>
              <a:chOff x="5886450" y="6040875"/>
              <a:chExt cx="288925" cy="931828"/>
            </a:xfrm>
          </p:grpSpPr>
          <p:sp>
            <p:nvSpPr>
              <p:cNvPr id="23770" name="Line 753">
                <a:extLst>
                  <a:ext uri="{FF2B5EF4-FFF2-40B4-BE49-F238E27FC236}">
                    <a16:creationId xmlns:a16="http://schemas.microsoft.com/office/drawing/2014/main" id="{CF04FFC2-689E-3066-FA45-5C2A260800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26150" y="6534043"/>
                <a:ext cx="0" cy="36598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71" name="Freeform 754">
                <a:extLst>
                  <a:ext uri="{FF2B5EF4-FFF2-40B4-BE49-F238E27FC236}">
                    <a16:creationId xmlns:a16="http://schemas.microsoft.com/office/drawing/2014/main" id="{3AEFF4FD-DA00-B1CA-D4AD-2E3B6CBE119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956300" y="6040875"/>
                <a:ext cx="133350" cy="539889"/>
              </a:xfrm>
              <a:custGeom>
                <a:avLst/>
                <a:gdLst>
                  <a:gd name="T0" fmla="*/ 0 w 173"/>
                  <a:gd name="T1" fmla="*/ 2147483646 h 375"/>
                  <a:gd name="T2" fmla="*/ 0 w 173"/>
                  <a:gd name="T3" fmla="*/ 0 h 375"/>
                  <a:gd name="T4" fmla="*/ 0 w 173"/>
                  <a:gd name="T5" fmla="*/ 2147483646 h 375"/>
                  <a:gd name="T6" fmla="*/ 0 w 173"/>
                  <a:gd name="T7" fmla="*/ 2147483646 h 375"/>
                  <a:gd name="T8" fmla="*/ 0 w 173"/>
                  <a:gd name="T9" fmla="*/ 2147483646 h 375"/>
                  <a:gd name="T10" fmla="*/ 0 w 173"/>
                  <a:gd name="T11" fmla="*/ 2147483646 h 375"/>
                  <a:gd name="T12" fmla="*/ 0 w 173"/>
                  <a:gd name="T13" fmla="*/ 2147483646 h 375"/>
                  <a:gd name="T14" fmla="*/ 0 w 173"/>
                  <a:gd name="T15" fmla="*/ 2147483646 h 375"/>
                  <a:gd name="T16" fmla="*/ 0 w 173"/>
                  <a:gd name="T17" fmla="*/ 2147483646 h 375"/>
                  <a:gd name="T18" fmla="*/ 0 w 173"/>
                  <a:gd name="T19" fmla="*/ 2147483646 h 375"/>
                  <a:gd name="T20" fmla="*/ 0 w 173"/>
                  <a:gd name="T21" fmla="*/ 2147483646 h 375"/>
                  <a:gd name="T22" fmla="*/ 0 w 173"/>
                  <a:gd name="T23" fmla="*/ 2147483646 h 375"/>
                  <a:gd name="T24" fmla="*/ 0 w 173"/>
                  <a:gd name="T25" fmla="*/ 2147483646 h 3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3"/>
                  <a:gd name="T40" fmla="*/ 0 h 375"/>
                  <a:gd name="T41" fmla="*/ 173 w 173"/>
                  <a:gd name="T42" fmla="*/ 375 h 3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3" h="375">
                    <a:moveTo>
                      <a:pt x="63" y="15"/>
                    </a:moveTo>
                    <a:lnTo>
                      <a:pt x="126" y="0"/>
                    </a:lnTo>
                    <a:lnTo>
                      <a:pt x="126" y="67"/>
                    </a:lnTo>
                    <a:lnTo>
                      <a:pt x="151" y="71"/>
                    </a:lnTo>
                    <a:lnTo>
                      <a:pt x="173" y="88"/>
                    </a:lnTo>
                    <a:lnTo>
                      <a:pt x="173" y="279"/>
                    </a:lnTo>
                    <a:lnTo>
                      <a:pt x="148" y="343"/>
                    </a:lnTo>
                    <a:lnTo>
                      <a:pt x="40" y="375"/>
                    </a:lnTo>
                    <a:lnTo>
                      <a:pt x="0" y="318"/>
                    </a:lnTo>
                    <a:lnTo>
                      <a:pt x="0" y="127"/>
                    </a:lnTo>
                    <a:lnTo>
                      <a:pt x="29" y="96"/>
                    </a:lnTo>
                    <a:lnTo>
                      <a:pt x="61" y="85"/>
                    </a:lnTo>
                    <a:lnTo>
                      <a:pt x="62" y="15"/>
                    </a:lnTo>
                  </a:path>
                </a:pathLst>
              </a:custGeom>
              <a:solidFill>
                <a:srgbClr val="FFD2A5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72" name="Freeform 755">
                <a:extLst>
                  <a:ext uri="{FF2B5EF4-FFF2-40B4-BE49-F238E27FC236}">
                    <a16:creationId xmlns:a16="http://schemas.microsoft.com/office/drawing/2014/main" id="{19483CC8-C3AC-8FBA-71DD-2E49C576DD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6450" y="6822157"/>
                <a:ext cx="288925" cy="121994"/>
              </a:xfrm>
              <a:custGeom>
                <a:avLst/>
                <a:gdLst>
                  <a:gd name="T0" fmla="*/ 2147483646 w 182"/>
                  <a:gd name="T1" fmla="*/ 0 h 94"/>
                  <a:gd name="T2" fmla="*/ 0 w 182"/>
                  <a:gd name="T3" fmla="*/ 2147483646 h 94"/>
                  <a:gd name="T4" fmla="*/ 0 60000 65536"/>
                  <a:gd name="T5" fmla="*/ 0 60000 65536"/>
                  <a:gd name="T6" fmla="*/ 0 w 182"/>
                  <a:gd name="T7" fmla="*/ 0 h 94"/>
                  <a:gd name="T8" fmla="*/ 182 w 182"/>
                  <a:gd name="T9" fmla="*/ 94 h 9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82" h="94">
                    <a:moveTo>
                      <a:pt x="182" y="0"/>
                    </a:moveTo>
                    <a:lnTo>
                      <a:pt x="0" y="9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73" name="Freeform 756">
                <a:extLst>
                  <a:ext uri="{FF2B5EF4-FFF2-40B4-BE49-F238E27FC236}">
                    <a16:creationId xmlns:a16="http://schemas.microsoft.com/office/drawing/2014/main" id="{F00AB9C1-6D22-4E4A-2D4D-974EBBFA4A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5500" y="6801392"/>
                <a:ext cx="254000" cy="171311"/>
              </a:xfrm>
              <a:custGeom>
                <a:avLst/>
                <a:gdLst>
                  <a:gd name="T0" fmla="*/ 0 w 160"/>
                  <a:gd name="T1" fmla="*/ 0 h 132"/>
                  <a:gd name="T2" fmla="*/ 2147483646 w 160"/>
                  <a:gd name="T3" fmla="*/ 2147483646 h 132"/>
                  <a:gd name="T4" fmla="*/ 0 60000 65536"/>
                  <a:gd name="T5" fmla="*/ 0 60000 65536"/>
                  <a:gd name="T6" fmla="*/ 0 w 160"/>
                  <a:gd name="T7" fmla="*/ 0 h 132"/>
                  <a:gd name="T8" fmla="*/ 160 w 160"/>
                  <a:gd name="T9" fmla="*/ 132 h 13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132">
                    <a:moveTo>
                      <a:pt x="0" y="0"/>
                    </a:moveTo>
                    <a:lnTo>
                      <a:pt x="160" y="13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7" name="Arc 246">
              <a:extLst>
                <a:ext uri="{FF2B5EF4-FFF2-40B4-BE49-F238E27FC236}">
                  <a16:creationId xmlns:a16="http://schemas.microsoft.com/office/drawing/2014/main" id="{46DEA013-E62D-957F-3BC6-0B73EFCC8314}"/>
                </a:ext>
              </a:extLst>
            </p:cNvPr>
            <p:cNvSpPr/>
            <p:nvPr/>
          </p:nvSpPr>
          <p:spPr bwMode="auto">
            <a:xfrm>
              <a:off x="-4941895" y="2692874"/>
              <a:ext cx="452302" cy="439769"/>
            </a:xfrm>
            <a:prstGeom prst="arc">
              <a:avLst/>
            </a:prstGeom>
            <a:ln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8" name="Arc 247">
              <a:extLst>
                <a:ext uri="{FF2B5EF4-FFF2-40B4-BE49-F238E27FC236}">
                  <a16:creationId xmlns:a16="http://schemas.microsoft.com/office/drawing/2014/main" id="{5CA641FC-3EE4-38A1-FF23-3A5A959AB5EF}"/>
                </a:ext>
              </a:extLst>
            </p:cNvPr>
            <p:cNvSpPr/>
            <p:nvPr/>
          </p:nvSpPr>
          <p:spPr bwMode="auto">
            <a:xfrm rot="5400000" flipH="1">
              <a:off x="-4918167" y="2488170"/>
              <a:ext cx="419130" cy="530066"/>
            </a:xfrm>
            <a:prstGeom prst="arc">
              <a:avLst/>
            </a:prstGeom>
            <a:ln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grpSp>
          <p:nvGrpSpPr>
            <p:cNvPr id="23767" name="Group 321">
              <a:extLst>
                <a:ext uri="{FF2B5EF4-FFF2-40B4-BE49-F238E27FC236}">
                  <a16:creationId xmlns:a16="http://schemas.microsoft.com/office/drawing/2014/main" id="{693F4E2F-43CB-3DF0-50B2-2A4BB96A333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4724400" y="2951610"/>
              <a:ext cx="227013" cy="585788"/>
              <a:chOff x="720" y="768"/>
              <a:chExt cx="143" cy="369"/>
            </a:xfrm>
          </p:grpSpPr>
          <p:sp>
            <p:nvSpPr>
              <p:cNvPr id="23768" name="Freeform 322">
                <a:extLst>
                  <a:ext uri="{FF2B5EF4-FFF2-40B4-BE49-F238E27FC236}">
                    <a16:creationId xmlns:a16="http://schemas.microsoft.com/office/drawing/2014/main" id="{0F00DB6B-AF54-75E8-BF4D-8F6C193131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" y="768"/>
                <a:ext cx="141" cy="369"/>
              </a:xfrm>
              <a:custGeom>
                <a:avLst/>
                <a:gdLst>
                  <a:gd name="T0" fmla="*/ 48 w 141"/>
                  <a:gd name="T1" fmla="*/ 15 h 369"/>
                  <a:gd name="T2" fmla="*/ 103 w 141"/>
                  <a:gd name="T3" fmla="*/ 0 h 369"/>
                  <a:gd name="T4" fmla="*/ 103 w 141"/>
                  <a:gd name="T5" fmla="*/ 66 h 369"/>
                  <a:gd name="T6" fmla="*/ 123 w 141"/>
                  <a:gd name="T7" fmla="*/ 70 h 369"/>
                  <a:gd name="T8" fmla="*/ 141 w 141"/>
                  <a:gd name="T9" fmla="*/ 87 h 369"/>
                  <a:gd name="T10" fmla="*/ 141 w 141"/>
                  <a:gd name="T11" fmla="*/ 275 h 369"/>
                  <a:gd name="T12" fmla="*/ 121 w 141"/>
                  <a:gd name="T13" fmla="*/ 338 h 369"/>
                  <a:gd name="T14" fmla="*/ 33 w 141"/>
                  <a:gd name="T15" fmla="*/ 369 h 369"/>
                  <a:gd name="T16" fmla="*/ 0 w 141"/>
                  <a:gd name="T17" fmla="*/ 313 h 369"/>
                  <a:gd name="T18" fmla="*/ 0 w 141"/>
                  <a:gd name="T19" fmla="*/ 125 h 369"/>
                  <a:gd name="T20" fmla="*/ 24 w 141"/>
                  <a:gd name="T21" fmla="*/ 94 h 369"/>
                  <a:gd name="T22" fmla="*/ 50 w 141"/>
                  <a:gd name="T23" fmla="*/ 84 h 369"/>
                  <a:gd name="T24" fmla="*/ 50 w 141"/>
                  <a:gd name="T25" fmla="*/ 15 h 3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1"/>
                  <a:gd name="T40" fmla="*/ 0 h 369"/>
                  <a:gd name="T41" fmla="*/ 141 w 141"/>
                  <a:gd name="T42" fmla="*/ 369 h 3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1" h="369">
                    <a:moveTo>
                      <a:pt x="48" y="15"/>
                    </a:moveTo>
                    <a:lnTo>
                      <a:pt x="103" y="0"/>
                    </a:lnTo>
                    <a:lnTo>
                      <a:pt x="103" y="66"/>
                    </a:lnTo>
                    <a:lnTo>
                      <a:pt x="123" y="70"/>
                    </a:lnTo>
                    <a:lnTo>
                      <a:pt x="141" y="87"/>
                    </a:lnTo>
                    <a:lnTo>
                      <a:pt x="141" y="275"/>
                    </a:lnTo>
                    <a:lnTo>
                      <a:pt x="121" y="338"/>
                    </a:lnTo>
                    <a:lnTo>
                      <a:pt x="33" y="369"/>
                    </a:lnTo>
                    <a:lnTo>
                      <a:pt x="0" y="313"/>
                    </a:lnTo>
                    <a:lnTo>
                      <a:pt x="0" y="125"/>
                    </a:lnTo>
                    <a:lnTo>
                      <a:pt x="24" y="94"/>
                    </a:lnTo>
                    <a:lnTo>
                      <a:pt x="50" y="84"/>
                    </a:lnTo>
                    <a:lnTo>
                      <a:pt x="50" y="15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69" name="Freeform 323">
                <a:extLst>
                  <a:ext uri="{FF2B5EF4-FFF2-40B4-BE49-F238E27FC236}">
                    <a16:creationId xmlns:a16="http://schemas.microsoft.com/office/drawing/2014/main" id="{037BFFC9-2978-D910-7A02-1A44961522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" y="1032"/>
                <a:ext cx="143" cy="102"/>
              </a:xfrm>
              <a:custGeom>
                <a:avLst/>
                <a:gdLst>
                  <a:gd name="T0" fmla="*/ 0 w 143"/>
                  <a:gd name="T1" fmla="*/ 49 h 102"/>
                  <a:gd name="T2" fmla="*/ 36 w 143"/>
                  <a:gd name="T3" fmla="*/ 102 h 102"/>
                  <a:gd name="T4" fmla="*/ 118 w 143"/>
                  <a:gd name="T5" fmla="*/ 72 h 102"/>
                  <a:gd name="T6" fmla="*/ 143 w 143"/>
                  <a:gd name="T7" fmla="*/ 0 h 102"/>
                  <a:gd name="T8" fmla="*/ 0 w 143"/>
                  <a:gd name="T9" fmla="*/ 49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3"/>
                  <a:gd name="T16" fmla="*/ 0 h 102"/>
                  <a:gd name="T17" fmla="*/ 143 w 143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3" h="102">
                    <a:moveTo>
                      <a:pt x="0" y="49"/>
                    </a:moveTo>
                    <a:lnTo>
                      <a:pt x="36" y="102"/>
                    </a:lnTo>
                    <a:lnTo>
                      <a:pt x="118" y="72"/>
                    </a:lnTo>
                    <a:lnTo>
                      <a:pt x="143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A326D13-42E6-467E-76C4-62A0F3CCBE3C}"/>
              </a:ext>
            </a:extLst>
          </p:cNvPr>
          <p:cNvGrpSpPr/>
          <p:nvPr/>
        </p:nvGrpSpPr>
        <p:grpSpPr>
          <a:xfrm>
            <a:off x="5649788" y="204760"/>
            <a:ext cx="530225" cy="1323975"/>
            <a:chOff x="3452813" y="4784725"/>
            <a:chExt cx="530225" cy="1323975"/>
          </a:xfrm>
        </p:grpSpPr>
        <p:grpSp>
          <p:nvGrpSpPr>
            <p:cNvPr id="23756" name="Group 78">
              <a:extLst>
                <a:ext uri="{FF2B5EF4-FFF2-40B4-BE49-F238E27FC236}">
                  <a16:creationId xmlns:a16="http://schemas.microsoft.com/office/drawing/2014/main" id="{615D9F7E-390A-A6C8-3321-509C02C1B9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1695" y="5192667"/>
              <a:ext cx="284035" cy="916033"/>
              <a:chOff x="5886450" y="6040875"/>
              <a:chExt cx="288925" cy="931828"/>
            </a:xfrm>
          </p:grpSpPr>
          <p:sp>
            <p:nvSpPr>
              <p:cNvPr id="23760" name="Line 753">
                <a:extLst>
                  <a:ext uri="{FF2B5EF4-FFF2-40B4-BE49-F238E27FC236}">
                    <a16:creationId xmlns:a16="http://schemas.microsoft.com/office/drawing/2014/main" id="{530824F2-595B-EA87-8D9E-F83CA3FDB4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26150" y="6534043"/>
                <a:ext cx="0" cy="36598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1" name="Freeform 754">
                <a:extLst>
                  <a:ext uri="{FF2B5EF4-FFF2-40B4-BE49-F238E27FC236}">
                    <a16:creationId xmlns:a16="http://schemas.microsoft.com/office/drawing/2014/main" id="{D608FC1B-99FF-237C-21D9-241AC202950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956300" y="6040875"/>
                <a:ext cx="133350" cy="539889"/>
              </a:xfrm>
              <a:custGeom>
                <a:avLst/>
                <a:gdLst>
                  <a:gd name="T0" fmla="*/ 0 w 173"/>
                  <a:gd name="T1" fmla="*/ 2147483646 h 375"/>
                  <a:gd name="T2" fmla="*/ 0 w 173"/>
                  <a:gd name="T3" fmla="*/ 0 h 375"/>
                  <a:gd name="T4" fmla="*/ 0 w 173"/>
                  <a:gd name="T5" fmla="*/ 2147483646 h 375"/>
                  <a:gd name="T6" fmla="*/ 0 w 173"/>
                  <a:gd name="T7" fmla="*/ 2147483646 h 375"/>
                  <a:gd name="T8" fmla="*/ 0 w 173"/>
                  <a:gd name="T9" fmla="*/ 2147483646 h 375"/>
                  <a:gd name="T10" fmla="*/ 0 w 173"/>
                  <a:gd name="T11" fmla="*/ 2147483646 h 375"/>
                  <a:gd name="T12" fmla="*/ 0 w 173"/>
                  <a:gd name="T13" fmla="*/ 2147483646 h 375"/>
                  <a:gd name="T14" fmla="*/ 0 w 173"/>
                  <a:gd name="T15" fmla="*/ 2147483646 h 375"/>
                  <a:gd name="T16" fmla="*/ 0 w 173"/>
                  <a:gd name="T17" fmla="*/ 2147483646 h 375"/>
                  <a:gd name="T18" fmla="*/ 0 w 173"/>
                  <a:gd name="T19" fmla="*/ 2147483646 h 375"/>
                  <a:gd name="T20" fmla="*/ 0 w 173"/>
                  <a:gd name="T21" fmla="*/ 2147483646 h 375"/>
                  <a:gd name="T22" fmla="*/ 0 w 173"/>
                  <a:gd name="T23" fmla="*/ 2147483646 h 375"/>
                  <a:gd name="T24" fmla="*/ 0 w 173"/>
                  <a:gd name="T25" fmla="*/ 2147483646 h 3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3"/>
                  <a:gd name="T40" fmla="*/ 0 h 375"/>
                  <a:gd name="T41" fmla="*/ 173 w 173"/>
                  <a:gd name="T42" fmla="*/ 375 h 3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3" h="375">
                    <a:moveTo>
                      <a:pt x="63" y="15"/>
                    </a:moveTo>
                    <a:lnTo>
                      <a:pt x="126" y="0"/>
                    </a:lnTo>
                    <a:lnTo>
                      <a:pt x="126" y="67"/>
                    </a:lnTo>
                    <a:lnTo>
                      <a:pt x="151" y="71"/>
                    </a:lnTo>
                    <a:lnTo>
                      <a:pt x="173" y="88"/>
                    </a:lnTo>
                    <a:lnTo>
                      <a:pt x="173" y="279"/>
                    </a:lnTo>
                    <a:lnTo>
                      <a:pt x="148" y="343"/>
                    </a:lnTo>
                    <a:lnTo>
                      <a:pt x="40" y="375"/>
                    </a:lnTo>
                    <a:lnTo>
                      <a:pt x="0" y="318"/>
                    </a:lnTo>
                    <a:lnTo>
                      <a:pt x="0" y="127"/>
                    </a:lnTo>
                    <a:lnTo>
                      <a:pt x="29" y="96"/>
                    </a:lnTo>
                    <a:lnTo>
                      <a:pt x="61" y="85"/>
                    </a:lnTo>
                    <a:lnTo>
                      <a:pt x="62" y="15"/>
                    </a:lnTo>
                  </a:path>
                </a:pathLst>
              </a:custGeom>
              <a:solidFill>
                <a:srgbClr val="FFD2A5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62" name="Freeform 755">
                <a:extLst>
                  <a:ext uri="{FF2B5EF4-FFF2-40B4-BE49-F238E27FC236}">
                    <a16:creationId xmlns:a16="http://schemas.microsoft.com/office/drawing/2014/main" id="{82C4DD4F-B56F-F8DA-C25E-B78016F58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6450" y="6822157"/>
                <a:ext cx="288925" cy="121994"/>
              </a:xfrm>
              <a:custGeom>
                <a:avLst/>
                <a:gdLst>
                  <a:gd name="T0" fmla="*/ 2147483646 w 182"/>
                  <a:gd name="T1" fmla="*/ 0 h 94"/>
                  <a:gd name="T2" fmla="*/ 0 w 182"/>
                  <a:gd name="T3" fmla="*/ 2147483646 h 94"/>
                  <a:gd name="T4" fmla="*/ 0 60000 65536"/>
                  <a:gd name="T5" fmla="*/ 0 60000 65536"/>
                  <a:gd name="T6" fmla="*/ 0 w 182"/>
                  <a:gd name="T7" fmla="*/ 0 h 94"/>
                  <a:gd name="T8" fmla="*/ 182 w 182"/>
                  <a:gd name="T9" fmla="*/ 94 h 9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82" h="94">
                    <a:moveTo>
                      <a:pt x="182" y="0"/>
                    </a:moveTo>
                    <a:lnTo>
                      <a:pt x="0" y="9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63" name="Freeform 756">
                <a:extLst>
                  <a:ext uri="{FF2B5EF4-FFF2-40B4-BE49-F238E27FC236}">
                    <a16:creationId xmlns:a16="http://schemas.microsoft.com/office/drawing/2014/main" id="{4035430D-C29A-36FA-FBB1-CF5EE0591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5500" y="6801392"/>
                <a:ext cx="254000" cy="171311"/>
              </a:xfrm>
              <a:custGeom>
                <a:avLst/>
                <a:gdLst>
                  <a:gd name="T0" fmla="*/ 0 w 160"/>
                  <a:gd name="T1" fmla="*/ 0 h 132"/>
                  <a:gd name="T2" fmla="*/ 2147483646 w 160"/>
                  <a:gd name="T3" fmla="*/ 2147483646 h 132"/>
                  <a:gd name="T4" fmla="*/ 0 60000 65536"/>
                  <a:gd name="T5" fmla="*/ 0 60000 65536"/>
                  <a:gd name="T6" fmla="*/ 0 w 160"/>
                  <a:gd name="T7" fmla="*/ 0 h 132"/>
                  <a:gd name="T8" fmla="*/ 160 w 160"/>
                  <a:gd name="T9" fmla="*/ 132 h 13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132">
                    <a:moveTo>
                      <a:pt x="0" y="0"/>
                    </a:moveTo>
                    <a:lnTo>
                      <a:pt x="160" y="13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8" name="Arc 257">
              <a:extLst>
                <a:ext uri="{FF2B5EF4-FFF2-40B4-BE49-F238E27FC236}">
                  <a16:creationId xmlns:a16="http://schemas.microsoft.com/office/drawing/2014/main" id="{3FF9E046-A93F-7CE7-2267-F84FA466600E}"/>
                </a:ext>
              </a:extLst>
            </p:cNvPr>
            <p:cNvSpPr/>
            <p:nvPr/>
          </p:nvSpPr>
          <p:spPr bwMode="auto">
            <a:xfrm>
              <a:off x="3484563" y="4933950"/>
              <a:ext cx="452437" cy="439738"/>
            </a:xfrm>
            <a:prstGeom prst="arc">
              <a:avLst/>
            </a:prstGeom>
            <a:ln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9" name="Arc 258">
              <a:extLst>
                <a:ext uri="{FF2B5EF4-FFF2-40B4-BE49-F238E27FC236}">
                  <a16:creationId xmlns:a16="http://schemas.microsoft.com/office/drawing/2014/main" id="{01065EA0-7514-8677-2653-87898D491575}"/>
                </a:ext>
              </a:extLst>
            </p:cNvPr>
            <p:cNvSpPr/>
            <p:nvPr/>
          </p:nvSpPr>
          <p:spPr bwMode="auto">
            <a:xfrm rot="5400000" flipH="1">
              <a:off x="3508376" y="4729162"/>
              <a:ext cx="419100" cy="530225"/>
            </a:xfrm>
            <a:prstGeom prst="arc">
              <a:avLst/>
            </a:prstGeom>
            <a:ln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759" name="Freeform 322">
              <a:extLst>
                <a:ext uri="{FF2B5EF4-FFF2-40B4-BE49-F238E27FC236}">
                  <a16:creationId xmlns:a16="http://schemas.microsoft.com/office/drawing/2014/main" id="{0F64099A-FB91-4DF5-CDDC-CBD38AE7FAA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05299" y="5192667"/>
              <a:ext cx="223905" cy="585746"/>
            </a:xfrm>
            <a:custGeom>
              <a:avLst/>
              <a:gdLst>
                <a:gd name="T0" fmla="*/ 2147483646 w 141"/>
                <a:gd name="T1" fmla="*/ 2147483646 h 369"/>
                <a:gd name="T2" fmla="*/ 2147483646 w 141"/>
                <a:gd name="T3" fmla="*/ 0 h 369"/>
                <a:gd name="T4" fmla="*/ 2147483646 w 141"/>
                <a:gd name="T5" fmla="*/ 2147483646 h 369"/>
                <a:gd name="T6" fmla="*/ 2147483646 w 141"/>
                <a:gd name="T7" fmla="*/ 2147483646 h 369"/>
                <a:gd name="T8" fmla="*/ 2147483646 w 141"/>
                <a:gd name="T9" fmla="*/ 2147483646 h 369"/>
                <a:gd name="T10" fmla="*/ 2147483646 w 141"/>
                <a:gd name="T11" fmla="*/ 2147483646 h 369"/>
                <a:gd name="T12" fmla="*/ 2147483646 w 141"/>
                <a:gd name="T13" fmla="*/ 2147483646 h 369"/>
                <a:gd name="T14" fmla="*/ 2147483646 w 141"/>
                <a:gd name="T15" fmla="*/ 2147483646 h 369"/>
                <a:gd name="T16" fmla="*/ 0 w 141"/>
                <a:gd name="T17" fmla="*/ 2147483646 h 369"/>
                <a:gd name="T18" fmla="*/ 0 w 141"/>
                <a:gd name="T19" fmla="*/ 2147483646 h 369"/>
                <a:gd name="T20" fmla="*/ 2147483646 w 141"/>
                <a:gd name="T21" fmla="*/ 2147483646 h 369"/>
                <a:gd name="T22" fmla="*/ 2147483646 w 141"/>
                <a:gd name="T23" fmla="*/ 2147483646 h 369"/>
                <a:gd name="T24" fmla="*/ 2147483646 w 141"/>
                <a:gd name="T25" fmla="*/ 2147483646 h 3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1"/>
                <a:gd name="T40" fmla="*/ 0 h 369"/>
                <a:gd name="T41" fmla="*/ 141 w 141"/>
                <a:gd name="T42" fmla="*/ 369 h 3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1" h="369">
                  <a:moveTo>
                    <a:pt x="48" y="15"/>
                  </a:moveTo>
                  <a:lnTo>
                    <a:pt x="103" y="0"/>
                  </a:lnTo>
                  <a:lnTo>
                    <a:pt x="103" y="66"/>
                  </a:lnTo>
                  <a:lnTo>
                    <a:pt x="123" y="70"/>
                  </a:lnTo>
                  <a:lnTo>
                    <a:pt x="141" y="87"/>
                  </a:lnTo>
                  <a:lnTo>
                    <a:pt x="141" y="275"/>
                  </a:lnTo>
                  <a:lnTo>
                    <a:pt x="121" y="338"/>
                  </a:lnTo>
                  <a:lnTo>
                    <a:pt x="33" y="369"/>
                  </a:lnTo>
                  <a:lnTo>
                    <a:pt x="0" y="313"/>
                  </a:lnTo>
                  <a:lnTo>
                    <a:pt x="0" y="125"/>
                  </a:lnTo>
                  <a:lnTo>
                    <a:pt x="24" y="94"/>
                  </a:lnTo>
                  <a:lnTo>
                    <a:pt x="50" y="84"/>
                  </a:lnTo>
                  <a:lnTo>
                    <a:pt x="50" y="15"/>
                  </a:lnTo>
                </a:path>
              </a:pathLst>
            </a:custGeom>
            <a:solidFill>
              <a:srgbClr val="FFCC99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2FDADF9E-D07F-BD7B-D36F-673416551E5C}"/>
              </a:ext>
            </a:extLst>
          </p:cNvPr>
          <p:cNvGrpSpPr/>
          <p:nvPr/>
        </p:nvGrpSpPr>
        <p:grpSpPr>
          <a:xfrm>
            <a:off x="4108766" y="2024661"/>
            <a:ext cx="762000" cy="1138230"/>
            <a:chOff x="-1742810" y="3059766"/>
            <a:chExt cx="762000" cy="1138230"/>
          </a:xfrm>
        </p:grpSpPr>
        <p:grpSp>
          <p:nvGrpSpPr>
            <p:cNvPr id="97" name="Group 67">
              <a:extLst>
                <a:ext uri="{FF2B5EF4-FFF2-40B4-BE49-F238E27FC236}">
                  <a16:creationId xmlns:a16="http://schemas.microsoft.com/office/drawing/2014/main" id="{1D5C594A-6A2A-7F38-F7DE-A916F2FE6F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742810" y="3059766"/>
              <a:ext cx="762000" cy="1138230"/>
              <a:chOff x="3672" y="3090"/>
              <a:chExt cx="326" cy="525"/>
            </a:xfrm>
          </p:grpSpPr>
          <p:sp>
            <p:nvSpPr>
              <p:cNvPr id="98" name="Freeform 68">
                <a:extLst>
                  <a:ext uri="{FF2B5EF4-FFF2-40B4-BE49-F238E27FC236}">
                    <a16:creationId xmlns:a16="http://schemas.microsoft.com/office/drawing/2014/main" id="{3827BB40-89B8-714D-7B07-B61D842481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3192"/>
                <a:ext cx="118" cy="186"/>
              </a:xfrm>
              <a:custGeom>
                <a:avLst/>
                <a:gdLst>
                  <a:gd name="T0" fmla="*/ 0 w 246"/>
                  <a:gd name="T1" fmla="*/ 1 h 369"/>
                  <a:gd name="T2" fmla="*/ 0 w 246"/>
                  <a:gd name="T3" fmla="*/ 1 h 369"/>
                  <a:gd name="T4" fmla="*/ 0 w 246"/>
                  <a:gd name="T5" fmla="*/ 1 h 369"/>
                  <a:gd name="T6" fmla="*/ 0 w 246"/>
                  <a:gd name="T7" fmla="*/ 0 h 369"/>
                  <a:gd name="T8" fmla="*/ 0 w 246"/>
                  <a:gd name="T9" fmla="*/ 1 h 3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6"/>
                  <a:gd name="T16" fmla="*/ 0 h 369"/>
                  <a:gd name="T17" fmla="*/ 246 w 246"/>
                  <a:gd name="T18" fmla="*/ 369 h 3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6" h="369">
                    <a:moveTo>
                      <a:pt x="0" y="8"/>
                    </a:moveTo>
                    <a:lnTo>
                      <a:pt x="234" y="369"/>
                    </a:lnTo>
                    <a:lnTo>
                      <a:pt x="246" y="362"/>
                    </a:lnTo>
                    <a:lnTo>
                      <a:pt x="11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69">
                <a:extLst>
                  <a:ext uri="{FF2B5EF4-FFF2-40B4-BE49-F238E27FC236}">
                    <a16:creationId xmlns:a16="http://schemas.microsoft.com/office/drawing/2014/main" id="{95141994-A52C-1914-4DA7-96CAC40C5A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3" y="3262"/>
                <a:ext cx="121" cy="190"/>
              </a:xfrm>
              <a:custGeom>
                <a:avLst/>
                <a:gdLst>
                  <a:gd name="T0" fmla="*/ 0 w 250"/>
                  <a:gd name="T1" fmla="*/ 1 h 376"/>
                  <a:gd name="T2" fmla="*/ 0 w 250"/>
                  <a:gd name="T3" fmla="*/ 1 h 376"/>
                  <a:gd name="T4" fmla="*/ 0 w 250"/>
                  <a:gd name="T5" fmla="*/ 1 h 376"/>
                  <a:gd name="T6" fmla="*/ 0 w 250"/>
                  <a:gd name="T7" fmla="*/ 0 h 376"/>
                  <a:gd name="T8" fmla="*/ 0 w 250"/>
                  <a:gd name="T9" fmla="*/ 1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0"/>
                  <a:gd name="T16" fmla="*/ 0 h 376"/>
                  <a:gd name="T17" fmla="*/ 250 w 250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0" h="376">
                    <a:moveTo>
                      <a:pt x="0" y="7"/>
                    </a:moveTo>
                    <a:lnTo>
                      <a:pt x="238" y="376"/>
                    </a:lnTo>
                    <a:lnTo>
                      <a:pt x="250" y="369"/>
                    </a:lnTo>
                    <a:lnTo>
                      <a:pt x="11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70">
                <a:extLst>
                  <a:ext uri="{FF2B5EF4-FFF2-40B4-BE49-F238E27FC236}">
                    <a16:creationId xmlns:a16="http://schemas.microsoft.com/office/drawing/2014/main" id="{1976F83E-5DAE-4D5B-9538-17E2A70502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2" y="3145"/>
                <a:ext cx="198" cy="266"/>
              </a:xfrm>
              <a:custGeom>
                <a:avLst/>
                <a:gdLst>
                  <a:gd name="T0" fmla="*/ 0 w 410"/>
                  <a:gd name="T1" fmla="*/ 0 h 526"/>
                  <a:gd name="T2" fmla="*/ 0 w 410"/>
                  <a:gd name="T3" fmla="*/ 1 h 526"/>
                  <a:gd name="T4" fmla="*/ 0 w 410"/>
                  <a:gd name="T5" fmla="*/ 1 h 526"/>
                  <a:gd name="T6" fmla="*/ 0 w 410"/>
                  <a:gd name="T7" fmla="*/ 1 h 526"/>
                  <a:gd name="T8" fmla="*/ 0 w 410"/>
                  <a:gd name="T9" fmla="*/ 1 h 526"/>
                  <a:gd name="T10" fmla="*/ 0 w 410"/>
                  <a:gd name="T11" fmla="*/ 1 h 526"/>
                  <a:gd name="T12" fmla="*/ 0 w 410"/>
                  <a:gd name="T13" fmla="*/ 1 h 526"/>
                  <a:gd name="T14" fmla="*/ 0 w 410"/>
                  <a:gd name="T15" fmla="*/ 1 h 526"/>
                  <a:gd name="T16" fmla="*/ 0 w 410"/>
                  <a:gd name="T17" fmla="*/ 1 h 526"/>
                  <a:gd name="T18" fmla="*/ 0 w 410"/>
                  <a:gd name="T19" fmla="*/ 1 h 526"/>
                  <a:gd name="T20" fmla="*/ 0 w 410"/>
                  <a:gd name="T21" fmla="*/ 1 h 526"/>
                  <a:gd name="T22" fmla="*/ 0 w 410"/>
                  <a:gd name="T23" fmla="*/ 1 h 526"/>
                  <a:gd name="T24" fmla="*/ 0 w 410"/>
                  <a:gd name="T25" fmla="*/ 0 h 52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0"/>
                  <a:gd name="T40" fmla="*/ 0 h 526"/>
                  <a:gd name="T41" fmla="*/ 410 w 410"/>
                  <a:gd name="T42" fmla="*/ 526 h 52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0" h="526">
                    <a:moveTo>
                      <a:pt x="85" y="0"/>
                    </a:moveTo>
                    <a:lnTo>
                      <a:pt x="0" y="57"/>
                    </a:lnTo>
                    <a:lnTo>
                      <a:pt x="63" y="143"/>
                    </a:lnTo>
                    <a:lnTo>
                      <a:pt x="11" y="177"/>
                    </a:lnTo>
                    <a:lnTo>
                      <a:pt x="0" y="217"/>
                    </a:lnTo>
                    <a:lnTo>
                      <a:pt x="154" y="457"/>
                    </a:lnTo>
                    <a:lnTo>
                      <a:pt x="251" y="526"/>
                    </a:lnTo>
                    <a:lnTo>
                      <a:pt x="410" y="423"/>
                    </a:lnTo>
                    <a:lnTo>
                      <a:pt x="399" y="309"/>
                    </a:lnTo>
                    <a:lnTo>
                      <a:pt x="239" y="57"/>
                    </a:lnTo>
                    <a:lnTo>
                      <a:pt x="194" y="52"/>
                    </a:lnTo>
                    <a:lnTo>
                      <a:pt x="142" y="86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71">
                <a:extLst>
                  <a:ext uri="{FF2B5EF4-FFF2-40B4-BE49-F238E27FC236}">
                    <a16:creationId xmlns:a16="http://schemas.microsoft.com/office/drawing/2014/main" id="{BF190B36-2C85-22DE-1958-A46FCA8DDF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3365"/>
                <a:ext cx="116" cy="85"/>
              </a:xfrm>
              <a:custGeom>
                <a:avLst/>
                <a:gdLst>
                  <a:gd name="T0" fmla="*/ 0 w 242"/>
                  <a:gd name="T1" fmla="*/ 1 h 169"/>
                  <a:gd name="T2" fmla="*/ 0 w 242"/>
                  <a:gd name="T3" fmla="*/ 1 h 169"/>
                  <a:gd name="T4" fmla="*/ 0 w 242"/>
                  <a:gd name="T5" fmla="*/ 1 h 169"/>
                  <a:gd name="T6" fmla="*/ 0 w 242"/>
                  <a:gd name="T7" fmla="*/ 0 h 169"/>
                  <a:gd name="T8" fmla="*/ 0 w 242"/>
                  <a:gd name="T9" fmla="*/ 1 h 1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69"/>
                  <a:gd name="T17" fmla="*/ 242 w 242"/>
                  <a:gd name="T18" fmla="*/ 169 h 1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69">
                    <a:moveTo>
                      <a:pt x="242" y="23"/>
                    </a:moveTo>
                    <a:lnTo>
                      <a:pt x="15" y="169"/>
                    </a:lnTo>
                    <a:lnTo>
                      <a:pt x="0" y="146"/>
                    </a:lnTo>
                    <a:lnTo>
                      <a:pt x="227" y="0"/>
                    </a:lnTo>
                    <a:lnTo>
                      <a:pt x="242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72">
                <a:extLst>
                  <a:ext uri="{FF2B5EF4-FFF2-40B4-BE49-F238E27FC236}">
                    <a16:creationId xmlns:a16="http://schemas.microsoft.com/office/drawing/2014/main" id="{C9508A67-4FE5-3672-CE84-A7C8099AC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2" y="3408"/>
                <a:ext cx="81" cy="127"/>
              </a:xfrm>
              <a:custGeom>
                <a:avLst/>
                <a:gdLst>
                  <a:gd name="T0" fmla="*/ 0 w 169"/>
                  <a:gd name="T1" fmla="*/ 1 h 253"/>
                  <a:gd name="T2" fmla="*/ 0 w 169"/>
                  <a:gd name="T3" fmla="*/ 1 h 253"/>
                  <a:gd name="T4" fmla="*/ 0 w 169"/>
                  <a:gd name="T5" fmla="*/ 1 h 253"/>
                  <a:gd name="T6" fmla="*/ 0 w 169"/>
                  <a:gd name="T7" fmla="*/ 0 h 253"/>
                  <a:gd name="T8" fmla="*/ 0 w 169"/>
                  <a:gd name="T9" fmla="*/ 1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53"/>
                  <a:gd name="T17" fmla="*/ 169 w 169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53">
                    <a:moveTo>
                      <a:pt x="0" y="8"/>
                    </a:moveTo>
                    <a:lnTo>
                      <a:pt x="157" y="253"/>
                    </a:lnTo>
                    <a:lnTo>
                      <a:pt x="169" y="246"/>
                    </a:lnTo>
                    <a:lnTo>
                      <a:pt x="11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73">
                <a:extLst>
                  <a:ext uri="{FF2B5EF4-FFF2-40B4-BE49-F238E27FC236}">
                    <a16:creationId xmlns:a16="http://schemas.microsoft.com/office/drawing/2014/main" id="{1640067A-D965-CA71-51A4-B205AB9380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3" y="3507"/>
                <a:ext cx="45" cy="44"/>
              </a:xfrm>
              <a:custGeom>
                <a:avLst/>
                <a:gdLst>
                  <a:gd name="T0" fmla="*/ 0 w 93"/>
                  <a:gd name="T1" fmla="*/ 1 h 88"/>
                  <a:gd name="T2" fmla="*/ 0 w 93"/>
                  <a:gd name="T3" fmla="*/ 1 h 88"/>
                  <a:gd name="T4" fmla="*/ 0 w 93"/>
                  <a:gd name="T5" fmla="*/ 1 h 88"/>
                  <a:gd name="T6" fmla="*/ 0 w 93"/>
                  <a:gd name="T7" fmla="*/ 0 h 88"/>
                  <a:gd name="T8" fmla="*/ 0 w 93"/>
                  <a:gd name="T9" fmla="*/ 1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88"/>
                  <a:gd name="T17" fmla="*/ 93 w 93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88">
                    <a:moveTo>
                      <a:pt x="93" y="50"/>
                    </a:moveTo>
                    <a:lnTo>
                      <a:pt x="35" y="88"/>
                    </a:lnTo>
                    <a:lnTo>
                      <a:pt x="0" y="38"/>
                    </a:lnTo>
                    <a:lnTo>
                      <a:pt x="58" y="0"/>
                    </a:lnTo>
                    <a:lnTo>
                      <a:pt x="93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Rectangle 74">
                <a:extLst>
                  <a:ext uri="{FF2B5EF4-FFF2-40B4-BE49-F238E27FC236}">
                    <a16:creationId xmlns:a16="http://schemas.microsoft.com/office/drawing/2014/main" id="{E77EC67E-9E16-CABB-4AD3-39D6C0E2B2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2" y="3599"/>
                <a:ext cx="133" cy="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5" name="Rectangle 76">
                <a:extLst>
                  <a:ext uri="{FF2B5EF4-FFF2-40B4-BE49-F238E27FC236}">
                    <a16:creationId xmlns:a16="http://schemas.microsoft.com/office/drawing/2014/main" id="{ED68BC09-7DEB-EFB1-0F6B-47EE444710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3" y="3406"/>
                <a:ext cx="15" cy="16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6" name="Freeform 77">
                <a:extLst>
                  <a:ext uri="{FF2B5EF4-FFF2-40B4-BE49-F238E27FC236}">
                    <a16:creationId xmlns:a16="http://schemas.microsoft.com/office/drawing/2014/main" id="{392C96CA-B8D8-7492-4D4C-8680570DB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3567"/>
                <a:ext cx="20" cy="36"/>
              </a:xfrm>
              <a:custGeom>
                <a:avLst/>
                <a:gdLst>
                  <a:gd name="T0" fmla="*/ 0 w 42"/>
                  <a:gd name="T1" fmla="*/ 0 h 73"/>
                  <a:gd name="T2" fmla="*/ 0 w 42"/>
                  <a:gd name="T3" fmla="*/ 0 h 73"/>
                  <a:gd name="T4" fmla="*/ 0 w 42"/>
                  <a:gd name="T5" fmla="*/ 0 h 73"/>
                  <a:gd name="T6" fmla="*/ 0 w 42"/>
                  <a:gd name="T7" fmla="*/ 0 h 73"/>
                  <a:gd name="T8" fmla="*/ 0 w 42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73"/>
                  <a:gd name="T17" fmla="*/ 42 w 42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73">
                    <a:moveTo>
                      <a:pt x="42" y="4"/>
                    </a:moveTo>
                    <a:lnTo>
                      <a:pt x="11" y="73"/>
                    </a:lnTo>
                    <a:lnTo>
                      <a:pt x="0" y="69"/>
                    </a:lnTo>
                    <a:lnTo>
                      <a:pt x="31" y="0"/>
                    </a:lnTo>
                    <a:lnTo>
                      <a:pt x="4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78">
                <a:extLst>
                  <a:ext uri="{FF2B5EF4-FFF2-40B4-BE49-F238E27FC236}">
                    <a16:creationId xmlns:a16="http://schemas.microsoft.com/office/drawing/2014/main" id="{691FDCD4-42A5-7606-46A1-4577A531C1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5" y="3571"/>
                <a:ext cx="20" cy="32"/>
              </a:xfrm>
              <a:custGeom>
                <a:avLst/>
                <a:gdLst>
                  <a:gd name="T0" fmla="*/ 0 w 42"/>
                  <a:gd name="T1" fmla="*/ 0 h 65"/>
                  <a:gd name="T2" fmla="*/ 0 w 42"/>
                  <a:gd name="T3" fmla="*/ 0 h 65"/>
                  <a:gd name="T4" fmla="*/ 0 w 42"/>
                  <a:gd name="T5" fmla="*/ 0 h 65"/>
                  <a:gd name="T6" fmla="*/ 0 w 42"/>
                  <a:gd name="T7" fmla="*/ 0 h 65"/>
                  <a:gd name="T8" fmla="*/ 0 w 42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5"/>
                  <a:gd name="T17" fmla="*/ 42 w 42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5">
                    <a:moveTo>
                      <a:pt x="0" y="3"/>
                    </a:moveTo>
                    <a:lnTo>
                      <a:pt x="31" y="65"/>
                    </a:lnTo>
                    <a:lnTo>
                      <a:pt x="42" y="61"/>
                    </a:lnTo>
                    <a:lnTo>
                      <a:pt x="1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Rectangle 79">
                <a:extLst>
                  <a:ext uri="{FF2B5EF4-FFF2-40B4-BE49-F238E27FC236}">
                    <a16:creationId xmlns:a16="http://schemas.microsoft.com/office/drawing/2014/main" id="{616DF032-4B1A-470D-27C9-9635432778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6" y="3569"/>
                <a:ext cx="9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9" name="Freeform 80">
                <a:extLst>
                  <a:ext uri="{FF2B5EF4-FFF2-40B4-BE49-F238E27FC236}">
                    <a16:creationId xmlns:a16="http://schemas.microsoft.com/office/drawing/2014/main" id="{5B6E480A-650D-7D05-7054-A8ED17D6F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3" y="3103"/>
                <a:ext cx="88" cy="82"/>
              </a:xfrm>
              <a:custGeom>
                <a:avLst/>
                <a:gdLst>
                  <a:gd name="T0" fmla="*/ 0 w 183"/>
                  <a:gd name="T1" fmla="*/ 0 h 163"/>
                  <a:gd name="T2" fmla="*/ 0 w 183"/>
                  <a:gd name="T3" fmla="*/ 1 h 163"/>
                  <a:gd name="T4" fmla="*/ 0 w 183"/>
                  <a:gd name="T5" fmla="*/ 1 h 163"/>
                  <a:gd name="T6" fmla="*/ 0 w 183"/>
                  <a:gd name="T7" fmla="*/ 1 h 163"/>
                  <a:gd name="T8" fmla="*/ 0 w 183"/>
                  <a:gd name="T9" fmla="*/ 1 h 163"/>
                  <a:gd name="T10" fmla="*/ 0 w 183"/>
                  <a:gd name="T11" fmla="*/ 1 h 163"/>
                  <a:gd name="T12" fmla="*/ 0 w 183"/>
                  <a:gd name="T13" fmla="*/ 1 h 163"/>
                  <a:gd name="T14" fmla="*/ 0 w 183"/>
                  <a:gd name="T15" fmla="*/ 1 h 163"/>
                  <a:gd name="T16" fmla="*/ 0 w 183"/>
                  <a:gd name="T17" fmla="*/ 1 h 163"/>
                  <a:gd name="T18" fmla="*/ 0 w 183"/>
                  <a:gd name="T19" fmla="*/ 1 h 163"/>
                  <a:gd name="T20" fmla="*/ 0 w 183"/>
                  <a:gd name="T21" fmla="*/ 1 h 163"/>
                  <a:gd name="T22" fmla="*/ 0 w 183"/>
                  <a:gd name="T23" fmla="*/ 1 h 163"/>
                  <a:gd name="T24" fmla="*/ 0 w 183"/>
                  <a:gd name="T25" fmla="*/ 1 h 163"/>
                  <a:gd name="T26" fmla="*/ 0 w 183"/>
                  <a:gd name="T27" fmla="*/ 1 h 163"/>
                  <a:gd name="T28" fmla="*/ 0 w 183"/>
                  <a:gd name="T29" fmla="*/ 1 h 163"/>
                  <a:gd name="T30" fmla="*/ 0 w 183"/>
                  <a:gd name="T31" fmla="*/ 1 h 163"/>
                  <a:gd name="T32" fmla="*/ 0 w 183"/>
                  <a:gd name="T33" fmla="*/ 1 h 163"/>
                  <a:gd name="T34" fmla="*/ 0 w 183"/>
                  <a:gd name="T35" fmla="*/ 1 h 163"/>
                  <a:gd name="T36" fmla="*/ 0 w 183"/>
                  <a:gd name="T37" fmla="*/ 1 h 16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3"/>
                  <a:gd name="T58" fmla="*/ 0 h 163"/>
                  <a:gd name="T59" fmla="*/ 183 w 183"/>
                  <a:gd name="T60" fmla="*/ 163 h 16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3" h="163">
                    <a:moveTo>
                      <a:pt x="183" y="0"/>
                    </a:moveTo>
                    <a:lnTo>
                      <a:pt x="164" y="2"/>
                    </a:lnTo>
                    <a:lnTo>
                      <a:pt x="147" y="4"/>
                    </a:lnTo>
                    <a:lnTo>
                      <a:pt x="129" y="7"/>
                    </a:lnTo>
                    <a:lnTo>
                      <a:pt x="112" y="12"/>
                    </a:lnTo>
                    <a:lnTo>
                      <a:pt x="98" y="19"/>
                    </a:lnTo>
                    <a:lnTo>
                      <a:pt x="82" y="27"/>
                    </a:lnTo>
                    <a:lnTo>
                      <a:pt x="69" y="36"/>
                    </a:lnTo>
                    <a:lnTo>
                      <a:pt x="55" y="47"/>
                    </a:lnTo>
                    <a:lnTo>
                      <a:pt x="43" y="58"/>
                    </a:lnTo>
                    <a:lnTo>
                      <a:pt x="32" y="71"/>
                    </a:lnTo>
                    <a:lnTo>
                      <a:pt x="23" y="84"/>
                    </a:lnTo>
                    <a:lnTo>
                      <a:pt x="16" y="98"/>
                    </a:lnTo>
                    <a:lnTo>
                      <a:pt x="9" y="113"/>
                    </a:lnTo>
                    <a:lnTo>
                      <a:pt x="4" y="129"/>
                    </a:lnTo>
                    <a:lnTo>
                      <a:pt x="2" y="144"/>
                    </a:lnTo>
                    <a:lnTo>
                      <a:pt x="1" y="162"/>
                    </a:lnTo>
                    <a:lnTo>
                      <a:pt x="0" y="162"/>
                    </a:lnTo>
                    <a:lnTo>
                      <a:pt x="1" y="163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0" name="Group 81">
                <a:extLst>
                  <a:ext uri="{FF2B5EF4-FFF2-40B4-BE49-F238E27FC236}">
                    <a16:creationId xmlns:a16="http://schemas.microsoft.com/office/drawing/2014/main" id="{621CBB50-0E0F-0747-3B7F-373EDB6574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7" y="3090"/>
                <a:ext cx="20" cy="33"/>
                <a:chOff x="2171" y="891"/>
                <a:chExt cx="42" cy="66"/>
              </a:xfrm>
            </p:grpSpPr>
            <p:sp>
              <p:nvSpPr>
                <p:cNvPr id="124" name="Line 82">
                  <a:extLst>
                    <a:ext uri="{FF2B5EF4-FFF2-40B4-BE49-F238E27FC236}">
                      <a16:creationId xmlns:a16="http://schemas.microsoft.com/office/drawing/2014/main" id="{C4502AC3-8EAA-8465-6E91-215BBA76BF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183" y="920"/>
                  <a:ext cx="28" cy="3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Line 83">
                  <a:extLst>
                    <a:ext uri="{FF2B5EF4-FFF2-40B4-BE49-F238E27FC236}">
                      <a16:creationId xmlns:a16="http://schemas.microsoft.com/office/drawing/2014/main" id="{E287C42E-AAA7-4229-843A-D417009851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171" y="891"/>
                  <a:ext cx="42" cy="2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1" name="Group 84">
                <a:extLst>
                  <a:ext uri="{FF2B5EF4-FFF2-40B4-BE49-F238E27FC236}">
                    <a16:creationId xmlns:a16="http://schemas.microsoft.com/office/drawing/2014/main" id="{16890E87-B520-8E54-FFE5-D423A9A7E0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72" y="3168"/>
                <a:ext cx="32" cy="22"/>
                <a:chOff x="1995" y="1046"/>
                <a:chExt cx="66" cy="44"/>
              </a:xfrm>
            </p:grpSpPr>
            <p:sp>
              <p:nvSpPr>
                <p:cNvPr id="122" name="Line 85">
                  <a:extLst>
                    <a:ext uri="{FF2B5EF4-FFF2-40B4-BE49-F238E27FC236}">
                      <a16:creationId xmlns:a16="http://schemas.microsoft.com/office/drawing/2014/main" id="{4F776AAA-D672-65E6-FE33-61E574544A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19" y="1066"/>
                  <a:ext cx="42" cy="2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Line 86">
                  <a:extLst>
                    <a:ext uri="{FF2B5EF4-FFF2-40B4-BE49-F238E27FC236}">
                      <a16:creationId xmlns:a16="http://schemas.microsoft.com/office/drawing/2014/main" id="{59ABBD58-1A19-3684-C50A-A619664D90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995" y="1046"/>
                  <a:ext cx="25" cy="4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2" name="Freeform 87">
                <a:extLst>
                  <a:ext uri="{FF2B5EF4-FFF2-40B4-BE49-F238E27FC236}">
                    <a16:creationId xmlns:a16="http://schemas.microsoft.com/office/drawing/2014/main" id="{4C6D0C10-45D9-9478-9F29-5EB5D0D268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3" y="3103"/>
                <a:ext cx="88" cy="82"/>
              </a:xfrm>
              <a:custGeom>
                <a:avLst/>
                <a:gdLst>
                  <a:gd name="T0" fmla="*/ 0 w 183"/>
                  <a:gd name="T1" fmla="*/ 0 h 163"/>
                  <a:gd name="T2" fmla="*/ 0 w 183"/>
                  <a:gd name="T3" fmla="*/ 1 h 163"/>
                  <a:gd name="T4" fmla="*/ 0 w 183"/>
                  <a:gd name="T5" fmla="*/ 1 h 163"/>
                  <a:gd name="T6" fmla="*/ 0 w 183"/>
                  <a:gd name="T7" fmla="*/ 1 h 163"/>
                  <a:gd name="T8" fmla="*/ 0 w 183"/>
                  <a:gd name="T9" fmla="*/ 1 h 163"/>
                  <a:gd name="T10" fmla="*/ 0 w 183"/>
                  <a:gd name="T11" fmla="*/ 1 h 163"/>
                  <a:gd name="T12" fmla="*/ 0 w 183"/>
                  <a:gd name="T13" fmla="*/ 1 h 163"/>
                  <a:gd name="T14" fmla="*/ 0 w 183"/>
                  <a:gd name="T15" fmla="*/ 1 h 163"/>
                  <a:gd name="T16" fmla="*/ 0 w 183"/>
                  <a:gd name="T17" fmla="*/ 1 h 163"/>
                  <a:gd name="T18" fmla="*/ 0 w 183"/>
                  <a:gd name="T19" fmla="*/ 1 h 163"/>
                  <a:gd name="T20" fmla="*/ 0 w 183"/>
                  <a:gd name="T21" fmla="*/ 1 h 163"/>
                  <a:gd name="T22" fmla="*/ 0 w 183"/>
                  <a:gd name="T23" fmla="*/ 1 h 163"/>
                  <a:gd name="T24" fmla="*/ 0 w 183"/>
                  <a:gd name="T25" fmla="*/ 1 h 163"/>
                  <a:gd name="T26" fmla="*/ 0 w 183"/>
                  <a:gd name="T27" fmla="*/ 1 h 163"/>
                  <a:gd name="T28" fmla="*/ 0 w 183"/>
                  <a:gd name="T29" fmla="*/ 1 h 163"/>
                  <a:gd name="T30" fmla="*/ 0 w 183"/>
                  <a:gd name="T31" fmla="*/ 1 h 163"/>
                  <a:gd name="T32" fmla="*/ 0 w 183"/>
                  <a:gd name="T33" fmla="*/ 1 h 163"/>
                  <a:gd name="T34" fmla="*/ 0 w 183"/>
                  <a:gd name="T35" fmla="*/ 1 h 163"/>
                  <a:gd name="T36" fmla="*/ 0 w 183"/>
                  <a:gd name="T37" fmla="*/ 1 h 16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3"/>
                  <a:gd name="T58" fmla="*/ 0 h 163"/>
                  <a:gd name="T59" fmla="*/ 183 w 183"/>
                  <a:gd name="T60" fmla="*/ 163 h 16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3" h="163">
                    <a:moveTo>
                      <a:pt x="183" y="0"/>
                    </a:moveTo>
                    <a:lnTo>
                      <a:pt x="164" y="2"/>
                    </a:lnTo>
                    <a:lnTo>
                      <a:pt x="147" y="4"/>
                    </a:lnTo>
                    <a:lnTo>
                      <a:pt x="129" y="7"/>
                    </a:lnTo>
                    <a:lnTo>
                      <a:pt x="112" y="12"/>
                    </a:lnTo>
                    <a:lnTo>
                      <a:pt x="98" y="19"/>
                    </a:lnTo>
                    <a:lnTo>
                      <a:pt x="82" y="27"/>
                    </a:lnTo>
                    <a:lnTo>
                      <a:pt x="69" y="36"/>
                    </a:lnTo>
                    <a:lnTo>
                      <a:pt x="55" y="47"/>
                    </a:lnTo>
                    <a:lnTo>
                      <a:pt x="43" y="58"/>
                    </a:lnTo>
                    <a:lnTo>
                      <a:pt x="32" y="71"/>
                    </a:lnTo>
                    <a:lnTo>
                      <a:pt x="23" y="84"/>
                    </a:lnTo>
                    <a:lnTo>
                      <a:pt x="16" y="98"/>
                    </a:lnTo>
                    <a:lnTo>
                      <a:pt x="9" y="113"/>
                    </a:lnTo>
                    <a:lnTo>
                      <a:pt x="4" y="129"/>
                    </a:lnTo>
                    <a:lnTo>
                      <a:pt x="2" y="144"/>
                    </a:lnTo>
                    <a:lnTo>
                      <a:pt x="1" y="162"/>
                    </a:lnTo>
                    <a:lnTo>
                      <a:pt x="0" y="162"/>
                    </a:lnTo>
                    <a:lnTo>
                      <a:pt x="1" y="163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Line 88">
                <a:extLst>
                  <a:ext uri="{FF2B5EF4-FFF2-40B4-BE49-F238E27FC236}">
                    <a16:creationId xmlns:a16="http://schemas.microsoft.com/office/drawing/2014/main" id="{7B305C9B-8EB4-1D0F-910F-1E1AC2F215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63" y="3105"/>
                <a:ext cx="13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89">
                <a:extLst>
                  <a:ext uri="{FF2B5EF4-FFF2-40B4-BE49-F238E27FC236}">
                    <a16:creationId xmlns:a16="http://schemas.microsoft.com/office/drawing/2014/main" id="{D6E2310A-F908-567B-68CB-08A31B8B93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57" y="3090"/>
                <a:ext cx="20" cy="1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90">
                <a:extLst>
                  <a:ext uri="{FF2B5EF4-FFF2-40B4-BE49-F238E27FC236}">
                    <a16:creationId xmlns:a16="http://schemas.microsoft.com/office/drawing/2014/main" id="{F9D67CE9-D704-5838-4360-4F52C866E5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63" y="3105"/>
                <a:ext cx="13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91">
                <a:extLst>
                  <a:ext uri="{FF2B5EF4-FFF2-40B4-BE49-F238E27FC236}">
                    <a16:creationId xmlns:a16="http://schemas.microsoft.com/office/drawing/2014/main" id="{2CA01318-AE1B-550B-7C64-D4D0134B8E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57" y="3090"/>
                <a:ext cx="20" cy="1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7" name="Group 92">
                <a:extLst>
                  <a:ext uri="{FF2B5EF4-FFF2-40B4-BE49-F238E27FC236}">
                    <a16:creationId xmlns:a16="http://schemas.microsoft.com/office/drawing/2014/main" id="{B8F523FA-786C-1F88-4BBF-955062C1E8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72" y="3168"/>
                <a:ext cx="32" cy="22"/>
                <a:chOff x="1995" y="1046"/>
                <a:chExt cx="66" cy="44"/>
              </a:xfrm>
            </p:grpSpPr>
            <p:sp>
              <p:nvSpPr>
                <p:cNvPr id="118" name="Line 93">
                  <a:extLst>
                    <a:ext uri="{FF2B5EF4-FFF2-40B4-BE49-F238E27FC236}">
                      <a16:creationId xmlns:a16="http://schemas.microsoft.com/office/drawing/2014/main" id="{F6DF33DC-DB47-5C35-4962-01AF789A68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19" y="1066"/>
                  <a:ext cx="42" cy="2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Line 94">
                  <a:extLst>
                    <a:ext uri="{FF2B5EF4-FFF2-40B4-BE49-F238E27FC236}">
                      <a16:creationId xmlns:a16="http://schemas.microsoft.com/office/drawing/2014/main" id="{8FF6A246-DF29-C0FF-447D-BDDC549500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995" y="1046"/>
                  <a:ext cx="25" cy="4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Line 95">
                  <a:extLst>
                    <a:ext uri="{FF2B5EF4-FFF2-40B4-BE49-F238E27FC236}">
                      <a16:creationId xmlns:a16="http://schemas.microsoft.com/office/drawing/2014/main" id="{B9B0A427-F2E5-1EC8-BF7E-7A1B625A76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19" y="1066"/>
                  <a:ext cx="42" cy="2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Line 96">
                  <a:extLst>
                    <a:ext uri="{FF2B5EF4-FFF2-40B4-BE49-F238E27FC236}">
                      <a16:creationId xmlns:a16="http://schemas.microsoft.com/office/drawing/2014/main" id="{90814ACB-D0AC-20BA-FE37-1497D47BAC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995" y="1046"/>
                  <a:ext cx="25" cy="4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pic>
          <p:nvPicPr>
            <p:cNvPr id="126" name="Picture 2" descr="NSF.wmf                                                        00000002mwm wip2                       7A73D765:">
              <a:extLst>
                <a:ext uri="{FF2B5EF4-FFF2-40B4-BE49-F238E27FC236}">
                  <a16:creationId xmlns:a16="http://schemas.microsoft.com/office/drawing/2014/main" id="{471C6C02-2C27-2C70-6D5E-F57FBDAF24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05388">
              <a:off x="-1351953" y="3390161"/>
              <a:ext cx="317500" cy="73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3E86BF-4FF2-5A20-9551-A7C30ADCC512}"/>
              </a:ext>
            </a:extLst>
          </p:cNvPr>
          <p:cNvSpPr txBox="1"/>
          <p:nvPr/>
        </p:nvSpPr>
        <p:spPr>
          <a:xfrm>
            <a:off x="2819400" y="60960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MOVERS</a:t>
            </a:r>
          </a:p>
        </p:txBody>
      </p:sp>
      <p:grpSp>
        <p:nvGrpSpPr>
          <p:cNvPr id="20494" name="Group 67">
            <a:extLst>
              <a:ext uri="{FF2B5EF4-FFF2-40B4-BE49-F238E27FC236}">
                <a16:creationId xmlns:a16="http://schemas.microsoft.com/office/drawing/2014/main" id="{6F2DE357-3D46-6DB3-0F61-831E2871991E}"/>
              </a:ext>
            </a:extLst>
          </p:cNvPr>
          <p:cNvGrpSpPr>
            <a:grpSpLocks/>
          </p:cNvGrpSpPr>
          <p:nvPr/>
        </p:nvGrpSpPr>
        <p:grpSpPr bwMode="auto">
          <a:xfrm>
            <a:off x="856615" y="3403600"/>
            <a:ext cx="565150" cy="833438"/>
            <a:chOff x="3642" y="3090"/>
            <a:chExt cx="356" cy="525"/>
          </a:xfrm>
        </p:grpSpPr>
        <p:sp>
          <p:nvSpPr>
            <p:cNvPr id="21436" name="Freeform 68">
              <a:extLst>
                <a:ext uri="{FF2B5EF4-FFF2-40B4-BE49-F238E27FC236}">
                  <a16:creationId xmlns:a16="http://schemas.microsoft.com/office/drawing/2014/main" id="{CBCD5A9B-60AE-B344-D932-B02988762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3" y="3192"/>
              <a:ext cx="118" cy="186"/>
            </a:xfrm>
            <a:custGeom>
              <a:avLst/>
              <a:gdLst>
                <a:gd name="T0" fmla="*/ 0 w 246"/>
                <a:gd name="T1" fmla="*/ 1 h 369"/>
                <a:gd name="T2" fmla="*/ 0 w 246"/>
                <a:gd name="T3" fmla="*/ 1 h 369"/>
                <a:gd name="T4" fmla="*/ 0 w 246"/>
                <a:gd name="T5" fmla="*/ 1 h 369"/>
                <a:gd name="T6" fmla="*/ 0 w 246"/>
                <a:gd name="T7" fmla="*/ 0 h 369"/>
                <a:gd name="T8" fmla="*/ 0 w 246"/>
                <a:gd name="T9" fmla="*/ 1 h 3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369"/>
                <a:gd name="T17" fmla="*/ 246 w 246"/>
                <a:gd name="T18" fmla="*/ 369 h 3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369">
                  <a:moveTo>
                    <a:pt x="0" y="8"/>
                  </a:moveTo>
                  <a:lnTo>
                    <a:pt x="234" y="369"/>
                  </a:lnTo>
                  <a:lnTo>
                    <a:pt x="246" y="362"/>
                  </a:lnTo>
                  <a:lnTo>
                    <a:pt x="1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37" name="Freeform 69">
              <a:extLst>
                <a:ext uri="{FF2B5EF4-FFF2-40B4-BE49-F238E27FC236}">
                  <a16:creationId xmlns:a16="http://schemas.microsoft.com/office/drawing/2014/main" id="{69959BC6-4A9F-56D5-A34B-5D0C98A08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" y="3262"/>
              <a:ext cx="121" cy="190"/>
            </a:xfrm>
            <a:custGeom>
              <a:avLst/>
              <a:gdLst>
                <a:gd name="T0" fmla="*/ 0 w 250"/>
                <a:gd name="T1" fmla="*/ 1 h 376"/>
                <a:gd name="T2" fmla="*/ 0 w 250"/>
                <a:gd name="T3" fmla="*/ 1 h 376"/>
                <a:gd name="T4" fmla="*/ 0 w 250"/>
                <a:gd name="T5" fmla="*/ 1 h 376"/>
                <a:gd name="T6" fmla="*/ 0 w 250"/>
                <a:gd name="T7" fmla="*/ 0 h 376"/>
                <a:gd name="T8" fmla="*/ 0 w 250"/>
                <a:gd name="T9" fmla="*/ 1 h 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376"/>
                <a:gd name="T17" fmla="*/ 250 w 250"/>
                <a:gd name="T18" fmla="*/ 376 h 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376">
                  <a:moveTo>
                    <a:pt x="0" y="7"/>
                  </a:moveTo>
                  <a:lnTo>
                    <a:pt x="238" y="376"/>
                  </a:lnTo>
                  <a:lnTo>
                    <a:pt x="250" y="369"/>
                  </a:lnTo>
                  <a:lnTo>
                    <a:pt x="11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38" name="Freeform 70">
              <a:extLst>
                <a:ext uri="{FF2B5EF4-FFF2-40B4-BE49-F238E27FC236}">
                  <a16:creationId xmlns:a16="http://schemas.microsoft.com/office/drawing/2014/main" id="{00DD7526-7821-E745-CBB6-833348D75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2" y="3145"/>
              <a:ext cx="198" cy="266"/>
            </a:xfrm>
            <a:custGeom>
              <a:avLst/>
              <a:gdLst>
                <a:gd name="T0" fmla="*/ 0 w 410"/>
                <a:gd name="T1" fmla="*/ 0 h 526"/>
                <a:gd name="T2" fmla="*/ 0 w 410"/>
                <a:gd name="T3" fmla="*/ 1 h 526"/>
                <a:gd name="T4" fmla="*/ 0 w 410"/>
                <a:gd name="T5" fmla="*/ 1 h 526"/>
                <a:gd name="T6" fmla="*/ 0 w 410"/>
                <a:gd name="T7" fmla="*/ 1 h 526"/>
                <a:gd name="T8" fmla="*/ 0 w 410"/>
                <a:gd name="T9" fmla="*/ 1 h 526"/>
                <a:gd name="T10" fmla="*/ 0 w 410"/>
                <a:gd name="T11" fmla="*/ 1 h 526"/>
                <a:gd name="T12" fmla="*/ 0 w 410"/>
                <a:gd name="T13" fmla="*/ 1 h 526"/>
                <a:gd name="T14" fmla="*/ 0 w 410"/>
                <a:gd name="T15" fmla="*/ 1 h 526"/>
                <a:gd name="T16" fmla="*/ 0 w 410"/>
                <a:gd name="T17" fmla="*/ 1 h 526"/>
                <a:gd name="T18" fmla="*/ 0 w 410"/>
                <a:gd name="T19" fmla="*/ 1 h 526"/>
                <a:gd name="T20" fmla="*/ 0 w 410"/>
                <a:gd name="T21" fmla="*/ 1 h 526"/>
                <a:gd name="T22" fmla="*/ 0 w 410"/>
                <a:gd name="T23" fmla="*/ 1 h 526"/>
                <a:gd name="T24" fmla="*/ 0 w 410"/>
                <a:gd name="T25" fmla="*/ 0 h 5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0"/>
                <a:gd name="T40" fmla="*/ 0 h 526"/>
                <a:gd name="T41" fmla="*/ 410 w 410"/>
                <a:gd name="T42" fmla="*/ 526 h 5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0" h="526">
                  <a:moveTo>
                    <a:pt x="85" y="0"/>
                  </a:moveTo>
                  <a:lnTo>
                    <a:pt x="0" y="57"/>
                  </a:lnTo>
                  <a:lnTo>
                    <a:pt x="63" y="143"/>
                  </a:lnTo>
                  <a:lnTo>
                    <a:pt x="11" y="177"/>
                  </a:lnTo>
                  <a:lnTo>
                    <a:pt x="0" y="217"/>
                  </a:lnTo>
                  <a:lnTo>
                    <a:pt x="154" y="457"/>
                  </a:lnTo>
                  <a:lnTo>
                    <a:pt x="251" y="526"/>
                  </a:lnTo>
                  <a:lnTo>
                    <a:pt x="410" y="423"/>
                  </a:lnTo>
                  <a:lnTo>
                    <a:pt x="399" y="309"/>
                  </a:lnTo>
                  <a:lnTo>
                    <a:pt x="239" y="57"/>
                  </a:lnTo>
                  <a:lnTo>
                    <a:pt x="194" y="52"/>
                  </a:lnTo>
                  <a:lnTo>
                    <a:pt x="142" y="86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CC99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39" name="Freeform 71">
              <a:extLst>
                <a:ext uri="{FF2B5EF4-FFF2-40B4-BE49-F238E27FC236}">
                  <a16:creationId xmlns:a16="http://schemas.microsoft.com/office/drawing/2014/main" id="{80D0FD8E-E91E-E870-24DD-AF5A4D0B0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3" y="3365"/>
              <a:ext cx="116" cy="85"/>
            </a:xfrm>
            <a:custGeom>
              <a:avLst/>
              <a:gdLst>
                <a:gd name="T0" fmla="*/ 0 w 242"/>
                <a:gd name="T1" fmla="*/ 1 h 169"/>
                <a:gd name="T2" fmla="*/ 0 w 242"/>
                <a:gd name="T3" fmla="*/ 1 h 169"/>
                <a:gd name="T4" fmla="*/ 0 w 242"/>
                <a:gd name="T5" fmla="*/ 1 h 169"/>
                <a:gd name="T6" fmla="*/ 0 w 242"/>
                <a:gd name="T7" fmla="*/ 0 h 169"/>
                <a:gd name="T8" fmla="*/ 0 w 242"/>
                <a:gd name="T9" fmla="*/ 1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2"/>
                <a:gd name="T16" fmla="*/ 0 h 169"/>
                <a:gd name="T17" fmla="*/ 242 w 242"/>
                <a:gd name="T18" fmla="*/ 169 h 1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2" h="169">
                  <a:moveTo>
                    <a:pt x="242" y="23"/>
                  </a:moveTo>
                  <a:lnTo>
                    <a:pt x="15" y="169"/>
                  </a:lnTo>
                  <a:lnTo>
                    <a:pt x="0" y="146"/>
                  </a:lnTo>
                  <a:lnTo>
                    <a:pt x="227" y="0"/>
                  </a:lnTo>
                  <a:lnTo>
                    <a:pt x="242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0" name="Freeform 72">
              <a:extLst>
                <a:ext uri="{FF2B5EF4-FFF2-40B4-BE49-F238E27FC236}">
                  <a16:creationId xmlns:a16="http://schemas.microsoft.com/office/drawing/2014/main" id="{775B8DBC-9D0C-A88A-4388-27D2FEC44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2" y="3408"/>
              <a:ext cx="81" cy="127"/>
            </a:xfrm>
            <a:custGeom>
              <a:avLst/>
              <a:gdLst>
                <a:gd name="T0" fmla="*/ 0 w 169"/>
                <a:gd name="T1" fmla="*/ 1 h 253"/>
                <a:gd name="T2" fmla="*/ 0 w 169"/>
                <a:gd name="T3" fmla="*/ 1 h 253"/>
                <a:gd name="T4" fmla="*/ 0 w 169"/>
                <a:gd name="T5" fmla="*/ 1 h 253"/>
                <a:gd name="T6" fmla="*/ 0 w 169"/>
                <a:gd name="T7" fmla="*/ 0 h 253"/>
                <a:gd name="T8" fmla="*/ 0 w 169"/>
                <a:gd name="T9" fmla="*/ 1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53"/>
                <a:gd name="T17" fmla="*/ 169 w 169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53">
                  <a:moveTo>
                    <a:pt x="0" y="8"/>
                  </a:moveTo>
                  <a:lnTo>
                    <a:pt x="157" y="253"/>
                  </a:lnTo>
                  <a:lnTo>
                    <a:pt x="169" y="246"/>
                  </a:lnTo>
                  <a:lnTo>
                    <a:pt x="1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1" name="Freeform 73">
              <a:extLst>
                <a:ext uri="{FF2B5EF4-FFF2-40B4-BE49-F238E27FC236}">
                  <a16:creationId xmlns:a16="http://schemas.microsoft.com/office/drawing/2014/main" id="{298A7F10-413E-4171-4ECF-8D3FE5EB1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3" y="3507"/>
              <a:ext cx="45" cy="44"/>
            </a:xfrm>
            <a:custGeom>
              <a:avLst/>
              <a:gdLst>
                <a:gd name="T0" fmla="*/ 0 w 93"/>
                <a:gd name="T1" fmla="*/ 1 h 88"/>
                <a:gd name="T2" fmla="*/ 0 w 93"/>
                <a:gd name="T3" fmla="*/ 1 h 88"/>
                <a:gd name="T4" fmla="*/ 0 w 93"/>
                <a:gd name="T5" fmla="*/ 1 h 88"/>
                <a:gd name="T6" fmla="*/ 0 w 93"/>
                <a:gd name="T7" fmla="*/ 0 h 88"/>
                <a:gd name="T8" fmla="*/ 0 w 93"/>
                <a:gd name="T9" fmla="*/ 1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88"/>
                <a:gd name="T17" fmla="*/ 93 w 93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88">
                  <a:moveTo>
                    <a:pt x="93" y="50"/>
                  </a:moveTo>
                  <a:lnTo>
                    <a:pt x="35" y="88"/>
                  </a:lnTo>
                  <a:lnTo>
                    <a:pt x="0" y="38"/>
                  </a:lnTo>
                  <a:lnTo>
                    <a:pt x="58" y="0"/>
                  </a:lnTo>
                  <a:lnTo>
                    <a:pt x="93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2" name="Rectangle 74">
              <a:extLst>
                <a:ext uri="{FF2B5EF4-FFF2-40B4-BE49-F238E27FC236}">
                  <a16:creationId xmlns:a16="http://schemas.microsoft.com/office/drawing/2014/main" id="{8245C19D-47BB-FC55-E657-CA7CB9D4D3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2" y="3599"/>
              <a:ext cx="133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443" name="Rectangle 75">
              <a:extLst>
                <a:ext uri="{FF2B5EF4-FFF2-40B4-BE49-F238E27FC236}">
                  <a16:creationId xmlns:a16="http://schemas.microsoft.com/office/drawing/2014/main" id="{D826BB97-1836-7456-1BC1-264803D9F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6" y="3439"/>
              <a:ext cx="7" cy="16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444" name="Rectangle 76">
              <a:extLst>
                <a:ext uri="{FF2B5EF4-FFF2-40B4-BE49-F238E27FC236}">
                  <a16:creationId xmlns:a16="http://schemas.microsoft.com/office/drawing/2014/main" id="{A1E1B1DC-57EE-6EFB-64CE-20250CF2C7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3" y="3406"/>
              <a:ext cx="15" cy="16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445" name="Freeform 77">
              <a:extLst>
                <a:ext uri="{FF2B5EF4-FFF2-40B4-BE49-F238E27FC236}">
                  <a16:creationId xmlns:a16="http://schemas.microsoft.com/office/drawing/2014/main" id="{6AAF306F-8AC2-083F-C530-BA4EC521B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0" y="3567"/>
              <a:ext cx="20" cy="36"/>
            </a:xfrm>
            <a:custGeom>
              <a:avLst/>
              <a:gdLst>
                <a:gd name="T0" fmla="*/ 0 w 42"/>
                <a:gd name="T1" fmla="*/ 0 h 73"/>
                <a:gd name="T2" fmla="*/ 0 w 42"/>
                <a:gd name="T3" fmla="*/ 0 h 73"/>
                <a:gd name="T4" fmla="*/ 0 w 42"/>
                <a:gd name="T5" fmla="*/ 0 h 73"/>
                <a:gd name="T6" fmla="*/ 0 w 42"/>
                <a:gd name="T7" fmla="*/ 0 h 73"/>
                <a:gd name="T8" fmla="*/ 0 w 42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73"/>
                <a:gd name="T17" fmla="*/ 42 w 42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73">
                  <a:moveTo>
                    <a:pt x="42" y="4"/>
                  </a:moveTo>
                  <a:lnTo>
                    <a:pt x="11" y="73"/>
                  </a:lnTo>
                  <a:lnTo>
                    <a:pt x="0" y="69"/>
                  </a:lnTo>
                  <a:lnTo>
                    <a:pt x="31" y="0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6" name="Freeform 78">
              <a:extLst>
                <a:ext uri="{FF2B5EF4-FFF2-40B4-BE49-F238E27FC236}">
                  <a16:creationId xmlns:a16="http://schemas.microsoft.com/office/drawing/2014/main" id="{7DA0A3FB-B5E8-7A94-720C-AF7131AB8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" y="3571"/>
              <a:ext cx="20" cy="32"/>
            </a:xfrm>
            <a:custGeom>
              <a:avLst/>
              <a:gdLst>
                <a:gd name="T0" fmla="*/ 0 w 42"/>
                <a:gd name="T1" fmla="*/ 0 h 65"/>
                <a:gd name="T2" fmla="*/ 0 w 42"/>
                <a:gd name="T3" fmla="*/ 0 h 65"/>
                <a:gd name="T4" fmla="*/ 0 w 42"/>
                <a:gd name="T5" fmla="*/ 0 h 65"/>
                <a:gd name="T6" fmla="*/ 0 w 42"/>
                <a:gd name="T7" fmla="*/ 0 h 65"/>
                <a:gd name="T8" fmla="*/ 0 w 42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65"/>
                <a:gd name="T17" fmla="*/ 42 w 42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65">
                  <a:moveTo>
                    <a:pt x="0" y="3"/>
                  </a:moveTo>
                  <a:lnTo>
                    <a:pt x="31" y="65"/>
                  </a:lnTo>
                  <a:lnTo>
                    <a:pt x="42" y="61"/>
                  </a:lnTo>
                  <a:lnTo>
                    <a:pt x="1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7" name="Rectangle 79">
              <a:extLst>
                <a:ext uri="{FF2B5EF4-FFF2-40B4-BE49-F238E27FC236}">
                  <a16:creationId xmlns:a16="http://schemas.microsoft.com/office/drawing/2014/main" id="{25C1E4E7-116F-1DD5-D27D-6FC4940989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" y="3569"/>
              <a:ext cx="94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448" name="Freeform 80">
              <a:extLst>
                <a:ext uri="{FF2B5EF4-FFF2-40B4-BE49-F238E27FC236}">
                  <a16:creationId xmlns:a16="http://schemas.microsoft.com/office/drawing/2014/main" id="{48912492-D636-0B43-2D7D-D555EB34F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3" y="3103"/>
              <a:ext cx="88" cy="82"/>
            </a:xfrm>
            <a:custGeom>
              <a:avLst/>
              <a:gdLst>
                <a:gd name="T0" fmla="*/ 0 w 183"/>
                <a:gd name="T1" fmla="*/ 0 h 163"/>
                <a:gd name="T2" fmla="*/ 0 w 183"/>
                <a:gd name="T3" fmla="*/ 1 h 163"/>
                <a:gd name="T4" fmla="*/ 0 w 183"/>
                <a:gd name="T5" fmla="*/ 1 h 163"/>
                <a:gd name="T6" fmla="*/ 0 w 183"/>
                <a:gd name="T7" fmla="*/ 1 h 163"/>
                <a:gd name="T8" fmla="*/ 0 w 183"/>
                <a:gd name="T9" fmla="*/ 1 h 163"/>
                <a:gd name="T10" fmla="*/ 0 w 183"/>
                <a:gd name="T11" fmla="*/ 1 h 163"/>
                <a:gd name="T12" fmla="*/ 0 w 183"/>
                <a:gd name="T13" fmla="*/ 1 h 163"/>
                <a:gd name="T14" fmla="*/ 0 w 183"/>
                <a:gd name="T15" fmla="*/ 1 h 163"/>
                <a:gd name="T16" fmla="*/ 0 w 183"/>
                <a:gd name="T17" fmla="*/ 1 h 163"/>
                <a:gd name="T18" fmla="*/ 0 w 183"/>
                <a:gd name="T19" fmla="*/ 1 h 163"/>
                <a:gd name="T20" fmla="*/ 0 w 183"/>
                <a:gd name="T21" fmla="*/ 1 h 163"/>
                <a:gd name="T22" fmla="*/ 0 w 183"/>
                <a:gd name="T23" fmla="*/ 1 h 163"/>
                <a:gd name="T24" fmla="*/ 0 w 183"/>
                <a:gd name="T25" fmla="*/ 1 h 163"/>
                <a:gd name="T26" fmla="*/ 0 w 183"/>
                <a:gd name="T27" fmla="*/ 1 h 163"/>
                <a:gd name="T28" fmla="*/ 0 w 183"/>
                <a:gd name="T29" fmla="*/ 1 h 163"/>
                <a:gd name="T30" fmla="*/ 0 w 183"/>
                <a:gd name="T31" fmla="*/ 1 h 163"/>
                <a:gd name="T32" fmla="*/ 0 w 183"/>
                <a:gd name="T33" fmla="*/ 1 h 163"/>
                <a:gd name="T34" fmla="*/ 0 w 183"/>
                <a:gd name="T35" fmla="*/ 1 h 163"/>
                <a:gd name="T36" fmla="*/ 0 w 183"/>
                <a:gd name="T37" fmla="*/ 1 h 1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3"/>
                <a:gd name="T58" fmla="*/ 0 h 163"/>
                <a:gd name="T59" fmla="*/ 183 w 183"/>
                <a:gd name="T60" fmla="*/ 163 h 1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3" h="163">
                  <a:moveTo>
                    <a:pt x="183" y="0"/>
                  </a:moveTo>
                  <a:lnTo>
                    <a:pt x="164" y="2"/>
                  </a:lnTo>
                  <a:lnTo>
                    <a:pt x="147" y="4"/>
                  </a:lnTo>
                  <a:lnTo>
                    <a:pt x="129" y="7"/>
                  </a:lnTo>
                  <a:lnTo>
                    <a:pt x="112" y="12"/>
                  </a:lnTo>
                  <a:lnTo>
                    <a:pt x="98" y="19"/>
                  </a:lnTo>
                  <a:lnTo>
                    <a:pt x="82" y="27"/>
                  </a:lnTo>
                  <a:lnTo>
                    <a:pt x="69" y="36"/>
                  </a:lnTo>
                  <a:lnTo>
                    <a:pt x="55" y="47"/>
                  </a:lnTo>
                  <a:lnTo>
                    <a:pt x="43" y="58"/>
                  </a:lnTo>
                  <a:lnTo>
                    <a:pt x="32" y="71"/>
                  </a:lnTo>
                  <a:lnTo>
                    <a:pt x="23" y="84"/>
                  </a:lnTo>
                  <a:lnTo>
                    <a:pt x="16" y="98"/>
                  </a:lnTo>
                  <a:lnTo>
                    <a:pt x="9" y="113"/>
                  </a:lnTo>
                  <a:lnTo>
                    <a:pt x="4" y="129"/>
                  </a:lnTo>
                  <a:lnTo>
                    <a:pt x="2" y="144"/>
                  </a:lnTo>
                  <a:lnTo>
                    <a:pt x="1" y="162"/>
                  </a:lnTo>
                  <a:lnTo>
                    <a:pt x="0" y="162"/>
                  </a:lnTo>
                  <a:lnTo>
                    <a:pt x="1" y="16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449" name="Group 81">
              <a:extLst>
                <a:ext uri="{FF2B5EF4-FFF2-40B4-BE49-F238E27FC236}">
                  <a16:creationId xmlns:a16="http://schemas.microsoft.com/office/drawing/2014/main" id="{DFD7F81E-9304-F235-264F-AD0D485AEE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7" y="3090"/>
              <a:ext cx="20" cy="33"/>
              <a:chOff x="2171" y="891"/>
              <a:chExt cx="42" cy="66"/>
            </a:xfrm>
          </p:grpSpPr>
          <p:sp>
            <p:nvSpPr>
              <p:cNvPr id="21473" name="Line 82">
                <a:extLst>
                  <a:ext uri="{FF2B5EF4-FFF2-40B4-BE49-F238E27FC236}">
                    <a16:creationId xmlns:a16="http://schemas.microsoft.com/office/drawing/2014/main" id="{08ED369F-3D45-254B-92D6-4BCC6C588F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83" y="920"/>
                <a:ext cx="28" cy="3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74" name="Line 83">
                <a:extLst>
                  <a:ext uri="{FF2B5EF4-FFF2-40B4-BE49-F238E27FC236}">
                    <a16:creationId xmlns:a16="http://schemas.microsoft.com/office/drawing/2014/main" id="{5FE6BDA1-21DA-ADA7-B671-1A80D78509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171" y="891"/>
                <a:ext cx="42" cy="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450" name="Group 84">
              <a:extLst>
                <a:ext uri="{FF2B5EF4-FFF2-40B4-BE49-F238E27FC236}">
                  <a16:creationId xmlns:a16="http://schemas.microsoft.com/office/drawing/2014/main" id="{EE73BEFC-AF22-4E66-B0EB-BB66512A03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2" y="3168"/>
              <a:ext cx="32" cy="22"/>
              <a:chOff x="1995" y="1046"/>
              <a:chExt cx="66" cy="44"/>
            </a:xfrm>
          </p:grpSpPr>
          <p:sp>
            <p:nvSpPr>
              <p:cNvPr id="21471" name="Line 85">
                <a:extLst>
                  <a:ext uri="{FF2B5EF4-FFF2-40B4-BE49-F238E27FC236}">
                    <a16:creationId xmlns:a16="http://schemas.microsoft.com/office/drawing/2014/main" id="{D6C8DB7F-3C1B-82E5-ED79-9ABC62D681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9" y="1066"/>
                <a:ext cx="42" cy="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72" name="Line 86">
                <a:extLst>
                  <a:ext uri="{FF2B5EF4-FFF2-40B4-BE49-F238E27FC236}">
                    <a16:creationId xmlns:a16="http://schemas.microsoft.com/office/drawing/2014/main" id="{04C1D744-9608-82B9-80FE-E63437DE84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95" y="1046"/>
                <a:ext cx="25" cy="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451" name="Freeform 87">
              <a:extLst>
                <a:ext uri="{FF2B5EF4-FFF2-40B4-BE49-F238E27FC236}">
                  <a16:creationId xmlns:a16="http://schemas.microsoft.com/office/drawing/2014/main" id="{547CE7FF-F3E3-0916-CAB2-87BC710F2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3" y="3103"/>
              <a:ext cx="88" cy="82"/>
            </a:xfrm>
            <a:custGeom>
              <a:avLst/>
              <a:gdLst>
                <a:gd name="T0" fmla="*/ 0 w 183"/>
                <a:gd name="T1" fmla="*/ 0 h 163"/>
                <a:gd name="T2" fmla="*/ 0 w 183"/>
                <a:gd name="T3" fmla="*/ 1 h 163"/>
                <a:gd name="T4" fmla="*/ 0 w 183"/>
                <a:gd name="T5" fmla="*/ 1 h 163"/>
                <a:gd name="T6" fmla="*/ 0 w 183"/>
                <a:gd name="T7" fmla="*/ 1 h 163"/>
                <a:gd name="T8" fmla="*/ 0 w 183"/>
                <a:gd name="T9" fmla="*/ 1 h 163"/>
                <a:gd name="T10" fmla="*/ 0 w 183"/>
                <a:gd name="T11" fmla="*/ 1 h 163"/>
                <a:gd name="T12" fmla="*/ 0 w 183"/>
                <a:gd name="T13" fmla="*/ 1 h 163"/>
                <a:gd name="T14" fmla="*/ 0 w 183"/>
                <a:gd name="T15" fmla="*/ 1 h 163"/>
                <a:gd name="T16" fmla="*/ 0 w 183"/>
                <a:gd name="T17" fmla="*/ 1 h 163"/>
                <a:gd name="T18" fmla="*/ 0 w 183"/>
                <a:gd name="T19" fmla="*/ 1 h 163"/>
                <a:gd name="T20" fmla="*/ 0 w 183"/>
                <a:gd name="T21" fmla="*/ 1 h 163"/>
                <a:gd name="T22" fmla="*/ 0 w 183"/>
                <a:gd name="T23" fmla="*/ 1 h 163"/>
                <a:gd name="T24" fmla="*/ 0 w 183"/>
                <a:gd name="T25" fmla="*/ 1 h 163"/>
                <a:gd name="T26" fmla="*/ 0 w 183"/>
                <a:gd name="T27" fmla="*/ 1 h 163"/>
                <a:gd name="T28" fmla="*/ 0 w 183"/>
                <a:gd name="T29" fmla="*/ 1 h 163"/>
                <a:gd name="T30" fmla="*/ 0 w 183"/>
                <a:gd name="T31" fmla="*/ 1 h 163"/>
                <a:gd name="T32" fmla="*/ 0 w 183"/>
                <a:gd name="T33" fmla="*/ 1 h 163"/>
                <a:gd name="T34" fmla="*/ 0 w 183"/>
                <a:gd name="T35" fmla="*/ 1 h 163"/>
                <a:gd name="T36" fmla="*/ 0 w 183"/>
                <a:gd name="T37" fmla="*/ 1 h 1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3"/>
                <a:gd name="T58" fmla="*/ 0 h 163"/>
                <a:gd name="T59" fmla="*/ 183 w 183"/>
                <a:gd name="T60" fmla="*/ 163 h 1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3" h="163">
                  <a:moveTo>
                    <a:pt x="183" y="0"/>
                  </a:moveTo>
                  <a:lnTo>
                    <a:pt x="164" y="2"/>
                  </a:lnTo>
                  <a:lnTo>
                    <a:pt x="147" y="4"/>
                  </a:lnTo>
                  <a:lnTo>
                    <a:pt x="129" y="7"/>
                  </a:lnTo>
                  <a:lnTo>
                    <a:pt x="112" y="12"/>
                  </a:lnTo>
                  <a:lnTo>
                    <a:pt x="98" y="19"/>
                  </a:lnTo>
                  <a:lnTo>
                    <a:pt x="82" y="27"/>
                  </a:lnTo>
                  <a:lnTo>
                    <a:pt x="69" y="36"/>
                  </a:lnTo>
                  <a:lnTo>
                    <a:pt x="55" y="47"/>
                  </a:lnTo>
                  <a:lnTo>
                    <a:pt x="43" y="58"/>
                  </a:lnTo>
                  <a:lnTo>
                    <a:pt x="32" y="71"/>
                  </a:lnTo>
                  <a:lnTo>
                    <a:pt x="23" y="84"/>
                  </a:lnTo>
                  <a:lnTo>
                    <a:pt x="16" y="98"/>
                  </a:lnTo>
                  <a:lnTo>
                    <a:pt x="9" y="113"/>
                  </a:lnTo>
                  <a:lnTo>
                    <a:pt x="4" y="129"/>
                  </a:lnTo>
                  <a:lnTo>
                    <a:pt x="2" y="144"/>
                  </a:lnTo>
                  <a:lnTo>
                    <a:pt x="1" y="162"/>
                  </a:lnTo>
                  <a:lnTo>
                    <a:pt x="0" y="162"/>
                  </a:lnTo>
                  <a:lnTo>
                    <a:pt x="1" y="16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52" name="Line 88">
              <a:extLst>
                <a:ext uri="{FF2B5EF4-FFF2-40B4-BE49-F238E27FC236}">
                  <a16:creationId xmlns:a16="http://schemas.microsoft.com/office/drawing/2014/main" id="{6EA6E99E-6BBF-B388-3E4B-50178856EB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63" y="3105"/>
              <a:ext cx="13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53" name="Line 89">
              <a:extLst>
                <a:ext uri="{FF2B5EF4-FFF2-40B4-BE49-F238E27FC236}">
                  <a16:creationId xmlns:a16="http://schemas.microsoft.com/office/drawing/2014/main" id="{3DBB5E7E-A9B6-DF0D-E467-44DD2F0798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57" y="3090"/>
              <a:ext cx="2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54" name="Line 90">
              <a:extLst>
                <a:ext uri="{FF2B5EF4-FFF2-40B4-BE49-F238E27FC236}">
                  <a16:creationId xmlns:a16="http://schemas.microsoft.com/office/drawing/2014/main" id="{18B5283E-859C-729E-54CF-CACD064CFF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63" y="3105"/>
              <a:ext cx="13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55" name="Line 91">
              <a:extLst>
                <a:ext uri="{FF2B5EF4-FFF2-40B4-BE49-F238E27FC236}">
                  <a16:creationId xmlns:a16="http://schemas.microsoft.com/office/drawing/2014/main" id="{11B37A2E-B542-B947-A2E1-792F5AD682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57" y="3090"/>
              <a:ext cx="2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456" name="Group 92">
              <a:extLst>
                <a:ext uri="{FF2B5EF4-FFF2-40B4-BE49-F238E27FC236}">
                  <a16:creationId xmlns:a16="http://schemas.microsoft.com/office/drawing/2014/main" id="{B967A55D-1728-6CFE-C29E-215797542D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2" y="3168"/>
              <a:ext cx="32" cy="22"/>
              <a:chOff x="1995" y="1046"/>
              <a:chExt cx="66" cy="44"/>
            </a:xfrm>
          </p:grpSpPr>
          <p:sp>
            <p:nvSpPr>
              <p:cNvPr id="21467" name="Line 93">
                <a:extLst>
                  <a:ext uri="{FF2B5EF4-FFF2-40B4-BE49-F238E27FC236}">
                    <a16:creationId xmlns:a16="http://schemas.microsoft.com/office/drawing/2014/main" id="{F4C5B5C1-A472-E0EB-A174-0E8D6B6AF5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9" y="1066"/>
                <a:ext cx="42" cy="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68" name="Line 94">
                <a:extLst>
                  <a:ext uri="{FF2B5EF4-FFF2-40B4-BE49-F238E27FC236}">
                    <a16:creationId xmlns:a16="http://schemas.microsoft.com/office/drawing/2014/main" id="{620B3320-BF65-49EF-424F-73E063C485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95" y="1046"/>
                <a:ext cx="25" cy="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69" name="Line 95">
                <a:extLst>
                  <a:ext uri="{FF2B5EF4-FFF2-40B4-BE49-F238E27FC236}">
                    <a16:creationId xmlns:a16="http://schemas.microsoft.com/office/drawing/2014/main" id="{6489C496-E591-CA28-347F-5AAAB413F4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9" y="1066"/>
                <a:ext cx="42" cy="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70" name="Line 96">
                <a:extLst>
                  <a:ext uri="{FF2B5EF4-FFF2-40B4-BE49-F238E27FC236}">
                    <a16:creationId xmlns:a16="http://schemas.microsoft.com/office/drawing/2014/main" id="{477E3712-83D6-CF4A-C7C3-9AD409FBCE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95" y="1046"/>
                <a:ext cx="25" cy="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457" name="Rectangle 97">
              <a:extLst>
                <a:ext uri="{FF2B5EF4-FFF2-40B4-BE49-F238E27FC236}">
                  <a16:creationId xmlns:a16="http://schemas.microsoft.com/office/drawing/2014/main" id="{DDAEB775-9743-B012-004A-5D131F0EC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1" y="3439"/>
              <a:ext cx="7" cy="16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21458" name="Group 98">
              <a:extLst>
                <a:ext uri="{FF2B5EF4-FFF2-40B4-BE49-F238E27FC236}">
                  <a16:creationId xmlns:a16="http://schemas.microsoft.com/office/drawing/2014/main" id="{2E0AF528-8BA8-ACD9-E409-224DEC9A0B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2" y="3306"/>
              <a:ext cx="248" cy="140"/>
              <a:chOff x="1440" y="1248"/>
              <a:chExt cx="515" cy="277"/>
            </a:xfrm>
          </p:grpSpPr>
          <p:grpSp>
            <p:nvGrpSpPr>
              <p:cNvPr id="21459" name="Group 99">
                <a:extLst>
                  <a:ext uri="{FF2B5EF4-FFF2-40B4-BE49-F238E27FC236}">
                    <a16:creationId xmlns:a16="http://schemas.microsoft.com/office/drawing/2014/main" id="{E94A0A79-5437-27FF-6753-D9C5D827C0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392584">
                <a:off x="1559" y="1129"/>
                <a:ext cx="277" cy="515"/>
                <a:chOff x="2305" y="992"/>
                <a:chExt cx="277" cy="515"/>
              </a:xfrm>
            </p:grpSpPr>
            <p:sp>
              <p:nvSpPr>
                <p:cNvPr id="21465" name="Freeform 100">
                  <a:extLst>
                    <a:ext uri="{FF2B5EF4-FFF2-40B4-BE49-F238E27FC236}">
                      <a16:creationId xmlns:a16="http://schemas.microsoft.com/office/drawing/2014/main" id="{8B579FC6-ED0A-63C2-7C85-0BD7033762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5" y="992"/>
                  <a:ext cx="277" cy="515"/>
                </a:xfrm>
                <a:custGeom>
                  <a:avLst/>
                  <a:gdLst>
                    <a:gd name="T0" fmla="*/ 188 w 277"/>
                    <a:gd name="T1" fmla="*/ 0 h 1030"/>
                    <a:gd name="T2" fmla="*/ 85 w 277"/>
                    <a:gd name="T3" fmla="*/ 0 h 1030"/>
                    <a:gd name="T4" fmla="*/ 85 w 277"/>
                    <a:gd name="T5" fmla="*/ 1 h 1030"/>
                    <a:gd name="T6" fmla="*/ 51 w 277"/>
                    <a:gd name="T7" fmla="*/ 1 h 1030"/>
                    <a:gd name="T8" fmla="*/ 0 w 277"/>
                    <a:gd name="T9" fmla="*/ 1 h 1030"/>
                    <a:gd name="T10" fmla="*/ 0 w 277"/>
                    <a:gd name="T11" fmla="*/ 1 h 1030"/>
                    <a:gd name="T12" fmla="*/ 51 w 277"/>
                    <a:gd name="T13" fmla="*/ 1 h 1030"/>
                    <a:gd name="T14" fmla="*/ 226 w 277"/>
                    <a:gd name="T15" fmla="*/ 1 h 1030"/>
                    <a:gd name="T16" fmla="*/ 277 w 277"/>
                    <a:gd name="T17" fmla="*/ 1 h 1030"/>
                    <a:gd name="T18" fmla="*/ 277 w 277"/>
                    <a:gd name="T19" fmla="*/ 1 h 1030"/>
                    <a:gd name="T20" fmla="*/ 226 w 277"/>
                    <a:gd name="T21" fmla="*/ 1 h 1030"/>
                    <a:gd name="T22" fmla="*/ 188 w 277"/>
                    <a:gd name="T23" fmla="*/ 1 h 1030"/>
                    <a:gd name="T24" fmla="*/ 188 w 277"/>
                    <a:gd name="T25" fmla="*/ 0 h 103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77"/>
                    <a:gd name="T40" fmla="*/ 0 h 1030"/>
                    <a:gd name="T41" fmla="*/ 277 w 277"/>
                    <a:gd name="T42" fmla="*/ 1030 h 103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77" h="1030">
                      <a:moveTo>
                        <a:pt x="188" y="0"/>
                      </a:moveTo>
                      <a:lnTo>
                        <a:pt x="85" y="0"/>
                      </a:lnTo>
                      <a:lnTo>
                        <a:pt x="85" y="209"/>
                      </a:lnTo>
                      <a:lnTo>
                        <a:pt x="51" y="209"/>
                      </a:lnTo>
                      <a:lnTo>
                        <a:pt x="0" y="277"/>
                      </a:lnTo>
                      <a:lnTo>
                        <a:pt x="0" y="828"/>
                      </a:lnTo>
                      <a:lnTo>
                        <a:pt x="51" y="1030"/>
                      </a:lnTo>
                      <a:lnTo>
                        <a:pt x="226" y="1030"/>
                      </a:lnTo>
                      <a:lnTo>
                        <a:pt x="277" y="828"/>
                      </a:lnTo>
                      <a:lnTo>
                        <a:pt x="277" y="277"/>
                      </a:lnTo>
                      <a:lnTo>
                        <a:pt x="226" y="209"/>
                      </a:lnTo>
                      <a:lnTo>
                        <a:pt x="188" y="209"/>
                      </a:lnTo>
                      <a:lnTo>
                        <a:pt x="18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66" name="Freeform 101">
                  <a:extLst>
                    <a:ext uri="{FF2B5EF4-FFF2-40B4-BE49-F238E27FC236}">
                      <a16:creationId xmlns:a16="http://schemas.microsoft.com/office/drawing/2014/main" id="{B835A408-AF72-E0D4-81F4-BA0271C893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5" y="992"/>
                  <a:ext cx="277" cy="515"/>
                </a:xfrm>
                <a:custGeom>
                  <a:avLst/>
                  <a:gdLst>
                    <a:gd name="T0" fmla="*/ 188 w 277"/>
                    <a:gd name="T1" fmla="*/ 0 h 1030"/>
                    <a:gd name="T2" fmla="*/ 85 w 277"/>
                    <a:gd name="T3" fmla="*/ 0 h 1030"/>
                    <a:gd name="T4" fmla="*/ 85 w 277"/>
                    <a:gd name="T5" fmla="*/ 1 h 1030"/>
                    <a:gd name="T6" fmla="*/ 51 w 277"/>
                    <a:gd name="T7" fmla="*/ 1 h 1030"/>
                    <a:gd name="T8" fmla="*/ 0 w 277"/>
                    <a:gd name="T9" fmla="*/ 1 h 1030"/>
                    <a:gd name="T10" fmla="*/ 0 w 277"/>
                    <a:gd name="T11" fmla="*/ 1 h 1030"/>
                    <a:gd name="T12" fmla="*/ 51 w 277"/>
                    <a:gd name="T13" fmla="*/ 1 h 1030"/>
                    <a:gd name="T14" fmla="*/ 226 w 277"/>
                    <a:gd name="T15" fmla="*/ 1 h 1030"/>
                    <a:gd name="T16" fmla="*/ 277 w 277"/>
                    <a:gd name="T17" fmla="*/ 1 h 1030"/>
                    <a:gd name="T18" fmla="*/ 277 w 277"/>
                    <a:gd name="T19" fmla="*/ 1 h 1030"/>
                    <a:gd name="T20" fmla="*/ 226 w 277"/>
                    <a:gd name="T21" fmla="*/ 1 h 1030"/>
                    <a:gd name="T22" fmla="*/ 188 w 277"/>
                    <a:gd name="T23" fmla="*/ 1 h 1030"/>
                    <a:gd name="T24" fmla="*/ 188 w 277"/>
                    <a:gd name="T25" fmla="*/ 0 h 103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77"/>
                    <a:gd name="T40" fmla="*/ 0 h 1030"/>
                    <a:gd name="T41" fmla="*/ 277 w 277"/>
                    <a:gd name="T42" fmla="*/ 1030 h 103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77" h="1030">
                      <a:moveTo>
                        <a:pt x="188" y="0"/>
                      </a:moveTo>
                      <a:lnTo>
                        <a:pt x="85" y="0"/>
                      </a:lnTo>
                      <a:lnTo>
                        <a:pt x="85" y="209"/>
                      </a:lnTo>
                      <a:lnTo>
                        <a:pt x="51" y="209"/>
                      </a:lnTo>
                      <a:lnTo>
                        <a:pt x="0" y="277"/>
                      </a:lnTo>
                      <a:lnTo>
                        <a:pt x="0" y="828"/>
                      </a:lnTo>
                      <a:lnTo>
                        <a:pt x="51" y="1030"/>
                      </a:lnTo>
                      <a:lnTo>
                        <a:pt x="226" y="1030"/>
                      </a:lnTo>
                      <a:lnTo>
                        <a:pt x="277" y="828"/>
                      </a:lnTo>
                      <a:lnTo>
                        <a:pt x="277" y="277"/>
                      </a:lnTo>
                      <a:lnTo>
                        <a:pt x="226" y="209"/>
                      </a:lnTo>
                      <a:lnTo>
                        <a:pt x="188" y="209"/>
                      </a:lnTo>
                      <a:lnTo>
                        <a:pt x="188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460" name="Group 102">
                <a:extLst>
                  <a:ext uri="{FF2B5EF4-FFF2-40B4-BE49-F238E27FC236}">
                    <a16:creationId xmlns:a16="http://schemas.microsoft.com/office/drawing/2014/main" id="{3AB4857E-3E59-A422-BCC3-AEE1EB4BFD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327712">
                <a:off x="1616" y="1228"/>
                <a:ext cx="210" cy="321"/>
                <a:chOff x="2338" y="1124"/>
                <a:chExt cx="210" cy="321"/>
              </a:xfrm>
            </p:grpSpPr>
            <p:sp>
              <p:nvSpPr>
                <p:cNvPr id="21461" name="Freeform 103">
                  <a:extLst>
                    <a:ext uri="{FF2B5EF4-FFF2-40B4-BE49-F238E27FC236}">
                      <a16:creationId xmlns:a16="http://schemas.microsoft.com/office/drawing/2014/main" id="{2535E625-1FF0-DA05-99A0-AE013435C4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8" y="1124"/>
                  <a:ext cx="210" cy="321"/>
                </a:xfrm>
                <a:custGeom>
                  <a:avLst/>
                  <a:gdLst>
                    <a:gd name="T0" fmla="*/ 0 w 210"/>
                    <a:gd name="T1" fmla="*/ 0 h 643"/>
                    <a:gd name="T2" fmla="*/ 27 w 210"/>
                    <a:gd name="T3" fmla="*/ 0 h 643"/>
                    <a:gd name="T4" fmla="*/ 210 w 210"/>
                    <a:gd name="T5" fmla="*/ 0 h 643"/>
                    <a:gd name="T6" fmla="*/ 183 w 210"/>
                    <a:gd name="T7" fmla="*/ 0 h 643"/>
                    <a:gd name="T8" fmla="*/ 0 w 210"/>
                    <a:gd name="T9" fmla="*/ 0 h 6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0"/>
                    <a:gd name="T16" fmla="*/ 0 h 643"/>
                    <a:gd name="T17" fmla="*/ 210 w 210"/>
                    <a:gd name="T18" fmla="*/ 643 h 6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0" h="643">
                      <a:moveTo>
                        <a:pt x="0" y="32"/>
                      </a:moveTo>
                      <a:lnTo>
                        <a:pt x="27" y="0"/>
                      </a:lnTo>
                      <a:lnTo>
                        <a:pt x="210" y="611"/>
                      </a:lnTo>
                      <a:lnTo>
                        <a:pt x="183" y="643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62" name="Freeform 104">
                  <a:extLst>
                    <a:ext uri="{FF2B5EF4-FFF2-40B4-BE49-F238E27FC236}">
                      <a16:creationId xmlns:a16="http://schemas.microsoft.com/office/drawing/2014/main" id="{6EDB5076-42BD-803F-9B33-6A89BC456B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8" y="1124"/>
                  <a:ext cx="210" cy="321"/>
                </a:xfrm>
                <a:custGeom>
                  <a:avLst/>
                  <a:gdLst>
                    <a:gd name="T0" fmla="*/ 183 w 210"/>
                    <a:gd name="T1" fmla="*/ 0 h 643"/>
                    <a:gd name="T2" fmla="*/ 210 w 210"/>
                    <a:gd name="T3" fmla="*/ 0 h 643"/>
                    <a:gd name="T4" fmla="*/ 27 w 210"/>
                    <a:gd name="T5" fmla="*/ 0 h 643"/>
                    <a:gd name="T6" fmla="*/ 0 w 210"/>
                    <a:gd name="T7" fmla="*/ 0 h 643"/>
                    <a:gd name="T8" fmla="*/ 183 w 210"/>
                    <a:gd name="T9" fmla="*/ 0 h 6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0"/>
                    <a:gd name="T16" fmla="*/ 0 h 643"/>
                    <a:gd name="T17" fmla="*/ 210 w 210"/>
                    <a:gd name="T18" fmla="*/ 643 h 6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0" h="643">
                      <a:moveTo>
                        <a:pt x="183" y="0"/>
                      </a:moveTo>
                      <a:lnTo>
                        <a:pt x="210" y="32"/>
                      </a:lnTo>
                      <a:lnTo>
                        <a:pt x="27" y="643"/>
                      </a:lnTo>
                      <a:lnTo>
                        <a:pt x="0" y="611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63" name="Freeform 105">
                  <a:extLst>
                    <a:ext uri="{FF2B5EF4-FFF2-40B4-BE49-F238E27FC236}">
                      <a16:creationId xmlns:a16="http://schemas.microsoft.com/office/drawing/2014/main" id="{45A92F1F-190E-5DFD-C41F-93221D59FF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8" y="1124"/>
                  <a:ext cx="210" cy="321"/>
                </a:xfrm>
                <a:custGeom>
                  <a:avLst/>
                  <a:gdLst>
                    <a:gd name="T0" fmla="*/ 0 w 210"/>
                    <a:gd name="T1" fmla="*/ 0 h 643"/>
                    <a:gd name="T2" fmla="*/ 27 w 210"/>
                    <a:gd name="T3" fmla="*/ 0 h 643"/>
                    <a:gd name="T4" fmla="*/ 210 w 210"/>
                    <a:gd name="T5" fmla="*/ 0 h 643"/>
                    <a:gd name="T6" fmla="*/ 183 w 210"/>
                    <a:gd name="T7" fmla="*/ 0 h 643"/>
                    <a:gd name="T8" fmla="*/ 0 w 210"/>
                    <a:gd name="T9" fmla="*/ 0 h 6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0"/>
                    <a:gd name="T16" fmla="*/ 0 h 643"/>
                    <a:gd name="T17" fmla="*/ 210 w 210"/>
                    <a:gd name="T18" fmla="*/ 643 h 6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0" h="643">
                      <a:moveTo>
                        <a:pt x="0" y="32"/>
                      </a:moveTo>
                      <a:lnTo>
                        <a:pt x="27" y="0"/>
                      </a:lnTo>
                      <a:lnTo>
                        <a:pt x="210" y="611"/>
                      </a:lnTo>
                      <a:lnTo>
                        <a:pt x="183" y="643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64" name="Freeform 106">
                  <a:extLst>
                    <a:ext uri="{FF2B5EF4-FFF2-40B4-BE49-F238E27FC236}">
                      <a16:creationId xmlns:a16="http://schemas.microsoft.com/office/drawing/2014/main" id="{0D7BEE7A-3611-0C83-9FE1-D5671A0DF0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8" y="1124"/>
                  <a:ext cx="210" cy="321"/>
                </a:xfrm>
                <a:custGeom>
                  <a:avLst/>
                  <a:gdLst>
                    <a:gd name="T0" fmla="*/ 183 w 210"/>
                    <a:gd name="T1" fmla="*/ 0 h 643"/>
                    <a:gd name="T2" fmla="*/ 210 w 210"/>
                    <a:gd name="T3" fmla="*/ 0 h 643"/>
                    <a:gd name="T4" fmla="*/ 27 w 210"/>
                    <a:gd name="T5" fmla="*/ 0 h 643"/>
                    <a:gd name="T6" fmla="*/ 0 w 210"/>
                    <a:gd name="T7" fmla="*/ 0 h 643"/>
                    <a:gd name="T8" fmla="*/ 183 w 210"/>
                    <a:gd name="T9" fmla="*/ 0 h 6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0"/>
                    <a:gd name="T16" fmla="*/ 0 h 643"/>
                    <a:gd name="T17" fmla="*/ 210 w 210"/>
                    <a:gd name="T18" fmla="*/ 643 h 6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0" h="643">
                      <a:moveTo>
                        <a:pt x="183" y="0"/>
                      </a:moveTo>
                      <a:lnTo>
                        <a:pt x="210" y="32"/>
                      </a:lnTo>
                      <a:lnTo>
                        <a:pt x="27" y="643"/>
                      </a:lnTo>
                      <a:lnTo>
                        <a:pt x="0" y="611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0520" name="Group 136">
            <a:extLst>
              <a:ext uri="{FF2B5EF4-FFF2-40B4-BE49-F238E27FC236}">
                <a16:creationId xmlns:a16="http://schemas.microsoft.com/office/drawing/2014/main" id="{2C2D5BD0-6CFD-33AD-4FBE-116502C24D73}"/>
              </a:ext>
            </a:extLst>
          </p:cNvPr>
          <p:cNvGrpSpPr>
            <a:grpSpLocks/>
          </p:cNvGrpSpPr>
          <p:nvPr/>
        </p:nvGrpSpPr>
        <p:grpSpPr bwMode="auto">
          <a:xfrm>
            <a:off x="5203643" y="5328725"/>
            <a:ext cx="750888" cy="917575"/>
            <a:chOff x="2687" y="3583"/>
            <a:chExt cx="473" cy="578"/>
          </a:xfrm>
        </p:grpSpPr>
        <p:grpSp>
          <p:nvGrpSpPr>
            <p:cNvPr id="21427" name="Group 137">
              <a:extLst>
                <a:ext uri="{FF2B5EF4-FFF2-40B4-BE49-F238E27FC236}">
                  <a16:creationId xmlns:a16="http://schemas.microsoft.com/office/drawing/2014/main" id="{CDA0E8B7-4447-16BD-4F03-20707D2E4F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7" y="3583"/>
              <a:ext cx="473" cy="472"/>
              <a:chOff x="2687" y="3583"/>
              <a:chExt cx="473" cy="472"/>
            </a:xfrm>
          </p:grpSpPr>
          <p:sp>
            <p:nvSpPr>
              <p:cNvPr id="21429" name="Freeform 138">
                <a:extLst>
                  <a:ext uri="{FF2B5EF4-FFF2-40B4-BE49-F238E27FC236}">
                    <a16:creationId xmlns:a16="http://schemas.microsoft.com/office/drawing/2014/main" id="{0D21015A-B8B1-B5D0-1B03-AB2CD265FD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1" y="3583"/>
                <a:ext cx="89" cy="395"/>
              </a:xfrm>
              <a:custGeom>
                <a:avLst/>
                <a:gdLst>
                  <a:gd name="T0" fmla="*/ 0 w 89"/>
                  <a:gd name="T1" fmla="*/ 275 h 395"/>
                  <a:gd name="T2" fmla="*/ 0 w 89"/>
                  <a:gd name="T3" fmla="*/ 75 h 395"/>
                  <a:gd name="T4" fmla="*/ 16 w 89"/>
                  <a:gd name="T5" fmla="*/ 55 h 395"/>
                  <a:gd name="T6" fmla="*/ 30 w 89"/>
                  <a:gd name="T7" fmla="*/ 71 h 395"/>
                  <a:gd name="T8" fmla="*/ 30 w 89"/>
                  <a:gd name="T9" fmla="*/ 0 h 395"/>
                  <a:gd name="T10" fmla="*/ 59 w 89"/>
                  <a:gd name="T11" fmla="*/ 27 h 395"/>
                  <a:gd name="T12" fmla="*/ 59 w 89"/>
                  <a:gd name="T13" fmla="*/ 97 h 395"/>
                  <a:gd name="T14" fmla="*/ 79 w 89"/>
                  <a:gd name="T15" fmla="*/ 121 h 395"/>
                  <a:gd name="T16" fmla="*/ 89 w 89"/>
                  <a:gd name="T17" fmla="*/ 148 h 395"/>
                  <a:gd name="T18" fmla="*/ 89 w 89"/>
                  <a:gd name="T19" fmla="*/ 355 h 395"/>
                  <a:gd name="T20" fmla="*/ 70 w 89"/>
                  <a:gd name="T21" fmla="*/ 395 h 395"/>
                  <a:gd name="T22" fmla="*/ 12 w 89"/>
                  <a:gd name="T23" fmla="*/ 332 h 395"/>
                  <a:gd name="T24" fmla="*/ 0 w 89"/>
                  <a:gd name="T25" fmla="*/ 275 h 39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9"/>
                  <a:gd name="T40" fmla="*/ 0 h 395"/>
                  <a:gd name="T41" fmla="*/ 89 w 89"/>
                  <a:gd name="T42" fmla="*/ 395 h 39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9" h="395">
                    <a:moveTo>
                      <a:pt x="0" y="275"/>
                    </a:moveTo>
                    <a:lnTo>
                      <a:pt x="0" y="75"/>
                    </a:lnTo>
                    <a:lnTo>
                      <a:pt x="16" y="55"/>
                    </a:lnTo>
                    <a:lnTo>
                      <a:pt x="30" y="71"/>
                    </a:lnTo>
                    <a:lnTo>
                      <a:pt x="30" y="0"/>
                    </a:lnTo>
                    <a:lnTo>
                      <a:pt x="59" y="27"/>
                    </a:lnTo>
                    <a:lnTo>
                      <a:pt x="59" y="97"/>
                    </a:lnTo>
                    <a:lnTo>
                      <a:pt x="79" y="121"/>
                    </a:lnTo>
                    <a:lnTo>
                      <a:pt x="89" y="148"/>
                    </a:lnTo>
                    <a:lnTo>
                      <a:pt x="89" y="355"/>
                    </a:lnTo>
                    <a:lnTo>
                      <a:pt x="70" y="395"/>
                    </a:lnTo>
                    <a:lnTo>
                      <a:pt x="12" y="332"/>
                    </a:lnTo>
                    <a:lnTo>
                      <a:pt x="0" y="275"/>
                    </a:lnTo>
                    <a:close/>
                  </a:path>
                </a:pathLst>
              </a:custGeom>
              <a:solidFill>
                <a:srgbClr val="EBB884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30" name="Freeform 139">
                <a:extLst>
                  <a:ext uri="{FF2B5EF4-FFF2-40B4-BE49-F238E27FC236}">
                    <a16:creationId xmlns:a16="http://schemas.microsoft.com/office/drawing/2014/main" id="{FEDC46D5-B471-BDE7-54ED-AD3DFB2B7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7" y="3941"/>
                <a:ext cx="319" cy="114"/>
              </a:xfrm>
              <a:custGeom>
                <a:avLst/>
                <a:gdLst>
                  <a:gd name="T0" fmla="*/ 228 w 319"/>
                  <a:gd name="T1" fmla="*/ 114 h 114"/>
                  <a:gd name="T2" fmla="*/ 31 w 319"/>
                  <a:gd name="T3" fmla="*/ 85 h 114"/>
                  <a:gd name="T4" fmla="*/ 16 w 319"/>
                  <a:gd name="T5" fmla="*/ 66 h 114"/>
                  <a:gd name="T6" fmla="*/ 39 w 319"/>
                  <a:gd name="T7" fmla="*/ 48 h 114"/>
                  <a:gd name="T8" fmla="*/ 0 w 319"/>
                  <a:gd name="T9" fmla="*/ 40 h 114"/>
                  <a:gd name="T10" fmla="*/ 22 w 319"/>
                  <a:gd name="T11" fmla="*/ 19 h 114"/>
                  <a:gd name="T12" fmla="*/ 67 w 319"/>
                  <a:gd name="T13" fmla="*/ 24 h 114"/>
                  <a:gd name="T14" fmla="*/ 88 w 319"/>
                  <a:gd name="T15" fmla="*/ 4 h 114"/>
                  <a:gd name="T16" fmla="*/ 115 w 319"/>
                  <a:gd name="T17" fmla="*/ 0 h 114"/>
                  <a:gd name="T18" fmla="*/ 300 w 319"/>
                  <a:gd name="T19" fmla="*/ 31 h 114"/>
                  <a:gd name="T20" fmla="*/ 319 w 319"/>
                  <a:gd name="T21" fmla="*/ 60 h 114"/>
                  <a:gd name="T22" fmla="*/ 283 w 319"/>
                  <a:gd name="T23" fmla="*/ 109 h 114"/>
                  <a:gd name="T24" fmla="*/ 228 w 319"/>
                  <a:gd name="T25" fmla="*/ 114 h 1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9"/>
                  <a:gd name="T40" fmla="*/ 0 h 114"/>
                  <a:gd name="T41" fmla="*/ 319 w 319"/>
                  <a:gd name="T42" fmla="*/ 114 h 1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9" h="114">
                    <a:moveTo>
                      <a:pt x="228" y="114"/>
                    </a:moveTo>
                    <a:lnTo>
                      <a:pt x="31" y="85"/>
                    </a:lnTo>
                    <a:lnTo>
                      <a:pt x="16" y="66"/>
                    </a:lnTo>
                    <a:lnTo>
                      <a:pt x="39" y="48"/>
                    </a:lnTo>
                    <a:lnTo>
                      <a:pt x="0" y="40"/>
                    </a:lnTo>
                    <a:lnTo>
                      <a:pt x="22" y="19"/>
                    </a:lnTo>
                    <a:lnTo>
                      <a:pt x="67" y="24"/>
                    </a:lnTo>
                    <a:lnTo>
                      <a:pt x="88" y="4"/>
                    </a:lnTo>
                    <a:lnTo>
                      <a:pt x="115" y="0"/>
                    </a:lnTo>
                    <a:lnTo>
                      <a:pt x="300" y="31"/>
                    </a:lnTo>
                    <a:lnTo>
                      <a:pt x="319" y="60"/>
                    </a:lnTo>
                    <a:lnTo>
                      <a:pt x="283" y="109"/>
                    </a:lnTo>
                    <a:lnTo>
                      <a:pt x="228" y="114"/>
                    </a:lnTo>
                    <a:close/>
                  </a:path>
                </a:pathLst>
              </a:custGeom>
              <a:solidFill>
                <a:srgbClr val="EBB884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31" name="Freeform 140">
                <a:extLst>
                  <a:ext uri="{FF2B5EF4-FFF2-40B4-BE49-F238E27FC236}">
                    <a16:creationId xmlns:a16="http://schemas.microsoft.com/office/drawing/2014/main" id="{6F806DF9-8845-D86E-FE2F-D012F8A594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9" y="3744"/>
                <a:ext cx="321" cy="261"/>
              </a:xfrm>
              <a:custGeom>
                <a:avLst/>
                <a:gdLst>
                  <a:gd name="T0" fmla="*/ 0 w 191"/>
                  <a:gd name="T1" fmla="*/ 169141728 h 156"/>
                  <a:gd name="T2" fmla="*/ 1190105 w 191"/>
                  <a:gd name="T3" fmla="*/ 149543893 h 156"/>
                  <a:gd name="T4" fmla="*/ 5649373 w 191"/>
                  <a:gd name="T5" fmla="*/ 130682814 h 156"/>
                  <a:gd name="T6" fmla="*/ 12861443 w 191"/>
                  <a:gd name="T7" fmla="*/ 112768901 h 156"/>
                  <a:gd name="T8" fmla="*/ 23454667 w 191"/>
                  <a:gd name="T9" fmla="*/ 95306369 h 156"/>
                  <a:gd name="T10" fmla="*/ 35572301 w 191"/>
                  <a:gd name="T11" fmla="*/ 78972717 h 156"/>
                  <a:gd name="T12" fmla="*/ 51611876 w 191"/>
                  <a:gd name="T13" fmla="*/ 62652339 h 156"/>
                  <a:gd name="T14" fmla="*/ 69844698 w 191"/>
                  <a:gd name="T15" fmla="*/ 48439875 h 156"/>
                  <a:gd name="T16" fmla="*/ 87870058 w 191"/>
                  <a:gd name="T17" fmla="*/ 35724298 h 156"/>
                  <a:gd name="T18" fmla="*/ 109337435 w 191"/>
                  <a:gd name="T19" fmla="*/ 25893885 h 156"/>
                  <a:gd name="T20" fmla="*/ 132530919 w 191"/>
                  <a:gd name="T21" fmla="*/ 16227270 h 156"/>
                  <a:gd name="T22" fmla="*/ 158009124 w 191"/>
                  <a:gd name="T23" fmla="*/ 8602205 h 156"/>
                  <a:gd name="T24" fmla="*/ 182107675 w 191"/>
                  <a:gd name="T25" fmla="*/ 3073109 h 156"/>
                  <a:gd name="T26" fmla="*/ 208771765 w 191"/>
                  <a:gd name="T27" fmla="*/ 1097858 h 156"/>
                  <a:gd name="T28" fmla="*/ 233649613 w 191"/>
                  <a:gd name="T29" fmla="*/ 0 h 15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91"/>
                  <a:gd name="T46" fmla="*/ 0 h 156"/>
                  <a:gd name="T47" fmla="*/ 191 w 191"/>
                  <a:gd name="T48" fmla="*/ 156 h 15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91" h="156">
                    <a:moveTo>
                      <a:pt x="0" y="156"/>
                    </a:moveTo>
                    <a:lnTo>
                      <a:pt x="1" y="138"/>
                    </a:lnTo>
                    <a:lnTo>
                      <a:pt x="5" y="121"/>
                    </a:lnTo>
                    <a:lnTo>
                      <a:pt x="11" y="104"/>
                    </a:lnTo>
                    <a:lnTo>
                      <a:pt x="19" y="88"/>
                    </a:lnTo>
                    <a:lnTo>
                      <a:pt x="29" y="73"/>
                    </a:lnTo>
                    <a:lnTo>
                      <a:pt x="42" y="58"/>
                    </a:lnTo>
                    <a:lnTo>
                      <a:pt x="57" y="45"/>
                    </a:lnTo>
                    <a:lnTo>
                      <a:pt x="72" y="33"/>
                    </a:lnTo>
                    <a:lnTo>
                      <a:pt x="89" y="24"/>
                    </a:lnTo>
                    <a:lnTo>
                      <a:pt x="108" y="15"/>
                    </a:lnTo>
                    <a:lnTo>
                      <a:pt x="129" y="8"/>
                    </a:lnTo>
                    <a:lnTo>
                      <a:pt x="149" y="3"/>
                    </a:lnTo>
                    <a:lnTo>
                      <a:pt x="171" y="1"/>
                    </a:lnTo>
                    <a:lnTo>
                      <a:pt x="191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428" name="Rectangle 141">
              <a:extLst>
                <a:ext uri="{FF2B5EF4-FFF2-40B4-BE49-F238E27FC236}">
                  <a16:creationId xmlns:a16="http://schemas.microsoft.com/office/drawing/2014/main" id="{B5C46FCA-D1D1-07D2-0D49-C50332F62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1" y="4047"/>
              <a:ext cx="341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 dirty="0">
                  <a:solidFill>
                    <a:srgbClr val="000000"/>
                  </a:solidFill>
                </a:rPr>
                <a:t>Flop-Up</a:t>
              </a:r>
              <a:endParaRPr lang="en-US" altLang="en-US" sz="24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0533" name="Group 238">
            <a:extLst>
              <a:ext uri="{FF2B5EF4-FFF2-40B4-BE49-F238E27FC236}">
                <a16:creationId xmlns:a16="http://schemas.microsoft.com/office/drawing/2014/main" id="{25A374C5-420D-4A80-05BD-E24A11F242F2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20015" y="3365500"/>
            <a:ext cx="579438" cy="854075"/>
            <a:chOff x="3642" y="3090"/>
            <a:chExt cx="356" cy="525"/>
          </a:xfrm>
        </p:grpSpPr>
        <p:sp>
          <p:nvSpPr>
            <p:cNvPr id="21304" name="Freeform 239">
              <a:extLst>
                <a:ext uri="{FF2B5EF4-FFF2-40B4-BE49-F238E27FC236}">
                  <a16:creationId xmlns:a16="http://schemas.microsoft.com/office/drawing/2014/main" id="{8E868516-EE0C-C42D-0D2D-9F363AFD4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3" y="3192"/>
              <a:ext cx="118" cy="186"/>
            </a:xfrm>
            <a:custGeom>
              <a:avLst/>
              <a:gdLst>
                <a:gd name="T0" fmla="*/ 0 w 246"/>
                <a:gd name="T1" fmla="*/ 1 h 369"/>
                <a:gd name="T2" fmla="*/ 0 w 246"/>
                <a:gd name="T3" fmla="*/ 1 h 369"/>
                <a:gd name="T4" fmla="*/ 0 w 246"/>
                <a:gd name="T5" fmla="*/ 1 h 369"/>
                <a:gd name="T6" fmla="*/ 0 w 246"/>
                <a:gd name="T7" fmla="*/ 0 h 369"/>
                <a:gd name="T8" fmla="*/ 0 w 246"/>
                <a:gd name="T9" fmla="*/ 1 h 3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369"/>
                <a:gd name="T17" fmla="*/ 246 w 246"/>
                <a:gd name="T18" fmla="*/ 369 h 3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369">
                  <a:moveTo>
                    <a:pt x="0" y="8"/>
                  </a:moveTo>
                  <a:lnTo>
                    <a:pt x="234" y="369"/>
                  </a:lnTo>
                  <a:lnTo>
                    <a:pt x="246" y="362"/>
                  </a:lnTo>
                  <a:lnTo>
                    <a:pt x="1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5" name="Freeform 240">
              <a:extLst>
                <a:ext uri="{FF2B5EF4-FFF2-40B4-BE49-F238E27FC236}">
                  <a16:creationId xmlns:a16="http://schemas.microsoft.com/office/drawing/2014/main" id="{A94EE49B-8B3E-CBAB-E21C-4E46747DD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" y="3262"/>
              <a:ext cx="121" cy="190"/>
            </a:xfrm>
            <a:custGeom>
              <a:avLst/>
              <a:gdLst>
                <a:gd name="T0" fmla="*/ 0 w 250"/>
                <a:gd name="T1" fmla="*/ 1 h 376"/>
                <a:gd name="T2" fmla="*/ 0 w 250"/>
                <a:gd name="T3" fmla="*/ 1 h 376"/>
                <a:gd name="T4" fmla="*/ 0 w 250"/>
                <a:gd name="T5" fmla="*/ 1 h 376"/>
                <a:gd name="T6" fmla="*/ 0 w 250"/>
                <a:gd name="T7" fmla="*/ 0 h 376"/>
                <a:gd name="T8" fmla="*/ 0 w 250"/>
                <a:gd name="T9" fmla="*/ 1 h 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376"/>
                <a:gd name="T17" fmla="*/ 250 w 250"/>
                <a:gd name="T18" fmla="*/ 376 h 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376">
                  <a:moveTo>
                    <a:pt x="0" y="7"/>
                  </a:moveTo>
                  <a:lnTo>
                    <a:pt x="238" y="376"/>
                  </a:lnTo>
                  <a:lnTo>
                    <a:pt x="250" y="369"/>
                  </a:lnTo>
                  <a:lnTo>
                    <a:pt x="11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6" name="Freeform 241">
              <a:extLst>
                <a:ext uri="{FF2B5EF4-FFF2-40B4-BE49-F238E27FC236}">
                  <a16:creationId xmlns:a16="http://schemas.microsoft.com/office/drawing/2014/main" id="{F0FECFB5-B01D-05A1-5C51-114483028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2" y="3145"/>
              <a:ext cx="198" cy="266"/>
            </a:xfrm>
            <a:custGeom>
              <a:avLst/>
              <a:gdLst>
                <a:gd name="T0" fmla="*/ 0 w 410"/>
                <a:gd name="T1" fmla="*/ 0 h 526"/>
                <a:gd name="T2" fmla="*/ 0 w 410"/>
                <a:gd name="T3" fmla="*/ 1 h 526"/>
                <a:gd name="T4" fmla="*/ 0 w 410"/>
                <a:gd name="T5" fmla="*/ 1 h 526"/>
                <a:gd name="T6" fmla="*/ 0 w 410"/>
                <a:gd name="T7" fmla="*/ 1 h 526"/>
                <a:gd name="T8" fmla="*/ 0 w 410"/>
                <a:gd name="T9" fmla="*/ 1 h 526"/>
                <a:gd name="T10" fmla="*/ 0 w 410"/>
                <a:gd name="T11" fmla="*/ 1 h 526"/>
                <a:gd name="T12" fmla="*/ 0 w 410"/>
                <a:gd name="T13" fmla="*/ 1 h 526"/>
                <a:gd name="T14" fmla="*/ 0 w 410"/>
                <a:gd name="T15" fmla="*/ 1 h 526"/>
                <a:gd name="T16" fmla="*/ 0 w 410"/>
                <a:gd name="T17" fmla="*/ 1 h 526"/>
                <a:gd name="T18" fmla="*/ 0 w 410"/>
                <a:gd name="T19" fmla="*/ 1 h 526"/>
                <a:gd name="T20" fmla="*/ 0 w 410"/>
                <a:gd name="T21" fmla="*/ 1 h 526"/>
                <a:gd name="T22" fmla="*/ 0 w 410"/>
                <a:gd name="T23" fmla="*/ 1 h 526"/>
                <a:gd name="T24" fmla="*/ 0 w 410"/>
                <a:gd name="T25" fmla="*/ 0 h 5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0"/>
                <a:gd name="T40" fmla="*/ 0 h 526"/>
                <a:gd name="T41" fmla="*/ 410 w 410"/>
                <a:gd name="T42" fmla="*/ 526 h 5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0" h="526">
                  <a:moveTo>
                    <a:pt x="85" y="0"/>
                  </a:moveTo>
                  <a:lnTo>
                    <a:pt x="0" y="57"/>
                  </a:lnTo>
                  <a:lnTo>
                    <a:pt x="63" y="143"/>
                  </a:lnTo>
                  <a:lnTo>
                    <a:pt x="11" y="177"/>
                  </a:lnTo>
                  <a:lnTo>
                    <a:pt x="0" y="217"/>
                  </a:lnTo>
                  <a:lnTo>
                    <a:pt x="154" y="457"/>
                  </a:lnTo>
                  <a:lnTo>
                    <a:pt x="251" y="526"/>
                  </a:lnTo>
                  <a:lnTo>
                    <a:pt x="410" y="423"/>
                  </a:lnTo>
                  <a:lnTo>
                    <a:pt x="399" y="309"/>
                  </a:lnTo>
                  <a:lnTo>
                    <a:pt x="239" y="57"/>
                  </a:lnTo>
                  <a:lnTo>
                    <a:pt x="194" y="52"/>
                  </a:lnTo>
                  <a:lnTo>
                    <a:pt x="142" y="86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CC99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07" name="Freeform 242">
              <a:extLst>
                <a:ext uri="{FF2B5EF4-FFF2-40B4-BE49-F238E27FC236}">
                  <a16:creationId xmlns:a16="http://schemas.microsoft.com/office/drawing/2014/main" id="{4790C18B-A338-CCB0-8D47-8DC1AEB4F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3" y="3365"/>
              <a:ext cx="116" cy="85"/>
            </a:xfrm>
            <a:custGeom>
              <a:avLst/>
              <a:gdLst>
                <a:gd name="T0" fmla="*/ 0 w 242"/>
                <a:gd name="T1" fmla="*/ 1 h 169"/>
                <a:gd name="T2" fmla="*/ 0 w 242"/>
                <a:gd name="T3" fmla="*/ 1 h 169"/>
                <a:gd name="T4" fmla="*/ 0 w 242"/>
                <a:gd name="T5" fmla="*/ 1 h 169"/>
                <a:gd name="T6" fmla="*/ 0 w 242"/>
                <a:gd name="T7" fmla="*/ 0 h 169"/>
                <a:gd name="T8" fmla="*/ 0 w 242"/>
                <a:gd name="T9" fmla="*/ 1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2"/>
                <a:gd name="T16" fmla="*/ 0 h 169"/>
                <a:gd name="T17" fmla="*/ 242 w 242"/>
                <a:gd name="T18" fmla="*/ 169 h 1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2" h="169">
                  <a:moveTo>
                    <a:pt x="242" y="23"/>
                  </a:moveTo>
                  <a:lnTo>
                    <a:pt x="15" y="169"/>
                  </a:lnTo>
                  <a:lnTo>
                    <a:pt x="0" y="146"/>
                  </a:lnTo>
                  <a:lnTo>
                    <a:pt x="227" y="0"/>
                  </a:lnTo>
                  <a:lnTo>
                    <a:pt x="242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8" name="Freeform 243">
              <a:extLst>
                <a:ext uri="{FF2B5EF4-FFF2-40B4-BE49-F238E27FC236}">
                  <a16:creationId xmlns:a16="http://schemas.microsoft.com/office/drawing/2014/main" id="{300494B5-3204-CFA5-6D6E-3F0A9D5B1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2" y="3408"/>
              <a:ext cx="81" cy="127"/>
            </a:xfrm>
            <a:custGeom>
              <a:avLst/>
              <a:gdLst>
                <a:gd name="T0" fmla="*/ 0 w 169"/>
                <a:gd name="T1" fmla="*/ 1 h 253"/>
                <a:gd name="T2" fmla="*/ 0 w 169"/>
                <a:gd name="T3" fmla="*/ 1 h 253"/>
                <a:gd name="T4" fmla="*/ 0 w 169"/>
                <a:gd name="T5" fmla="*/ 1 h 253"/>
                <a:gd name="T6" fmla="*/ 0 w 169"/>
                <a:gd name="T7" fmla="*/ 0 h 253"/>
                <a:gd name="T8" fmla="*/ 0 w 169"/>
                <a:gd name="T9" fmla="*/ 1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53"/>
                <a:gd name="T17" fmla="*/ 169 w 169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53">
                  <a:moveTo>
                    <a:pt x="0" y="8"/>
                  </a:moveTo>
                  <a:lnTo>
                    <a:pt x="157" y="253"/>
                  </a:lnTo>
                  <a:lnTo>
                    <a:pt x="169" y="246"/>
                  </a:lnTo>
                  <a:lnTo>
                    <a:pt x="1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9" name="Freeform 244">
              <a:extLst>
                <a:ext uri="{FF2B5EF4-FFF2-40B4-BE49-F238E27FC236}">
                  <a16:creationId xmlns:a16="http://schemas.microsoft.com/office/drawing/2014/main" id="{0249E9C4-9DB7-77F1-3746-2716351C7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3" y="3507"/>
              <a:ext cx="45" cy="44"/>
            </a:xfrm>
            <a:custGeom>
              <a:avLst/>
              <a:gdLst>
                <a:gd name="T0" fmla="*/ 0 w 93"/>
                <a:gd name="T1" fmla="*/ 1 h 88"/>
                <a:gd name="T2" fmla="*/ 0 w 93"/>
                <a:gd name="T3" fmla="*/ 1 h 88"/>
                <a:gd name="T4" fmla="*/ 0 w 93"/>
                <a:gd name="T5" fmla="*/ 1 h 88"/>
                <a:gd name="T6" fmla="*/ 0 w 93"/>
                <a:gd name="T7" fmla="*/ 0 h 88"/>
                <a:gd name="T8" fmla="*/ 0 w 93"/>
                <a:gd name="T9" fmla="*/ 1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88"/>
                <a:gd name="T17" fmla="*/ 93 w 93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88">
                  <a:moveTo>
                    <a:pt x="93" y="50"/>
                  </a:moveTo>
                  <a:lnTo>
                    <a:pt x="35" y="88"/>
                  </a:lnTo>
                  <a:lnTo>
                    <a:pt x="0" y="38"/>
                  </a:lnTo>
                  <a:lnTo>
                    <a:pt x="58" y="0"/>
                  </a:lnTo>
                  <a:lnTo>
                    <a:pt x="93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10" name="Rectangle 245">
              <a:extLst>
                <a:ext uri="{FF2B5EF4-FFF2-40B4-BE49-F238E27FC236}">
                  <a16:creationId xmlns:a16="http://schemas.microsoft.com/office/drawing/2014/main" id="{B0368E24-A631-4EA3-871D-873ACD1928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2" y="3599"/>
              <a:ext cx="133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311" name="Rectangle 246">
              <a:extLst>
                <a:ext uri="{FF2B5EF4-FFF2-40B4-BE49-F238E27FC236}">
                  <a16:creationId xmlns:a16="http://schemas.microsoft.com/office/drawing/2014/main" id="{C43F53F3-A24A-8876-DA27-5A5799449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6" y="3439"/>
              <a:ext cx="7" cy="16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312" name="Rectangle 247">
              <a:extLst>
                <a:ext uri="{FF2B5EF4-FFF2-40B4-BE49-F238E27FC236}">
                  <a16:creationId xmlns:a16="http://schemas.microsoft.com/office/drawing/2014/main" id="{B9C0C4A2-289A-70CE-3FDE-9E6F5AB5B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3" y="3406"/>
              <a:ext cx="15" cy="16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313" name="Freeform 248">
              <a:extLst>
                <a:ext uri="{FF2B5EF4-FFF2-40B4-BE49-F238E27FC236}">
                  <a16:creationId xmlns:a16="http://schemas.microsoft.com/office/drawing/2014/main" id="{FEAAF04B-56CB-101C-C7B4-851FEE1B3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0" y="3567"/>
              <a:ext cx="20" cy="36"/>
            </a:xfrm>
            <a:custGeom>
              <a:avLst/>
              <a:gdLst>
                <a:gd name="T0" fmla="*/ 0 w 42"/>
                <a:gd name="T1" fmla="*/ 0 h 73"/>
                <a:gd name="T2" fmla="*/ 0 w 42"/>
                <a:gd name="T3" fmla="*/ 0 h 73"/>
                <a:gd name="T4" fmla="*/ 0 w 42"/>
                <a:gd name="T5" fmla="*/ 0 h 73"/>
                <a:gd name="T6" fmla="*/ 0 w 42"/>
                <a:gd name="T7" fmla="*/ 0 h 73"/>
                <a:gd name="T8" fmla="*/ 0 w 42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73"/>
                <a:gd name="T17" fmla="*/ 42 w 42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73">
                  <a:moveTo>
                    <a:pt x="42" y="4"/>
                  </a:moveTo>
                  <a:lnTo>
                    <a:pt x="11" y="73"/>
                  </a:lnTo>
                  <a:lnTo>
                    <a:pt x="0" y="69"/>
                  </a:lnTo>
                  <a:lnTo>
                    <a:pt x="31" y="0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14" name="Freeform 249">
              <a:extLst>
                <a:ext uri="{FF2B5EF4-FFF2-40B4-BE49-F238E27FC236}">
                  <a16:creationId xmlns:a16="http://schemas.microsoft.com/office/drawing/2014/main" id="{1015C0AB-3EE1-F4D1-36C4-1D3A3FA58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" y="3571"/>
              <a:ext cx="20" cy="32"/>
            </a:xfrm>
            <a:custGeom>
              <a:avLst/>
              <a:gdLst>
                <a:gd name="T0" fmla="*/ 0 w 42"/>
                <a:gd name="T1" fmla="*/ 0 h 65"/>
                <a:gd name="T2" fmla="*/ 0 w 42"/>
                <a:gd name="T3" fmla="*/ 0 h 65"/>
                <a:gd name="T4" fmla="*/ 0 w 42"/>
                <a:gd name="T5" fmla="*/ 0 h 65"/>
                <a:gd name="T6" fmla="*/ 0 w 42"/>
                <a:gd name="T7" fmla="*/ 0 h 65"/>
                <a:gd name="T8" fmla="*/ 0 w 42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65"/>
                <a:gd name="T17" fmla="*/ 42 w 42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65">
                  <a:moveTo>
                    <a:pt x="0" y="3"/>
                  </a:moveTo>
                  <a:lnTo>
                    <a:pt x="31" y="65"/>
                  </a:lnTo>
                  <a:lnTo>
                    <a:pt x="42" y="61"/>
                  </a:lnTo>
                  <a:lnTo>
                    <a:pt x="1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15" name="Rectangle 250">
              <a:extLst>
                <a:ext uri="{FF2B5EF4-FFF2-40B4-BE49-F238E27FC236}">
                  <a16:creationId xmlns:a16="http://schemas.microsoft.com/office/drawing/2014/main" id="{D95E8D1A-FB07-AE26-B66F-4CC1CBC2E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" y="3569"/>
              <a:ext cx="94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316" name="Freeform 251">
              <a:extLst>
                <a:ext uri="{FF2B5EF4-FFF2-40B4-BE49-F238E27FC236}">
                  <a16:creationId xmlns:a16="http://schemas.microsoft.com/office/drawing/2014/main" id="{8E0E240C-C948-2BCD-45BF-95F326D25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3" y="3103"/>
              <a:ext cx="88" cy="82"/>
            </a:xfrm>
            <a:custGeom>
              <a:avLst/>
              <a:gdLst>
                <a:gd name="T0" fmla="*/ 0 w 183"/>
                <a:gd name="T1" fmla="*/ 0 h 163"/>
                <a:gd name="T2" fmla="*/ 0 w 183"/>
                <a:gd name="T3" fmla="*/ 1 h 163"/>
                <a:gd name="T4" fmla="*/ 0 w 183"/>
                <a:gd name="T5" fmla="*/ 1 h 163"/>
                <a:gd name="T6" fmla="*/ 0 w 183"/>
                <a:gd name="T7" fmla="*/ 1 h 163"/>
                <a:gd name="T8" fmla="*/ 0 w 183"/>
                <a:gd name="T9" fmla="*/ 1 h 163"/>
                <a:gd name="T10" fmla="*/ 0 w 183"/>
                <a:gd name="T11" fmla="*/ 1 h 163"/>
                <a:gd name="T12" fmla="*/ 0 w 183"/>
                <a:gd name="T13" fmla="*/ 1 h 163"/>
                <a:gd name="T14" fmla="*/ 0 w 183"/>
                <a:gd name="T15" fmla="*/ 1 h 163"/>
                <a:gd name="T16" fmla="*/ 0 w 183"/>
                <a:gd name="T17" fmla="*/ 1 h 163"/>
                <a:gd name="T18" fmla="*/ 0 w 183"/>
                <a:gd name="T19" fmla="*/ 1 h 163"/>
                <a:gd name="T20" fmla="*/ 0 w 183"/>
                <a:gd name="T21" fmla="*/ 1 h 163"/>
                <a:gd name="T22" fmla="*/ 0 w 183"/>
                <a:gd name="T23" fmla="*/ 1 h 163"/>
                <a:gd name="T24" fmla="*/ 0 w 183"/>
                <a:gd name="T25" fmla="*/ 1 h 163"/>
                <a:gd name="T26" fmla="*/ 0 w 183"/>
                <a:gd name="T27" fmla="*/ 1 h 163"/>
                <a:gd name="T28" fmla="*/ 0 w 183"/>
                <a:gd name="T29" fmla="*/ 1 h 163"/>
                <a:gd name="T30" fmla="*/ 0 w 183"/>
                <a:gd name="T31" fmla="*/ 1 h 163"/>
                <a:gd name="T32" fmla="*/ 0 w 183"/>
                <a:gd name="T33" fmla="*/ 1 h 163"/>
                <a:gd name="T34" fmla="*/ 0 w 183"/>
                <a:gd name="T35" fmla="*/ 1 h 163"/>
                <a:gd name="T36" fmla="*/ 0 w 183"/>
                <a:gd name="T37" fmla="*/ 1 h 1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3"/>
                <a:gd name="T58" fmla="*/ 0 h 163"/>
                <a:gd name="T59" fmla="*/ 183 w 183"/>
                <a:gd name="T60" fmla="*/ 163 h 1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3" h="163">
                  <a:moveTo>
                    <a:pt x="183" y="0"/>
                  </a:moveTo>
                  <a:lnTo>
                    <a:pt x="164" y="2"/>
                  </a:lnTo>
                  <a:lnTo>
                    <a:pt x="147" y="4"/>
                  </a:lnTo>
                  <a:lnTo>
                    <a:pt x="129" y="7"/>
                  </a:lnTo>
                  <a:lnTo>
                    <a:pt x="112" y="12"/>
                  </a:lnTo>
                  <a:lnTo>
                    <a:pt x="98" y="19"/>
                  </a:lnTo>
                  <a:lnTo>
                    <a:pt x="82" y="27"/>
                  </a:lnTo>
                  <a:lnTo>
                    <a:pt x="69" y="36"/>
                  </a:lnTo>
                  <a:lnTo>
                    <a:pt x="55" y="47"/>
                  </a:lnTo>
                  <a:lnTo>
                    <a:pt x="43" y="58"/>
                  </a:lnTo>
                  <a:lnTo>
                    <a:pt x="32" y="71"/>
                  </a:lnTo>
                  <a:lnTo>
                    <a:pt x="23" y="84"/>
                  </a:lnTo>
                  <a:lnTo>
                    <a:pt x="16" y="98"/>
                  </a:lnTo>
                  <a:lnTo>
                    <a:pt x="9" y="113"/>
                  </a:lnTo>
                  <a:lnTo>
                    <a:pt x="4" y="129"/>
                  </a:lnTo>
                  <a:lnTo>
                    <a:pt x="2" y="144"/>
                  </a:lnTo>
                  <a:lnTo>
                    <a:pt x="1" y="162"/>
                  </a:lnTo>
                  <a:lnTo>
                    <a:pt x="0" y="162"/>
                  </a:lnTo>
                  <a:lnTo>
                    <a:pt x="1" y="16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317" name="Group 252">
              <a:extLst>
                <a:ext uri="{FF2B5EF4-FFF2-40B4-BE49-F238E27FC236}">
                  <a16:creationId xmlns:a16="http://schemas.microsoft.com/office/drawing/2014/main" id="{77604C43-7085-F0A4-F027-D78AAD4CAC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7" y="3090"/>
              <a:ext cx="20" cy="33"/>
              <a:chOff x="2171" y="891"/>
              <a:chExt cx="42" cy="66"/>
            </a:xfrm>
          </p:grpSpPr>
          <p:sp>
            <p:nvSpPr>
              <p:cNvPr id="21341" name="Line 253">
                <a:extLst>
                  <a:ext uri="{FF2B5EF4-FFF2-40B4-BE49-F238E27FC236}">
                    <a16:creationId xmlns:a16="http://schemas.microsoft.com/office/drawing/2014/main" id="{364D4FE2-2BEE-9FF2-0D42-6649E54CDF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83" y="920"/>
                <a:ext cx="28" cy="3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42" name="Line 254">
                <a:extLst>
                  <a:ext uri="{FF2B5EF4-FFF2-40B4-BE49-F238E27FC236}">
                    <a16:creationId xmlns:a16="http://schemas.microsoft.com/office/drawing/2014/main" id="{9C82D474-6A3C-5389-B23B-14047357FB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171" y="891"/>
                <a:ext cx="42" cy="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318" name="Group 255">
              <a:extLst>
                <a:ext uri="{FF2B5EF4-FFF2-40B4-BE49-F238E27FC236}">
                  <a16:creationId xmlns:a16="http://schemas.microsoft.com/office/drawing/2014/main" id="{A6457FEE-9E6B-DC04-E000-547111EDB2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2" y="3168"/>
              <a:ext cx="32" cy="22"/>
              <a:chOff x="1995" y="1046"/>
              <a:chExt cx="66" cy="44"/>
            </a:xfrm>
          </p:grpSpPr>
          <p:sp>
            <p:nvSpPr>
              <p:cNvPr id="21339" name="Line 256">
                <a:extLst>
                  <a:ext uri="{FF2B5EF4-FFF2-40B4-BE49-F238E27FC236}">
                    <a16:creationId xmlns:a16="http://schemas.microsoft.com/office/drawing/2014/main" id="{64CACDAC-EB61-0D47-BB32-BF1A76CE4A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9" y="1066"/>
                <a:ext cx="42" cy="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40" name="Line 257">
                <a:extLst>
                  <a:ext uri="{FF2B5EF4-FFF2-40B4-BE49-F238E27FC236}">
                    <a16:creationId xmlns:a16="http://schemas.microsoft.com/office/drawing/2014/main" id="{DB87574C-20E1-275E-A0A6-E5756E3A25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95" y="1046"/>
                <a:ext cx="25" cy="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319" name="Freeform 258">
              <a:extLst>
                <a:ext uri="{FF2B5EF4-FFF2-40B4-BE49-F238E27FC236}">
                  <a16:creationId xmlns:a16="http://schemas.microsoft.com/office/drawing/2014/main" id="{ED37E4BE-8EBD-3210-F6C6-BBEEFAFFC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3" y="3103"/>
              <a:ext cx="88" cy="82"/>
            </a:xfrm>
            <a:custGeom>
              <a:avLst/>
              <a:gdLst>
                <a:gd name="T0" fmla="*/ 0 w 183"/>
                <a:gd name="T1" fmla="*/ 0 h 163"/>
                <a:gd name="T2" fmla="*/ 0 w 183"/>
                <a:gd name="T3" fmla="*/ 1 h 163"/>
                <a:gd name="T4" fmla="*/ 0 w 183"/>
                <a:gd name="T5" fmla="*/ 1 h 163"/>
                <a:gd name="T6" fmla="*/ 0 w 183"/>
                <a:gd name="T7" fmla="*/ 1 h 163"/>
                <a:gd name="T8" fmla="*/ 0 w 183"/>
                <a:gd name="T9" fmla="*/ 1 h 163"/>
                <a:gd name="T10" fmla="*/ 0 w 183"/>
                <a:gd name="T11" fmla="*/ 1 h 163"/>
                <a:gd name="T12" fmla="*/ 0 w 183"/>
                <a:gd name="T13" fmla="*/ 1 h 163"/>
                <a:gd name="T14" fmla="*/ 0 w 183"/>
                <a:gd name="T15" fmla="*/ 1 h 163"/>
                <a:gd name="T16" fmla="*/ 0 w 183"/>
                <a:gd name="T17" fmla="*/ 1 h 163"/>
                <a:gd name="T18" fmla="*/ 0 w 183"/>
                <a:gd name="T19" fmla="*/ 1 h 163"/>
                <a:gd name="T20" fmla="*/ 0 w 183"/>
                <a:gd name="T21" fmla="*/ 1 h 163"/>
                <a:gd name="T22" fmla="*/ 0 w 183"/>
                <a:gd name="T23" fmla="*/ 1 h 163"/>
                <a:gd name="T24" fmla="*/ 0 w 183"/>
                <a:gd name="T25" fmla="*/ 1 h 163"/>
                <a:gd name="T26" fmla="*/ 0 w 183"/>
                <a:gd name="T27" fmla="*/ 1 h 163"/>
                <a:gd name="T28" fmla="*/ 0 w 183"/>
                <a:gd name="T29" fmla="*/ 1 h 163"/>
                <a:gd name="T30" fmla="*/ 0 w 183"/>
                <a:gd name="T31" fmla="*/ 1 h 163"/>
                <a:gd name="T32" fmla="*/ 0 w 183"/>
                <a:gd name="T33" fmla="*/ 1 h 163"/>
                <a:gd name="T34" fmla="*/ 0 w 183"/>
                <a:gd name="T35" fmla="*/ 1 h 163"/>
                <a:gd name="T36" fmla="*/ 0 w 183"/>
                <a:gd name="T37" fmla="*/ 1 h 1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3"/>
                <a:gd name="T58" fmla="*/ 0 h 163"/>
                <a:gd name="T59" fmla="*/ 183 w 183"/>
                <a:gd name="T60" fmla="*/ 163 h 1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3" h="163">
                  <a:moveTo>
                    <a:pt x="183" y="0"/>
                  </a:moveTo>
                  <a:lnTo>
                    <a:pt x="164" y="2"/>
                  </a:lnTo>
                  <a:lnTo>
                    <a:pt x="147" y="4"/>
                  </a:lnTo>
                  <a:lnTo>
                    <a:pt x="129" y="7"/>
                  </a:lnTo>
                  <a:lnTo>
                    <a:pt x="112" y="12"/>
                  </a:lnTo>
                  <a:lnTo>
                    <a:pt x="98" y="19"/>
                  </a:lnTo>
                  <a:lnTo>
                    <a:pt x="82" y="27"/>
                  </a:lnTo>
                  <a:lnTo>
                    <a:pt x="69" y="36"/>
                  </a:lnTo>
                  <a:lnTo>
                    <a:pt x="55" y="47"/>
                  </a:lnTo>
                  <a:lnTo>
                    <a:pt x="43" y="58"/>
                  </a:lnTo>
                  <a:lnTo>
                    <a:pt x="32" y="71"/>
                  </a:lnTo>
                  <a:lnTo>
                    <a:pt x="23" y="84"/>
                  </a:lnTo>
                  <a:lnTo>
                    <a:pt x="16" y="98"/>
                  </a:lnTo>
                  <a:lnTo>
                    <a:pt x="9" y="113"/>
                  </a:lnTo>
                  <a:lnTo>
                    <a:pt x="4" y="129"/>
                  </a:lnTo>
                  <a:lnTo>
                    <a:pt x="2" y="144"/>
                  </a:lnTo>
                  <a:lnTo>
                    <a:pt x="1" y="162"/>
                  </a:lnTo>
                  <a:lnTo>
                    <a:pt x="0" y="162"/>
                  </a:lnTo>
                  <a:lnTo>
                    <a:pt x="1" y="16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20" name="Line 259">
              <a:extLst>
                <a:ext uri="{FF2B5EF4-FFF2-40B4-BE49-F238E27FC236}">
                  <a16:creationId xmlns:a16="http://schemas.microsoft.com/office/drawing/2014/main" id="{289A55DD-2C5F-7ED9-859D-5C618DA019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63" y="3105"/>
              <a:ext cx="13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21" name="Line 260">
              <a:extLst>
                <a:ext uri="{FF2B5EF4-FFF2-40B4-BE49-F238E27FC236}">
                  <a16:creationId xmlns:a16="http://schemas.microsoft.com/office/drawing/2014/main" id="{6D320005-DBC6-B6F9-27E9-632A576E84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57" y="3090"/>
              <a:ext cx="2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22" name="Line 261">
              <a:extLst>
                <a:ext uri="{FF2B5EF4-FFF2-40B4-BE49-F238E27FC236}">
                  <a16:creationId xmlns:a16="http://schemas.microsoft.com/office/drawing/2014/main" id="{0DD97656-AB50-4CC1-E7DD-3317E53DF1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63" y="3105"/>
              <a:ext cx="13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23" name="Line 262">
              <a:extLst>
                <a:ext uri="{FF2B5EF4-FFF2-40B4-BE49-F238E27FC236}">
                  <a16:creationId xmlns:a16="http://schemas.microsoft.com/office/drawing/2014/main" id="{CD43012C-92F7-9E96-CC12-2FF936ED13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57" y="3090"/>
              <a:ext cx="2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324" name="Group 263">
              <a:extLst>
                <a:ext uri="{FF2B5EF4-FFF2-40B4-BE49-F238E27FC236}">
                  <a16:creationId xmlns:a16="http://schemas.microsoft.com/office/drawing/2014/main" id="{1383561B-97D1-5576-858E-59D13C629E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2" y="3168"/>
              <a:ext cx="32" cy="22"/>
              <a:chOff x="1995" y="1046"/>
              <a:chExt cx="66" cy="44"/>
            </a:xfrm>
          </p:grpSpPr>
          <p:sp>
            <p:nvSpPr>
              <p:cNvPr id="21335" name="Line 264">
                <a:extLst>
                  <a:ext uri="{FF2B5EF4-FFF2-40B4-BE49-F238E27FC236}">
                    <a16:creationId xmlns:a16="http://schemas.microsoft.com/office/drawing/2014/main" id="{28613541-3E70-BB79-4808-89D89800B2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9" y="1066"/>
                <a:ext cx="42" cy="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36" name="Line 265">
                <a:extLst>
                  <a:ext uri="{FF2B5EF4-FFF2-40B4-BE49-F238E27FC236}">
                    <a16:creationId xmlns:a16="http://schemas.microsoft.com/office/drawing/2014/main" id="{1BE3C1E7-5739-00A7-189F-D29F8E4E0D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95" y="1046"/>
                <a:ext cx="25" cy="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37" name="Line 266">
                <a:extLst>
                  <a:ext uri="{FF2B5EF4-FFF2-40B4-BE49-F238E27FC236}">
                    <a16:creationId xmlns:a16="http://schemas.microsoft.com/office/drawing/2014/main" id="{CF898754-C64E-D9AD-A786-306405C79C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9" y="1066"/>
                <a:ext cx="42" cy="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38" name="Line 267">
                <a:extLst>
                  <a:ext uri="{FF2B5EF4-FFF2-40B4-BE49-F238E27FC236}">
                    <a16:creationId xmlns:a16="http://schemas.microsoft.com/office/drawing/2014/main" id="{9EDD45AA-DDB2-4C96-3816-9EE0A51201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95" y="1046"/>
                <a:ext cx="25" cy="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325" name="Rectangle 268">
              <a:extLst>
                <a:ext uri="{FF2B5EF4-FFF2-40B4-BE49-F238E27FC236}">
                  <a16:creationId xmlns:a16="http://schemas.microsoft.com/office/drawing/2014/main" id="{671FA684-6D73-F6CC-3E34-5121F4544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1" y="3439"/>
              <a:ext cx="7" cy="16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21326" name="Group 269">
              <a:extLst>
                <a:ext uri="{FF2B5EF4-FFF2-40B4-BE49-F238E27FC236}">
                  <a16:creationId xmlns:a16="http://schemas.microsoft.com/office/drawing/2014/main" id="{D6DA1F73-5518-F0F4-C7BC-4E918C48D8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2" y="3306"/>
              <a:ext cx="248" cy="140"/>
              <a:chOff x="1440" y="1248"/>
              <a:chExt cx="515" cy="277"/>
            </a:xfrm>
          </p:grpSpPr>
          <p:grpSp>
            <p:nvGrpSpPr>
              <p:cNvPr id="21327" name="Group 270">
                <a:extLst>
                  <a:ext uri="{FF2B5EF4-FFF2-40B4-BE49-F238E27FC236}">
                    <a16:creationId xmlns:a16="http://schemas.microsoft.com/office/drawing/2014/main" id="{2894F322-C1AA-628C-56DA-E844A1C8D3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392584">
                <a:off x="1559" y="1129"/>
                <a:ext cx="277" cy="515"/>
                <a:chOff x="2305" y="992"/>
                <a:chExt cx="277" cy="515"/>
              </a:xfrm>
            </p:grpSpPr>
            <p:sp>
              <p:nvSpPr>
                <p:cNvPr id="21333" name="Freeform 271">
                  <a:extLst>
                    <a:ext uri="{FF2B5EF4-FFF2-40B4-BE49-F238E27FC236}">
                      <a16:creationId xmlns:a16="http://schemas.microsoft.com/office/drawing/2014/main" id="{F3EAC7C6-2479-9DBD-E31A-7ECDD4EA16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5" y="992"/>
                  <a:ext cx="277" cy="515"/>
                </a:xfrm>
                <a:custGeom>
                  <a:avLst/>
                  <a:gdLst>
                    <a:gd name="T0" fmla="*/ 188 w 277"/>
                    <a:gd name="T1" fmla="*/ 0 h 1030"/>
                    <a:gd name="T2" fmla="*/ 85 w 277"/>
                    <a:gd name="T3" fmla="*/ 0 h 1030"/>
                    <a:gd name="T4" fmla="*/ 85 w 277"/>
                    <a:gd name="T5" fmla="*/ 1 h 1030"/>
                    <a:gd name="T6" fmla="*/ 51 w 277"/>
                    <a:gd name="T7" fmla="*/ 1 h 1030"/>
                    <a:gd name="T8" fmla="*/ 0 w 277"/>
                    <a:gd name="T9" fmla="*/ 1 h 1030"/>
                    <a:gd name="T10" fmla="*/ 0 w 277"/>
                    <a:gd name="T11" fmla="*/ 1 h 1030"/>
                    <a:gd name="T12" fmla="*/ 51 w 277"/>
                    <a:gd name="T13" fmla="*/ 1 h 1030"/>
                    <a:gd name="T14" fmla="*/ 226 w 277"/>
                    <a:gd name="T15" fmla="*/ 1 h 1030"/>
                    <a:gd name="T16" fmla="*/ 277 w 277"/>
                    <a:gd name="T17" fmla="*/ 1 h 1030"/>
                    <a:gd name="T18" fmla="*/ 277 w 277"/>
                    <a:gd name="T19" fmla="*/ 1 h 1030"/>
                    <a:gd name="T20" fmla="*/ 226 w 277"/>
                    <a:gd name="T21" fmla="*/ 1 h 1030"/>
                    <a:gd name="T22" fmla="*/ 188 w 277"/>
                    <a:gd name="T23" fmla="*/ 1 h 1030"/>
                    <a:gd name="T24" fmla="*/ 188 w 277"/>
                    <a:gd name="T25" fmla="*/ 0 h 103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77"/>
                    <a:gd name="T40" fmla="*/ 0 h 1030"/>
                    <a:gd name="T41" fmla="*/ 277 w 277"/>
                    <a:gd name="T42" fmla="*/ 1030 h 103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77" h="1030">
                      <a:moveTo>
                        <a:pt x="188" y="0"/>
                      </a:moveTo>
                      <a:lnTo>
                        <a:pt x="85" y="0"/>
                      </a:lnTo>
                      <a:lnTo>
                        <a:pt x="85" y="209"/>
                      </a:lnTo>
                      <a:lnTo>
                        <a:pt x="51" y="209"/>
                      </a:lnTo>
                      <a:lnTo>
                        <a:pt x="0" y="277"/>
                      </a:lnTo>
                      <a:lnTo>
                        <a:pt x="0" y="828"/>
                      </a:lnTo>
                      <a:lnTo>
                        <a:pt x="51" y="1030"/>
                      </a:lnTo>
                      <a:lnTo>
                        <a:pt x="226" y="1030"/>
                      </a:lnTo>
                      <a:lnTo>
                        <a:pt x="277" y="828"/>
                      </a:lnTo>
                      <a:lnTo>
                        <a:pt x="277" y="277"/>
                      </a:lnTo>
                      <a:lnTo>
                        <a:pt x="226" y="209"/>
                      </a:lnTo>
                      <a:lnTo>
                        <a:pt x="188" y="209"/>
                      </a:lnTo>
                      <a:lnTo>
                        <a:pt x="18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34" name="Freeform 272">
                  <a:extLst>
                    <a:ext uri="{FF2B5EF4-FFF2-40B4-BE49-F238E27FC236}">
                      <a16:creationId xmlns:a16="http://schemas.microsoft.com/office/drawing/2014/main" id="{CE2AC9D4-CC7C-EBD8-25E3-A13209E12B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5" y="992"/>
                  <a:ext cx="277" cy="515"/>
                </a:xfrm>
                <a:custGeom>
                  <a:avLst/>
                  <a:gdLst>
                    <a:gd name="T0" fmla="*/ 188 w 277"/>
                    <a:gd name="T1" fmla="*/ 0 h 1030"/>
                    <a:gd name="T2" fmla="*/ 85 w 277"/>
                    <a:gd name="T3" fmla="*/ 0 h 1030"/>
                    <a:gd name="T4" fmla="*/ 85 w 277"/>
                    <a:gd name="T5" fmla="*/ 1 h 1030"/>
                    <a:gd name="T6" fmla="*/ 51 w 277"/>
                    <a:gd name="T7" fmla="*/ 1 h 1030"/>
                    <a:gd name="T8" fmla="*/ 0 w 277"/>
                    <a:gd name="T9" fmla="*/ 1 h 1030"/>
                    <a:gd name="T10" fmla="*/ 0 w 277"/>
                    <a:gd name="T11" fmla="*/ 1 h 1030"/>
                    <a:gd name="T12" fmla="*/ 51 w 277"/>
                    <a:gd name="T13" fmla="*/ 1 h 1030"/>
                    <a:gd name="T14" fmla="*/ 226 w 277"/>
                    <a:gd name="T15" fmla="*/ 1 h 1030"/>
                    <a:gd name="T16" fmla="*/ 277 w 277"/>
                    <a:gd name="T17" fmla="*/ 1 h 1030"/>
                    <a:gd name="T18" fmla="*/ 277 w 277"/>
                    <a:gd name="T19" fmla="*/ 1 h 1030"/>
                    <a:gd name="T20" fmla="*/ 226 w 277"/>
                    <a:gd name="T21" fmla="*/ 1 h 1030"/>
                    <a:gd name="T22" fmla="*/ 188 w 277"/>
                    <a:gd name="T23" fmla="*/ 1 h 1030"/>
                    <a:gd name="T24" fmla="*/ 188 w 277"/>
                    <a:gd name="T25" fmla="*/ 0 h 103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77"/>
                    <a:gd name="T40" fmla="*/ 0 h 1030"/>
                    <a:gd name="T41" fmla="*/ 277 w 277"/>
                    <a:gd name="T42" fmla="*/ 1030 h 103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77" h="1030">
                      <a:moveTo>
                        <a:pt x="188" y="0"/>
                      </a:moveTo>
                      <a:lnTo>
                        <a:pt x="85" y="0"/>
                      </a:lnTo>
                      <a:lnTo>
                        <a:pt x="85" y="209"/>
                      </a:lnTo>
                      <a:lnTo>
                        <a:pt x="51" y="209"/>
                      </a:lnTo>
                      <a:lnTo>
                        <a:pt x="0" y="277"/>
                      </a:lnTo>
                      <a:lnTo>
                        <a:pt x="0" y="828"/>
                      </a:lnTo>
                      <a:lnTo>
                        <a:pt x="51" y="1030"/>
                      </a:lnTo>
                      <a:lnTo>
                        <a:pt x="226" y="1030"/>
                      </a:lnTo>
                      <a:lnTo>
                        <a:pt x="277" y="828"/>
                      </a:lnTo>
                      <a:lnTo>
                        <a:pt x="277" y="277"/>
                      </a:lnTo>
                      <a:lnTo>
                        <a:pt x="226" y="209"/>
                      </a:lnTo>
                      <a:lnTo>
                        <a:pt x="188" y="209"/>
                      </a:lnTo>
                      <a:lnTo>
                        <a:pt x="188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328" name="Group 273">
                <a:extLst>
                  <a:ext uri="{FF2B5EF4-FFF2-40B4-BE49-F238E27FC236}">
                    <a16:creationId xmlns:a16="http://schemas.microsoft.com/office/drawing/2014/main" id="{12817F21-FEFA-3E85-38A1-3E8E8B9B01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327712">
                <a:off x="1616" y="1228"/>
                <a:ext cx="210" cy="321"/>
                <a:chOff x="2338" y="1124"/>
                <a:chExt cx="210" cy="321"/>
              </a:xfrm>
            </p:grpSpPr>
            <p:sp>
              <p:nvSpPr>
                <p:cNvPr id="21329" name="Freeform 274">
                  <a:extLst>
                    <a:ext uri="{FF2B5EF4-FFF2-40B4-BE49-F238E27FC236}">
                      <a16:creationId xmlns:a16="http://schemas.microsoft.com/office/drawing/2014/main" id="{8D4F95BB-DEDE-10A1-1223-3903653DC7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8" y="1124"/>
                  <a:ext cx="210" cy="321"/>
                </a:xfrm>
                <a:custGeom>
                  <a:avLst/>
                  <a:gdLst>
                    <a:gd name="T0" fmla="*/ 0 w 210"/>
                    <a:gd name="T1" fmla="*/ 0 h 643"/>
                    <a:gd name="T2" fmla="*/ 27 w 210"/>
                    <a:gd name="T3" fmla="*/ 0 h 643"/>
                    <a:gd name="T4" fmla="*/ 210 w 210"/>
                    <a:gd name="T5" fmla="*/ 0 h 643"/>
                    <a:gd name="T6" fmla="*/ 183 w 210"/>
                    <a:gd name="T7" fmla="*/ 0 h 643"/>
                    <a:gd name="T8" fmla="*/ 0 w 210"/>
                    <a:gd name="T9" fmla="*/ 0 h 6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0"/>
                    <a:gd name="T16" fmla="*/ 0 h 643"/>
                    <a:gd name="T17" fmla="*/ 210 w 210"/>
                    <a:gd name="T18" fmla="*/ 643 h 6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0" h="643">
                      <a:moveTo>
                        <a:pt x="0" y="32"/>
                      </a:moveTo>
                      <a:lnTo>
                        <a:pt x="27" y="0"/>
                      </a:lnTo>
                      <a:lnTo>
                        <a:pt x="210" y="611"/>
                      </a:lnTo>
                      <a:lnTo>
                        <a:pt x="183" y="643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30" name="Freeform 275">
                  <a:extLst>
                    <a:ext uri="{FF2B5EF4-FFF2-40B4-BE49-F238E27FC236}">
                      <a16:creationId xmlns:a16="http://schemas.microsoft.com/office/drawing/2014/main" id="{040E19D9-6D23-DFFE-4D86-D73588FBD8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8" y="1124"/>
                  <a:ext cx="210" cy="321"/>
                </a:xfrm>
                <a:custGeom>
                  <a:avLst/>
                  <a:gdLst>
                    <a:gd name="T0" fmla="*/ 183 w 210"/>
                    <a:gd name="T1" fmla="*/ 0 h 643"/>
                    <a:gd name="T2" fmla="*/ 210 w 210"/>
                    <a:gd name="T3" fmla="*/ 0 h 643"/>
                    <a:gd name="T4" fmla="*/ 27 w 210"/>
                    <a:gd name="T5" fmla="*/ 0 h 643"/>
                    <a:gd name="T6" fmla="*/ 0 w 210"/>
                    <a:gd name="T7" fmla="*/ 0 h 643"/>
                    <a:gd name="T8" fmla="*/ 183 w 210"/>
                    <a:gd name="T9" fmla="*/ 0 h 6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0"/>
                    <a:gd name="T16" fmla="*/ 0 h 643"/>
                    <a:gd name="T17" fmla="*/ 210 w 210"/>
                    <a:gd name="T18" fmla="*/ 643 h 6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0" h="643">
                      <a:moveTo>
                        <a:pt x="183" y="0"/>
                      </a:moveTo>
                      <a:lnTo>
                        <a:pt x="210" y="32"/>
                      </a:lnTo>
                      <a:lnTo>
                        <a:pt x="27" y="643"/>
                      </a:lnTo>
                      <a:lnTo>
                        <a:pt x="0" y="611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31" name="Freeform 276">
                  <a:extLst>
                    <a:ext uri="{FF2B5EF4-FFF2-40B4-BE49-F238E27FC236}">
                      <a16:creationId xmlns:a16="http://schemas.microsoft.com/office/drawing/2014/main" id="{3B8366AC-3FD5-DCEE-7BE6-3A7C7E7ED7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8" y="1124"/>
                  <a:ext cx="210" cy="321"/>
                </a:xfrm>
                <a:custGeom>
                  <a:avLst/>
                  <a:gdLst>
                    <a:gd name="T0" fmla="*/ 0 w 210"/>
                    <a:gd name="T1" fmla="*/ 0 h 643"/>
                    <a:gd name="T2" fmla="*/ 27 w 210"/>
                    <a:gd name="T3" fmla="*/ 0 h 643"/>
                    <a:gd name="T4" fmla="*/ 210 w 210"/>
                    <a:gd name="T5" fmla="*/ 0 h 643"/>
                    <a:gd name="T6" fmla="*/ 183 w 210"/>
                    <a:gd name="T7" fmla="*/ 0 h 643"/>
                    <a:gd name="T8" fmla="*/ 0 w 210"/>
                    <a:gd name="T9" fmla="*/ 0 h 6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0"/>
                    <a:gd name="T16" fmla="*/ 0 h 643"/>
                    <a:gd name="T17" fmla="*/ 210 w 210"/>
                    <a:gd name="T18" fmla="*/ 643 h 6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0" h="643">
                      <a:moveTo>
                        <a:pt x="0" y="32"/>
                      </a:moveTo>
                      <a:lnTo>
                        <a:pt x="27" y="0"/>
                      </a:lnTo>
                      <a:lnTo>
                        <a:pt x="210" y="611"/>
                      </a:lnTo>
                      <a:lnTo>
                        <a:pt x="183" y="643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32" name="Freeform 277">
                  <a:extLst>
                    <a:ext uri="{FF2B5EF4-FFF2-40B4-BE49-F238E27FC236}">
                      <a16:creationId xmlns:a16="http://schemas.microsoft.com/office/drawing/2014/main" id="{E4CDC35F-F8E6-9CC7-CC1B-F9F866E975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8" y="1124"/>
                  <a:ext cx="210" cy="321"/>
                </a:xfrm>
                <a:custGeom>
                  <a:avLst/>
                  <a:gdLst>
                    <a:gd name="T0" fmla="*/ 183 w 210"/>
                    <a:gd name="T1" fmla="*/ 0 h 643"/>
                    <a:gd name="T2" fmla="*/ 210 w 210"/>
                    <a:gd name="T3" fmla="*/ 0 h 643"/>
                    <a:gd name="T4" fmla="*/ 27 w 210"/>
                    <a:gd name="T5" fmla="*/ 0 h 643"/>
                    <a:gd name="T6" fmla="*/ 0 w 210"/>
                    <a:gd name="T7" fmla="*/ 0 h 643"/>
                    <a:gd name="T8" fmla="*/ 183 w 210"/>
                    <a:gd name="T9" fmla="*/ 0 h 6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0"/>
                    <a:gd name="T16" fmla="*/ 0 h 643"/>
                    <a:gd name="T17" fmla="*/ 210 w 210"/>
                    <a:gd name="T18" fmla="*/ 643 h 6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0" h="643">
                      <a:moveTo>
                        <a:pt x="183" y="0"/>
                      </a:moveTo>
                      <a:lnTo>
                        <a:pt x="210" y="32"/>
                      </a:lnTo>
                      <a:lnTo>
                        <a:pt x="27" y="643"/>
                      </a:lnTo>
                      <a:lnTo>
                        <a:pt x="0" y="611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0575" name="Group 560">
            <a:extLst>
              <a:ext uri="{FF2B5EF4-FFF2-40B4-BE49-F238E27FC236}">
                <a16:creationId xmlns:a16="http://schemas.microsoft.com/office/drawing/2014/main" id="{EEF3F697-D0B5-8584-94E3-3B03709323EC}"/>
              </a:ext>
            </a:extLst>
          </p:cNvPr>
          <p:cNvGrpSpPr>
            <a:grpSpLocks/>
          </p:cNvGrpSpPr>
          <p:nvPr/>
        </p:nvGrpSpPr>
        <p:grpSpPr bwMode="auto">
          <a:xfrm>
            <a:off x="2101215" y="1143000"/>
            <a:ext cx="698500" cy="1084263"/>
            <a:chOff x="1296" y="2880"/>
            <a:chExt cx="440" cy="683"/>
          </a:xfrm>
        </p:grpSpPr>
        <p:grpSp>
          <p:nvGrpSpPr>
            <p:cNvPr id="21045" name="Group 561">
              <a:extLst>
                <a:ext uri="{FF2B5EF4-FFF2-40B4-BE49-F238E27FC236}">
                  <a16:creationId xmlns:a16="http://schemas.microsoft.com/office/drawing/2014/main" id="{3983E21F-5420-7080-F39F-D7F6170D4E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2880"/>
              <a:ext cx="392" cy="576"/>
              <a:chOff x="1344" y="2880"/>
              <a:chExt cx="392" cy="576"/>
            </a:xfrm>
          </p:grpSpPr>
          <p:grpSp>
            <p:nvGrpSpPr>
              <p:cNvPr id="21047" name="Group 562">
                <a:extLst>
                  <a:ext uri="{FF2B5EF4-FFF2-40B4-BE49-F238E27FC236}">
                    <a16:creationId xmlns:a16="http://schemas.microsoft.com/office/drawing/2014/main" id="{D3389570-72D5-CA39-1570-01B1DA506B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60" y="3055"/>
                <a:ext cx="376" cy="401"/>
                <a:chOff x="576" y="3156"/>
                <a:chExt cx="462" cy="493"/>
              </a:xfrm>
            </p:grpSpPr>
            <p:sp>
              <p:nvSpPr>
                <p:cNvPr id="21056" name="Freeform 563">
                  <a:extLst>
                    <a:ext uri="{FF2B5EF4-FFF2-40B4-BE49-F238E27FC236}">
                      <a16:creationId xmlns:a16="http://schemas.microsoft.com/office/drawing/2014/main" id="{70017265-663B-608F-74BA-768C213F9C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009029">
                  <a:off x="796" y="3079"/>
                  <a:ext cx="166" cy="319"/>
                </a:xfrm>
                <a:custGeom>
                  <a:avLst/>
                  <a:gdLst>
                    <a:gd name="T0" fmla="*/ 1 w 277"/>
                    <a:gd name="T1" fmla="*/ 0 h 517"/>
                    <a:gd name="T2" fmla="*/ 1 w 277"/>
                    <a:gd name="T3" fmla="*/ 0 h 517"/>
                    <a:gd name="T4" fmla="*/ 1 w 277"/>
                    <a:gd name="T5" fmla="*/ 1 h 517"/>
                    <a:gd name="T6" fmla="*/ 1 w 277"/>
                    <a:gd name="T7" fmla="*/ 1 h 517"/>
                    <a:gd name="T8" fmla="*/ 1 w 277"/>
                    <a:gd name="T9" fmla="*/ 1 h 517"/>
                    <a:gd name="T10" fmla="*/ 1 w 277"/>
                    <a:gd name="T11" fmla="*/ 1 h 517"/>
                    <a:gd name="T12" fmla="*/ 1 w 277"/>
                    <a:gd name="T13" fmla="*/ 1 h 517"/>
                    <a:gd name="T14" fmla="*/ 1 w 277"/>
                    <a:gd name="T15" fmla="*/ 1 h 517"/>
                    <a:gd name="T16" fmla="*/ 0 w 277"/>
                    <a:gd name="T17" fmla="*/ 1 h 517"/>
                    <a:gd name="T18" fmla="*/ 0 w 277"/>
                    <a:gd name="T19" fmla="*/ 1 h 517"/>
                    <a:gd name="T20" fmla="*/ 1 w 277"/>
                    <a:gd name="T21" fmla="*/ 1 h 517"/>
                    <a:gd name="T22" fmla="*/ 1 w 277"/>
                    <a:gd name="T23" fmla="*/ 1 h 517"/>
                    <a:gd name="T24" fmla="*/ 1 w 277"/>
                    <a:gd name="T25" fmla="*/ 0 h 5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77"/>
                    <a:gd name="T40" fmla="*/ 0 h 517"/>
                    <a:gd name="T41" fmla="*/ 277 w 277"/>
                    <a:gd name="T42" fmla="*/ 517 h 5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77" h="517">
                      <a:moveTo>
                        <a:pt x="89" y="0"/>
                      </a:moveTo>
                      <a:lnTo>
                        <a:pt x="191" y="0"/>
                      </a:lnTo>
                      <a:lnTo>
                        <a:pt x="191" y="105"/>
                      </a:lnTo>
                      <a:lnTo>
                        <a:pt x="225" y="105"/>
                      </a:lnTo>
                      <a:lnTo>
                        <a:pt x="276" y="139"/>
                      </a:lnTo>
                      <a:lnTo>
                        <a:pt x="276" y="415"/>
                      </a:lnTo>
                      <a:lnTo>
                        <a:pt x="225" y="516"/>
                      </a:lnTo>
                      <a:lnTo>
                        <a:pt x="51" y="516"/>
                      </a:lnTo>
                      <a:lnTo>
                        <a:pt x="0" y="415"/>
                      </a:lnTo>
                      <a:lnTo>
                        <a:pt x="0" y="139"/>
                      </a:lnTo>
                      <a:lnTo>
                        <a:pt x="51" y="105"/>
                      </a:lnTo>
                      <a:lnTo>
                        <a:pt x="89" y="105"/>
                      </a:lnTo>
                      <a:lnTo>
                        <a:pt x="89" y="0"/>
                      </a:lnTo>
                    </a:path>
                  </a:pathLst>
                </a:custGeom>
                <a:solidFill>
                  <a:srgbClr val="FFCC99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057" name="Group 564">
                  <a:extLst>
                    <a:ext uri="{FF2B5EF4-FFF2-40B4-BE49-F238E27FC236}">
                      <a16:creationId xmlns:a16="http://schemas.microsoft.com/office/drawing/2014/main" id="{23D4AF80-2834-420C-E9AB-F0E22619490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576" y="3264"/>
                  <a:ext cx="255" cy="385"/>
                  <a:chOff x="576" y="3264"/>
                  <a:chExt cx="255" cy="385"/>
                </a:xfrm>
              </p:grpSpPr>
              <p:sp>
                <p:nvSpPr>
                  <p:cNvPr id="21058" name="Freeform 565">
                    <a:extLst>
                      <a:ext uri="{FF2B5EF4-FFF2-40B4-BE49-F238E27FC236}">
                        <a16:creationId xmlns:a16="http://schemas.microsoft.com/office/drawing/2014/main" id="{6775EDA4-7270-BC9B-066E-A577A2C459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17" y="3484"/>
                    <a:ext cx="214" cy="165"/>
                  </a:xfrm>
                  <a:custGeom>
                    <a:avLst/>
                    <a:gdLst>
                      <a:gd name="T0" fmla="*/ 0 w 214"/>
                      <a:gd name="T1" fmla="*/ 0 h 165"/>
                      <a:gd name="T2" fmla="*/ 214 w 214"/>
                      <a:gd name="T3" fmla="*/ 21 h 165"/>
                      <a:gd name="T4" fmla="*/ 210 w 214"/>
                      <a:gd name="T5" fmla="*/ 165 h 165"/>
                      <a:gd name="T6" fmla="*/ 0 w 214"/>
                      <a:gd name="T7" fmla="*/ 140 h 165"/>
                      <a:gd name="T8" fmla="*/ 0 w 214"/>
                      <a:gd name="T9" fmla="*/ 0 h 16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4"/>
                      <a:gd name="T16" fmla="*/ 0 h 165"/>
                      <a:gd name="T17" fmla="*/ 214 w 214"/>
                      <a:gd name="T18" fmla="*/ 165 h 16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4" h="165">
                        <a:moveTo>
                          <a:pt x="0" y="0"/>
                        </a:moveTo>
                        <a:lnTo>
                          <a:pt x="214" y="21"/>
                        </a:lnTo>
                        <a:lnTo>
                          <a:pt x="210" y="165"/>
                        </a:lnTo>
                        <a:lnTo>
                          <a:pt x="0" y="14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59" name="Freeform 566">
                    <a:extLst>
                      <a:ext uri="{FF2B5EF4-FFF2-40B4-BE49-F238E27FC236}">
                        <a16:creationId xmlns:a16="http://schemas.microsoft.com/office/drawing/2014/main" id="{AB348A94-4E39-E6A8-8185-94C8EE7615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8" y="3349"/>
                    <a:ext cx="52" cy="211"/>
                  </a:xfrm>
                  <a:custGeom>
                    <a:avLst/>
                    <a:gdLst>
                      <a:gd name="T0" fmla="*/ 0 w 52"/>
                      <a:gd name="T1" fmla="*/ 57 h 211"/>
                      <a:gd name="T2" fmla="*/ 0 w 52"/>
                      <a:gd name="T3" fmla="*/ 207 h 211"/>
                      <a:gd name="T4" fmla="*/ 52 w 52"/>
                      <a:gd name="T5" fmla="*/ 211 h 211"/>
                      <a:gd name="T6" fmla="*/ 51 w 52"/>
                      <a:gd name="T7" fmla="*/ 0 h 211"/>
                      <a:gd name="T8" fmla="*/ 0 w 52"/>
                      <a:gd name="T9" fmla="*/ 57 h 2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2"/>
                      <a:gd name="T16" fmla="*/ 0 h 211"/>
                      <a:gd name="T17" fmla="*/ 52 w 52"/>
                      <a:gd name="T18" fmla="*/ 211 h 2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2" h="211">
                        <a:moveTo>
                          <a:pt x="0" y="57"/>
                        </a:moveTo>
                        <a:lnTo>
                          <a:pt x="0" y="207"/>
                        </a:lnTo>
                        <a:lnTo>
                          <a:pt x="52" y="211"/>
                        </a:lnTo>
                        <a:lnTo>
                          <a:pt x="51" y="0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60" name="Freeform 567">
                    <a:extLst>
                      <a:ext uri="{FF2B5EF4-FFF2-40B4-BE49-F238E27FC236}">
                        <a16:creationId xmlns:a16="http://schemas.microsoft.com/office/drawing/2014/main" id="{32A539A5-9C4A-5482-15D6-31F3685FAF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-446074">
                    <a:off x="595" y="3279"/>
                    <a:ext cx="189" cy="186"/>
                  </a:xfrm>
                  <a:custGeom>
                    <a:avLst/>
                    <a:gdLst>
                      <a:gd name="T0" fmla="*/ 150 w 189"/>
                      <a:gd name="T1" fmla="*/ 0 h 186"/>
                      <a:gd name="T2" fmla="*/ 0 w 189"/>
                      <a:gd name="T3" fmla="*/ 147 h 186"/>
                      <a:gd name="T4" fmla="*/ 48 w 189"/>
                      <a:gd name="T5" fmla="*/ 186 h 186"/>
                      <a:gd name="T6" fmla="*/ 189 w 189"/>
                      <a:gd name="T7" fmla="*/ 45 h 186"/>
                      <a:gd name="T8" fmla="*/ 150 w 189"/>
                      <a:gd name="T9" fmla="*/ 0 h 18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9"/>
                      <a:gd name="T16" fmla="*/ 0 h 186"/>
                      <a:gd name="T17" fmla="*/ 189 w 189"/>
                      <a:gd name="T18" fmla="*/ 186 h 18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9" h="186">
                        <a:moveTo>
                          <a:pt x="150" y="0"/>
                        </a:moveTo>
                        <a:lnTo>
                          <a:pt x="0" y="147"/>
                        </a:lnTo>
                        <a:lnTo>
                          <a:pt x="48" y="186"/>
                        </a:lnTo>
                        <a:lnTo>
                          <a:pt x="189" y="45"/>
                        </a:lnTo>
                        <a:lnTo>
                          <a:pt x="15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61" name="Line 568">
                    <a:extLst>
                      <a:ext uri="{FF2B5EF4-FFF2-40B4-BE49-F238E27FC236}">
                        <a16:creationId xmlns:a16="http://schemas.microsoft.com/office/drawing/2014/main" id="{1075554C-0A39-C699-ABDE-438B7F690ED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-446074">
                    <a:off x="669" y="3264"/>
                    <a:ext cx="44" cy="3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62" name="Line 569">
                    <a:extLst>
                      <a:ext uri="{FF2B5EF4-FFF2-40B4-BE49-F238E27FC236}">
                        <a16:creationId xmlns:a16="http://schemas.microsoft.com/office/drawing/2014/main" id="{4621A1CD-5E49-6799-214A-9AE7D07B2D2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-446074">
                    <a:off x="576" y="3382"/>
                    <a:ext cx="38" cy="32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048" name="Group 570">
                <a:extLst>
                  <a:ext uri="{FF2B5EF4-FFF2-40B4-BE49-F238E27FC236}">
                    <a16:creationId xmlns:a16="http://schemas.microsoft.com/office/drawing/2014/main" id="{9C3FAF79-31E8-3BBF-9F90-B9BD6E31C2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44" y="2987"/>
                <a:ext cx="141" cy="403"/>
                <a:chOff x="460" y="3016"/>
                <a:chExt cx="173" cy="496"/>
              </a:xfrm>
            </p:grpSpPr>
            <p:sp>
              <p:nvSpPr>
                <p:cNvPr id="21050" name="Line 571">
                  <a:extLst>
                    <a:ext uri="{FF2B5EF4-FFF2-40B4-BE49-F238E27FC236}">
                      <a16:creationId xmlns:a16="http://schemas.microsoft.com/office/drawing/2014/main" id="{67E79E12-5283-9746-84FE-4FB69B5A56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2" y="3292"/>
                  <a:ext cx="0" cy="2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51" name="Line 572">
                  <a:extLst>
                    <a:ext uri="{FF2B5EF4-FFF2-40B4-BE49-F238E27FC236}">
                      <a16:creationId xmlns:a16="http://schemas.microsoft.com/office/drawing/2014/main" id="{4A407559-3F8A-B076-973F-D6DF5650CD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0" y="3300"/>
                  <a:ext cx="0" cy="20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1052" name="Group 573">
                  <a:extLst>
                    <a:ext uri="{FF2B5EF4-FFF2-40B4-BE49-F238E27FC236}">
                      <a16:creationId xmlns:a16="http://schemas.microsoft.com/office/drawing/2014/main" id="{BC0F8376-CFCA-BF9A-81E2-320AF899BD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60" y="3016"/>
                  <a:ext cx="173" cy="322"/>
                  <a:chOff x="2496" y="2112"/>
                  <a:chExt cx="181" cy="333"/>
                </a:xfrm>
              </p:grpSpPr>
              <p:sp>
                <p:nvSpPr>
                  <p:cNvPr id="21053" name="Freeform 574">
                    <a:extLst>
                      <a:ext uri="{FF2B5EF4-FFF2-40B4-BE49-F238E27FC236}">
                        <a16:creationId xmlns:a16="http://schemas.microsoft.com/office/drawing/2014/main" id="{EE4116DA-D186-945E-1214-2B6A48ECBD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96" y="2112"/>
                    <a:ext cx="181" cy="333"/>
                  </a:xfrm>
                  <a:custGeom>
                    <a:avLst/>
                    <a:gdLst>
                      <a:gd name="T0" fmla="*/ 1 w 277"/>
                      <a:gd name="T1" fmla="*/ 0 h 517"/>
                      <a:gd name="T2" fmla="*/ 1 w 277"/>
                      <a:gd name="T3" fmla="*/ 0 h 517"/>
                      <a:gd name="T4" fmla="*/ 1 w 277"/>
                      <a:gd name="T5" fmla="*/ 1 h 517"/>
                      <a:gd name="T6" fmla="*/ 1 w 277"/>
                      <a:gd name="T7" fmla="*/ 1 h 517"/>
                      <a:gd name="T8" fmla="*/ 1 w 277"/>
                      <a:gd name="T9" fmla="*/ 1 h 517"/>
                      <a:gd name="T10" fmla="*/ 1 w 277"/>
                      <a:gd name="T11" fmla="*/ 1 h 517"/>
                      <a:gd name="T12" fmla="*/ 1 w 277"/>
                      <a:gd name="T13" fmla="*/ 1 h 517"/>
                      <a:gd name="T14" fmla="*/ 1 w 277"/>
                      <a:gd name="T15" fmla="*/ 1 h 517"/>
                      <a:gd name="T16" fmla="*/ 0 w 277"/>
                      <a:gd name="T17" fmla="*/ 1 h 517"/>
                      <a:gd name="T18" fmla="*/ 0 w 277"/>
                      <a:gd name="T19" fmla="*/ 1 h 517"/>
                      <a:gd name="T20" fmla="*/ 1 w 277"/>
                      <a:gd name="T21" fmla="*/ 1 h 517"/>
                      <a:gd name="T22" fmla="*/ 1 w 277"/>
                      <a:gd name="T23" fmla="*/ 1 h 517"/>
                      <a:gd name="T24" fmla="*/ 1 w 277"/>
                      <a:gd name="T25" fmla="*/ 0 h 51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77"/>
                      <a:gd name="T40" fmla="*/ 0 h 517"/>
                      <a:gd name="T41" fmla="*/ 277 w 277"/>
                      <a:gd name="T42" fmla="*/ 517 h 51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77" h="517">
                        <a:moveTo>
                          <a:pt x="89" y="0"/>
                        </a:moveTo>
                        <a:lnTo>
                          <a:pt x="191" y="0"/>
                        </a:lnTo>
                        <a:lnTo>
                          <a:pt x="191" y="105"/>
                        </a:lnTo>
                        <a:lnTo>
                          <a:pt x="225" y="105"/>
                        </a:lnTo>
                        <a:lnTo>
                          <a:pt x="276" y="139"/>
                        </a:lnTo>
                        <a:lnTo>
                          <a:pt x="276" y="415"/>
                        </a:lnTo>
                        <a:lnTo>
                          <a:pt x="225" y="516"/>
                        </a:lnTo>
                        <a:lnTo>
                          <a:pt x="51" y="516"/>
                        </a:lnTo>
                        <a:lnTo>
                          <a:pt x="0" y="415"/>
                        </a:lnTo>
                        <a:lnTo>
                          <a:pt x="0" y="139"/>
                        </a:lnTo>
                        <a:lnTo>
                          <a:pt x="51" y="105"/>
                        </a:lnTo>
                        <a:lnTo>
                          <a:pt x="89" y="105"/>
                        </a:lnTo>
                        <a:lnTo>
                          <a:pt x="89" y="0"/>
                        </a:lnTo>
                      </a:path>
                    </a:pathLst>
                  </a:custGeom>
                  <a:solidFill>
                    <a:schemeClr val="bg1"/>
                  </a:solidFill>
                  <a:ln w="127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54" name="Line 575">
                    <a:extLst>
                      <a:ext uri="{FF2B5EF4-FFF2-40B4-BE49-F238E27FC236}">
                        <a16:creationId xmlns:a16="http://schemas.microsoft.com/office/drawing/2014/main" id="{7A0EA35B-A741-7BF9-9834-D44CE06D4B3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32" y="2184"/>
                    <a:ext cx="111" cy="26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55" name="Line 576">
                    <a:extLst>
                      <a:ext uri="{FF2B5EF4-FFF2-40B4-BE49-F238E27FC236}">
                        <a16:creationId xmlns:a16="http://schemas.microsoft.com/office/drawing/2014/main" id="{C065D125-3A32-3580-C922-5A753BD8F95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29" y="2186"/>
                    <a:ext cx="113" cy="25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1049" name="Freeform 577">
                <a:extLst>
                  <a:ext uri="{FF2B5EF4-FFF2-40B4-BE49-F238E27FC236}">
                    <a16:creationId xmlns:a16="http://schemas.microsoft.com/office/drawing/2014/main" id="{0F7940C6-7652-D7E7-AAB9-A7A865393B01}"/>
                  </a:ext>
                </a:extLst>
              </p:cNvPr>
              <p:cNvSpPr>
                <a:spLocks/>
              </p:cNvSpPr>
              <p:nvPr/>
            </p:nvSpPr>
            <p:spPr bwMode="auto">
              <a:xfrm rot="-758543">
                <a:off x="1442" y="2880"/>
                <a:ext cx="247" cy="146"/>
              </a:xfrm>
              <a:custGeom>
                <a:avLst/>
                <a:gdLst>
                  <a:gd name="T0" fmla="*/ 0 w 304"/>
                  <a:gd name="T1" fmla="*/ 2 h 180"/>
                  <a:gd name="T2" fmla="*/ 2 w 304"/>
                  <a:gd name="T3" fmla="*/ 2 h 180"/>
                  <a:gd name="T4" fmla="*/ 2 w 304"/>
                  <a:gd name="T5" fmla="*/ 2 h 180"/>
                  <a:gd name="T6" fmla="*/ 0 60000 65536"/>
                  <a:gd name="T7" fmla="*/ 0 60000 65536"/>
                  <a:gd name="T8" fmla="*/ 0 60000 65536"/>
                  <a:gd name="T9" fmla="*/ 0 w 304"/>
                  <a:gd name="T10" fmla="*/ 0 h 180"/>
                  <a:gd name="T11" fmla="*/ 304 w 304"/>
                  <a:gd name="T12" fmla="*/ 180 h 1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" h="180">
                    <a:moveTo>
                      <a:pt x="0" y="40"/>
                    </a:moveTo>
                    <a:cubicBezTo>
                      <a:pt x="31" y="42"/>
                      <a:pt x="100" y="0"/>
                      <a:pt x="188" y="52"/>
                    </a:cubicBezTo>
                    <a:cubicBezTo>
                      <a:pt x="276" y="104"/>
                      <a:pt x="280" y="153"/>
                      <a:pt x="304" y="18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046" name="Text Box 578">
              <a:extLst>
                <a:ext uri="{FF2B5EF4-FFF2-40B4-BE49-F238E27FC236}">
                  <a16:creationId xmlns:a16="http://schemas.microsoft.com/office/drawing/2014/main" id="{50D2C6ED-4540-A844-6F87-E6FD222DE8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3486"/>
              <a:ext cx="26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800"/>
                <a:t>Drop Out Shoot</a:t>
              </a:r>
            </a:p>
          </p:txBody>
        </p:sp>
      </p:grpSp>
      <p:grpSp>
        <p:nvGrpSpPr>
          <p:cNvPr id="20576" name="Group 579">
            <a:extLst>
              <a:ext uri="{FF2B5EF4-FFF2-40B4-BE49-F238E27FC236}">
                <a16:creationId xmlns:a16="http://schemas.microsoft.com/office/drawing/2014/main" id="{D2EEE8A8-91B6-3D2F-A90E-E1DB30F4863A}"/>
              </a:ext>
            </a:extLst>
          </p:cNvPr>
          <p:cNvGrpSpPr>
            <a:grpSpLocks/>
          </p:cNvGrpSpPr>
          <p:nvPr/>
        </p:nvGrpSpPr>
        <p:grpSpPr bwMode="auto">
          <a:xfrm>
            <a:off x="2861307" y="1093387"/>
            <a:ext cx="709613" cy="1189038"/>
            <a:chOff x="1872" y="2832"/>
            <a:chExt cx="447" cy="749"/>
          </a:xfrm>
        </p:grpSpPr>
        <p:grpSp>
          <p:nvGrpSpPr>
            <p:cNvPr id="21027" name="Group 580">
              <a:extLst>
                <a:ext uri="{FF2B5EF4-FFF2-40B4-BE49-F238E27FC236}">
                  <a16:creationId xmlns:a16="http://schemas.microsoft.com/office/drawing/2014/main" id="{0AAD2E9A-AA87-8402-3937-7D38E30F9A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2" y="2832"/>
              <a:ext cx="419" cy="648"/>
              <a:chOff x="1872" y="2832"/>
              <a:chExt cx="419" cy="648"/>
            </a:xfrm>
          </p:grpSpPr>
          <p:grpSp>
            <p:nvGrpSpPr>
              <p:cNvPr id="21029" name="Group 581">
                <a:extLst>
                  <a:ext uri="{FF2B5EF4-FFF2-40B4-BE49-F238E27FC236}">
                    <a16:creationId xmlns:a16="http://schemas.microsoft.com/office/drawing/2014/main" id="{BA091DCC-26AE-577B-CE56-434EA752C2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53" y="2881"/>
                <a:ext cx="138" cy="442"/>
                <a:chOff x="4184" y="2940"/>
                <a:chExt cx="179" cy="576"/>
              </a:xfrm>
            </p:grpSpPr>
            <p:sp>
              <p:nvSpPr>
                <p:cNvPr id="21042" name="Freeform 582">
                  <a:extLst>
                    <a:ext uri="{FF2B5EF4-FFF2-40B4-BE49-F238E27FC236}">
                      <a16:creationId xmlns:a16="http://schemas.microsoft.com/office/drawing/2014/main" id="{892C9CF7-E0C7-50DA-A0A9-AE8CF87087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6" y="3154"/>
                  <a:ext cx="1" cy="362"/>
                </a:xfrm>
                <a:custGeom>
                  <a:avLst/>
                  <a:gdLst>
                    <a:gd name="T0" fmla="*/ 1 w 1"/>
                    <a:gd name="T1" fmla="*/ 0 h 362"/>
                    <a:gd name="T2" fmla="*/ 0 w 1"/>
                    <a:gd name="T3" fmla="*/ 362 h 362"/>
                    <a:gd name="T4" fmla="*/ 0 60000 65536"/>
                    <a:gd name="T5" fmla="*/ 0 60000 65536"/>
                    <a:gd name="T6" fmla="*/ 0 w 1"/>
                    <a:gd name="T7" fmla="*/ 0 h 362"/>
                    <a:gd name="T8" fmla="*/ 1 w 1"/>
                    <a:gd name="T9" fmla="*/ 362 h 36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362">
                      <a:moveTo>
                        <a:pt x="1" y="0"/>
                      </a:moveTo>
                      <a:lnTo>
                        <a:pt x="0" y="362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43" name="Freeform 583">
                  <a:extLst>
                    <a:ext uri="{FF2B5EF4-FFF2-40B4-BE49-F238E27FC236}">
                      <a16:creationId xmlns:a16="http://schemas.microsoft.com/office/drawing/2014/main" id="{05FA76D2-68D8-FB7E-EAB1-A455779720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92" y="3166"/>
                  <a:ext cx="1" cy="342"/>
                </a:xfrm>
                <a:custGeom>
                  <a:avLst/>
                  <a:gdLst>
                    <a:gd name="T0" fmla="*/ 1 w 1"/>
                    <a:gd name="T1" fmla="*/ 0 h 342"/>
                    <a:gd name="T2" fmla="*/ 0 w 1"/>
                    <a:gd name="T3" fmla="*/ 342 h 342"/>
                    <a:gd name="T4" fmla="*/ 0 60000 65536"/>
                    <a:gd name="T5" fmla="*/ 0 60000 65536"/>
                    <a:gd name="T6" fmla="*/ 0 w 1"/>
                    <a:gd name="T7" fmla="*/ 0 h 342"/>
                    <a:gd name="T8" fmla="*/ 1 w 1"/>
                    <a:gd name="T9" fmla="*/ 342 h 34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342">
                      <a:moveTo>
                        <a:pt x="1" y="0"/>
                      </a:moveTo>
                      <a:lnTo>
                        <a:pt x="0" y="342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44" name="Freeform 584">
                  <a:extLst>
                    <a:ext uri="{FF2B5EF4-FFF2-40B4-BE49-F238E27FC236}">
                      <a16:creationId xmlns:a16="http://schemas.microsoft.com/office/drawing/2014/main" id="{CC46D98B-BD75-CE23-D29C-9F4A4D5312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4184" y="2940"/>
                  <a:ext cx="179" cy="307"/>
                </a:xfrm>
                <a:custGeom>
                  <a:avLst/>
                  <a:gdLst>
                    <a:gd name="T0" fmla="*/ 1 w 277"/>
                    <a:gd name="T1" fmla="*/ 0 h 517"/>
                    <a:gd name="T2" fmla="*/ 1 w 277"/>
                    <a:gd name="T3" fmla="*/ 0 h 517"/>
                    <a:gd name="T4" fmla="*/ 1 w 277"/>
                    <a:gd name="T5" fmla="*/ 1 h 517"/>
                    <a:gd name="T6" fmla="*/ 1 w 277"/>
                    <a:gd name="T7" fmla="*/ 1 h 517"/>
                    <a:gd name="T8" fmla="*/ 1 w 277"/>
                    <a:gd name="T9" fmla="*/ 1 h 517"/>
                    <a:gd name="T10" fmla="*/ 1 w 277"/>
                    <a:gd name="T11" fmla="*/ 1 h 517"/>
                    <a:gd name="T12" fmla="*/ 1 w 277"/>
                    <a:gd name="T13" fmla="*/ 1 h 517"/>
                    <a:gd name="T14" fmla="*/ 1 w 277"/>
                    <a:gd name="T15" fmla="*/ 1 h 517"/>
                    <a:gd name="T16" fmla="*/ 0 w 277"/>
                    <a:gd name="T17" fmla="*/ 1 h 517"/>
                    <a:gd name="T18" fmla="*/ 0 w 277"/>
                    <a:gd name="T19" fmla="*/ 1 h 517"/>
                    <a:gd name="T20" fmla="*/ 1 w 277"/>
                    <a:gd name="T21" fmla="*/ 1 h 517"/>
                    <a:gd name="T22" fmla="*/ 1 w 277"/>
                    <a:gd name="T23" fmla="*/ 1 h 517"/>
                    <a:gd name="T24" fmla="*/ 1 w 277"/>
                    <a:gd name="T25" fmla="*/ 0 h 5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77"/>
                    <a:gd name="T40" fmla="*/ 0 h 517"/>
                    <a:gd name="T41" fmla="*/ 277 w 277"/>
                    <a:gd name="T42" fmla="*/ 517 h 5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77" h="517">
                      <a:moveTo>
                        <a:pt x="89" y="0"/>
                      </a:moveTo>
                      <a:lnTo>
                        <a:pt x="191" y="0"/>
                      </a:lnTo>
                      <a:lnTo>
                        <a:pt x="191" y="105"/>
                      </a:lnTo>
                      <a:lnTo>
                        <a:pt x="225" y="105"/>
                      </a:lnTo>
                      <a:lnTo>
                        <a:pt x="276" y="139"/>
                      </a:lnTo>
                      <a:lnTo>
                        <a:pt x="276" y="415"/>
                      </a:lnTo>
                      <a:lnTo>
                        <a:pt x="225" y="516"/>
                      </a:lnTo>
                      <a:lnTo>
                        <a:pt x="51" y="516"/>
                      </a:lnTo>
                      <a:lnTo>
                        <a:pt x="0" y="415"/>
                      </a:lnTo>
                      <a:lnTo>
                        <a:pt x="0" y="139"/>
                      </a:lnTo>
                      <a:lnTo>
                        <a:pt x="51" y="105"/>
                      </a:lnTo>
                      <a:lnTo>
                        <a:pt x="89" y="105"/>
                      </a:lnTo>
                      <a:lnTo>
                        <a:pt x="89" y="0"/>
                      </a:lnTo>
                    </a:path>
                  </a:pathLst>
                </a:custGeom>
                <a:solidFill>
                  <a:srgbClr val="FFCC99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030" name="Group 585">
                <a:extLst>
                  <a:ext uri="{FF2B5EF4-FFF2-40B4-BE49-F238E27FC236}">
                    <a16:creationId xmlns:a16="http://schemas.microsoft.com/office/drawing/2014/main" id="{CBFA4DD2-1763-2DAA-D949-954E1E136D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72" y="3027"/>
                <a:ext cx="343" cy="453"/>
                <a:chOff x="3818" y="3130"/>
                <a:chExt cx="446" cy="590"/>
              </a:xfrm>
            </p:grpSpPr>
            <p:grpSp>
              <p:nvGrpSpPr>
                <p:cNvPr id="21032" name="Group 586">
                  <a:extLst>
                    <a:ext uri="{FF2B5EF4-FFF2-40B4-BE49-F238E27FC236}">
                      <a16:creationId xmlns:a16="http://schemas.microsoft.com/office/drawing/2014/main" id="{3157F909-7C0E-B11F-3D08-06235E9A6F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21" y="3231"/>
                  <a:ext cx="243" cy="489"/>
                  <a:chOff x="4021" y="3231"/>
                  <a:chExt cx="243" cy="489"/>
                </a:xfrm>
              </p:grpSpPr>
              <p:sp>
                <p:nvSpPr>
                  <p:cNvPr id="21037" name="Freeform 587">
                    <a:extLst>
                      <a:ext uri="{FF2B5EF4-FFF2-40B4-BE49-F238E27FC236}">
                        <a16:creationId xmlns:a16="http://schemas.microsoft.com/office/drawing/2014/main" id="{8672CD2C-FC34-04DA-8FED-DE4429E01F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50" y="3555"/>
                    <a:ext cx="214" cy="165"/>
                  </a:xfrm>
                  <a:custGeom>
                    <a:avLst/>
                    <a:gdLst>
                      <a:gd name="T0" fmla="*/ 0 w 214"/>
                      <a:gd name="T1" fmla="*/ 0 h 165"/>
                      <a:gd name="T2" fmla="*/ 214 w 214"/>
                      <a:gd name="T3" fmla="*/ 21 h 165"/>
                      <a:gd name="T4" fmla="*/ 210 w 214"/>
                      <a:gd name="T5" fmla="*/ 165 h 165"/>
                      <a:gd name="T6" fmla="*/ 0 w 214"/>
                      <a:gd name="T7" fmla="*/ 140 h 165"/>
                      <a:gd name="T8" fmla="*/ 0 w 214"/>
                      <a:gd name="T9" fmla="*/ 0 h 16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4"/>
                      <a:gd name="T16" fmla="*/ 0 h 165"/>
                      <a:gd name="T17" fmla="*/ 214 w 214"/>
                      <a:gd name="T18" fmla="*/ 165 h 16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4" h="165">
                        <a:moveTo>
                          <a:pt x="0" y="0"/>
                        </a:moveTo>
                        <a:lnTo>
                          <a:pt x="214" y="21"/>
                        </a:lnTo>
                        <a:lnTo>
                          <a:pt x="210" y="165"/>
                        </a:lnTo>
                        <a:lnTo>
                          <a:pt x="0" y="14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38" name="Freeform 588">
                    <a:extLst>
                      <a:ext uri="{FF2B5EF4-FFF2-40B4-BE49-F238E27FC236}">
                        <a16:creationId xmlns:a16="http://schemas.microsoft.com/office/drawing/2014/main" id="{FC8B6A51-C284-5CB4-1064-C572C7B20D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33" y="3316"/>
                    <a:ext cx="52" cy="296"/>
                  </a:xfrm>
                  <a:custGeom>
                    <a:avLst/>
                    <a:gdLst>
                      <a:gd name="T0" fmla="*/ 0 w 52"/>
                      <a:gd name="T1" fmla="*/ 57 h 296"/>
                      <a:gd name="T2" fmla="*/ 1 w 52"/>
                      <a:gd name="T3" fmla="*/ 296 h 296"/>
                      <a:gd name="T4" fmla="*/ 52 w 52"/>
                      <a:gd name="T5" fmla="*/ 295 h 296"/>
                      <a:gd name="T6" fmla="*/ 51 w 52"/>
                      <a:gd name="T7" fmla="*/ 0 h 296"/>
                      <a:gd name="T8" fmla="*/ 0 w 52"/>
                      <a:gd name="T9" fmla="*/ 57 h 29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2"/>
                      <a:gd name="T16" fmla="*/ 0 h 296"/>
                      <a:gd name="T17" fmla="*/ 52 w 52"/>
                      <a:gd name="T18" fmla="*/ 296 h 29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2" h="296">
                        <a:moveTo>
                          <a:pt x="0" y="57"/>
                        </a:moveTo>
                        <a:lnTo>
                          <a:pt x="1" y="296"/>
                        </a:lnTo>
                        <a:lnTo>
                          <a:pt x="52" y="295"/>
                        </a:lnTo>
                        <a:lnTo>
                          <a:pt x="51" y="0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39" name="Freeform 589">
                    <a:extLst>
                      <a:ext uri="{FF2B5EF4-FFF2-40B4-BE49-F238E27FC236}">
                        <a16:creationId xmlns:a16="http://schemas.microsoft.com/office/drawing/2014/main" id="{3DDE3F27-9662-AB7E-8F1A-5892C92034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-446074">
                    <a:off x="4040" y="3246"/>
                    <a:ext cx="189" cy="186"/>
                  </a:xfrm>
                  <a:custGeom>
                    <a:avLst/>
                    <a:gdLst>
                      <a:gd name="T0" fmla="*/ 150 w 189"/>
                      <a:gd name="T1" fmla="*/ 0 h 186"/>
                      <a:gd name="T2" fmla="*/ 0 w 189"/>
                      <a:gd name="T3" fmla="*/ 147 h 186"/>
                      <a:gd name="T4" fmla="*/ 48 w 189"/>
                      <a:gd name="T5" fmla="*/ 186 h 186"/>
                      <a:gd name="T6" fmla="*/ 189 w 189"/>
                      <a:gd name="T7" fmla="*/ 45 h 186"/>
                      <a:gd name="T8" fmla="*/ 150 w 189"/>
                      <a:gd name="T9" fmla="*/ 0 h 18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9"/>
                      <a:gd name="T16" fmla="*/ 0 h 186"/>
                      <a:gd name="T17" fmla="*/ 189 w 189"/>
                      <a:gd name="T18" fmla="*/ 186 h 18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9" h="186">
                        <a:moveTo>
                          <a:pt x="150" y="0"/>
                        </a:moveTo>
                        <a:lnTo>
                          <a:pt x="0" y="147"/>
                        </a:lnTo>
                        <a:lnTo>
                          <a:pt x="48" y="186"/>
                        </a:lnTo>
                        <a:lnTo>
                          <a:pt x="189" y="45"/>
                        </a:lnTo>
                        <a:lnTo>
                          <a:pt x="15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40" name="Line 590">
                    <a:extLst>
                      <a:ext uri="{FF2B5EF4-FFF2-40B4-BE49-F238E27FC236}">
                        <a16:creationId xmlns:a16="http://schemas.microsoft.com/office/drawing/2014/main" id="{1A93F312-D472-3E6F-9150-00BFAD5ABB3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-446074">
                    <a:off x="4114" y="3231"/>
                    <a:ext cx="44" cy="3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41" name="Line 591">
                    <a:extLst>
                      <a:ext uri="{FF2B5EF4-FFF2-40B4-BE49-F238E27FC236}">
                        <a16:creationId xmlns:a16="http://schemas.microsoft.com/office/drawing/2014/main" id="{58ED7E5A-6069-EB0A-5BAE-CDDEFEAA82B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-446074">
                    <a:off x="4021" y="3349"/>
                    <a:ext cx="38" cy="32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033" name="Group 592">
                  <a:extLst>
                    <a:ext uri="{FF2B5EF4-FFF2-40B4-BE49-F238E27FC236}">
                      <a16:creationId xmlns:a16="http://schemas.microsoft.com/office/drawing/2014/main" id="{253F070B-23E2-8E62-B704-AC541C7D7D9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8362009" flipH="1">
                  <a:off x="3880" y="3068"/>
                  <a:ext cx="178" cy="302"/>
                  <a:chOff x="2496" y="2112"/>
                  <a:chExt cx="181" cy="333"/>
                </a:xfrm>
              </p:grpSpPr>
              <p:sp>
                <p:nvSpPr>
                  <p:cNvPr id="21034" name="Freeform 593">
                    <a:extLst>
                      <a:ext uri="{FF2B5EF4-FFF2-40B4-BE49-F238E27FC236}">
                        <a16:creationId xmlns:a16="http://schemas.microsoft.com/office/drawing/2014/main" id="{FD397642-67F7-9394-1839-32FDD261F6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96" y="2112"/>
                    <a:ext cx="181" cy="333"/>
                  </a:xfrm>
                  <a:custGeom>
                    <a:avLst/>
                    <a:gdLst>
                      <a:gd name="T0" fmla="*/ 1 w 277"/>
                      <a:gd name="T1" fmla="*/ 0 h 517"/>
                      <a:gd name="T2" fmla="*/ 1 w 277"/>
                      <a:gd name="T3" fmla="*/ 0 h 517"/>
                      <a:gd name="T4" fmla="*/ 1 w 277"/>
                      <a:gd name="T5" fmla="*/ 1 h 517"/>
                      <a:gd name="T6" fmla="*/ 1 w 277"/>
                      <a:gd name="T7" fmla="*/ 1 h 517"/>
                      <a:gd name="T8" fmla="*/ 1 w 277"/>
                      <a:gd name="T9" fmla="*/ 1 h 517"/>
                      <a:gd name="T10" fmla="*/ 1 w 277"/>
                      <a:gd name="T11" fmla="*/ 1 h 517"/>
                      <a:gd name="T12" fmla="*/ 1 w 277"/>
                      <a:gd name="T13" fmla="*/ 1 h 517"/>
                      <a:gd name="T14" fmla="*/ 1 w 277"/>
                      <a:gd name="T15" fmla="*/ 1 h 517"/>
                      <a:gd name="T16" fmla="*/ 0 w 277"/>
                      <a:gd name="T17" fmla="*/ 1 h 517"/>
                      <a:gd name="T18" fmla="*/ 0 w 277"/>
                      <a:gd name="T19" fmla="*/ 1 h 517"/>
                      <a:gd name="T20" fmla="*/ 1 w 277"/>
                      <a:gd name="T21" fmla="*/ 1 h 517"/>
                      <a:gd name="T22" fmla="*/ 1 w 277"/>
                      <a:gd name="T23" fmla="*/ 1 h 517"/>
                      <a:gd name="T24" fmla="*/ 1 w 277"/>
                      <a:gd name="T25" fmla="*/ 0 h 51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77"/>
                      <a:gd name="T40" fmla="*/ 0 h 517"/>
                      <a:gd name="T41" fmla="*/ 277 w 277"/>
                      <a:gd name="T42" fmla="*/ 517 h 51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77" h="517">
                        <a:moveTo>
                          <a:pt x="89" y="0"/>
                        </a:moveTo>
                        <a:lnTo>
                          <a:pt x="191" y="0"/>
                        </a:lnTo>
                        <a:lnTo>
                          <a:pt x="191" y="105"/>
                        </a:lnTo>
                        <a:lnTo>
                          <a:pt x="225" y="105"/>
                        </a:lnTo>
                        <a:lnTo>
                          <a:pt x="276" y="139"/>
                        </a:lnTo>
                        <a:lnTo>
                          <a:pt x="276" y="415"/>
                        </a:lnTo>
                        <a:lnTo>
                          <a:pt x="225" y="516"/>
                        </a:lnTo>
                        <a:lnTo>
                          <a:pt x="51" y="516"/>
                        </a:lnTo>
                        <a:lnTo>
                          <a:pt x="0" y="415"/>
                        </a:lnTo>
                        <a:lnTo>
                          <a:pt x="0" y="139"/>
                        </a:lnTo>
                        <a:lnTo>
                          <a:pt x="51" y="105"/>
                        </a:lnTo>
                        <a:lnTo>
                          <a:pt x="89" y="105"/>
                        </a:lnTo>
                        <a:lnTo>
                          <a:pt x="89" y="0"/>
                        </a:lnTo>
                      </a:path>
                    </a:pathLst>
                  </a:custGeom>
                  <a:solidFill>
                    <a:schemeClr val="bg1"/>
                  </a:solidFill>
                  <a:ln w="127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35" name="Line 594">
                    <a:extLst>
                      <a:ext uri="{FF2B5EF4-FFF2-40B4-BE49-F238E27FC236}">
                        <a16:creationId xmlns:a16="http://schemas.microsoft.com/office/drawing/2014/main" id="{F9FA6D98-B3B9-508B-0884-4D09535F36A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32" y="2184"/>
                    <a:ext cx="111" cy="26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36" name="Line 595">
                    <a:extLst>
                      <a:ext uri="{FF2B5EF4-FFF2-40B4-BE49-F238E27FC236}">
                        <a16:creationId xmlns:a16="http://schemas.microsoft.com/office/drawing/2014/main" id="{644F0100-0286-F8F8-0640-0ECA93A7BF8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29" y="2186"/>
                    <a:ext cx="113" cy="25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1031" name="Freeform 596">
                <a:extLst>
                  <a:ext uri="{FF2B5EF4-FFF2-40B4-BE49-F238E27FC236}">
                    <a16:creationId xmlns:a16="http://schemas.microsoft.com/office/drawing/2014/main" id="{1D8CB601-70FF-0515-3686-E2E7C85B78CD}"/>
                  </a:ext>
                </a:extLst>
              </p:cNvPr>
              <p:cNvSpPr>
                <a:spLocks/>
              </p:cNvSpPr>
              <p:nvPr/>
            </p:nvSpPr>
            <p:spPr bwMode="auto">
              <a:xfrm rot="21508021" flipH="1">
                <a:off x="1898" y="2832"/>
                <a:ext cx="234" cy="138"/>
              </a:xfrm>
              <a:custGeom>
                <a:avLst/>
                <a:gdLst>
                  <a:gd name="T0" fmla="*/ 0 w 304"/>
                  <a:gd name="T1" fmla="*/ 2 h 180"/>
                  <a:gd name="T2" fmla="*/ 2 w 304"/>
                  <a:gd name="T3" fmla="*/ 2 h 180"/>
                  <a:gd name="T4" fmla="*/ 2 w 304"/>
                  <a:gd name="T5" fmla="*/ 2 h 180"/>
                  <a:gd name="T6" fmla="*/ 0 60000 65536"/>
                  <a:gd name="T7" fmla="*/ 0 60000 65536"/>
                  <a:gd name="T8" fmla="*/ 0 60000 65536"/>
                  <a:gd name="T9" fmla="*/ 0 w 304"/>
                  <a:gd name="T10" fmla="*/ 0 h 180"/>
                  <a:gd name="T11" fmla="*/ 304 w 304"/>
                  <a:gd name="T12" fmla="*/ 180 h 1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" h="180">
                    <a:moveTo>
                      <a:pt x="0" y="40"/>
                    </a:moveTo>
                    <a:cubicBezTo>
                      <a:pt x="31" y="42"/>
                      <a:pt x="100" y="0"/>
                      <a:pt x="188" y="52"/>
                    </a:cubicBezTo>
                    <a:cubicBezTo>
                      <a:pt x="276" y="104"/>
                      <a:pt x="280" y="153"/>
                      <a:pt x="304" y="18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028" name="Text Box 597">
              <a:extLst>
                <a:ext uri="{FF2B5EF4-FFF2-40B4-BE49-F238E27FC236}">
                  <a16:creationId xmlns:a16="http://schemas.microsoft.com/office/drawing/2014/main" id="{811551C7-29DF-FCD0-148E-F59ECBCE8A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8" y="3504"/>
              <a:ext cx="26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800"/>
                <a:t>Drop Out Penalty</a:t>
              </a:r>
            </a:p>
          </p:txBody>
        </p:sp>
      </p:grpSp>
      <p:grpSp>
        <p:nvGrpSpPr>
          <p:cNvPr id="20577" name="Group 598">
            <a:extLst>
              <a:ext uri="{FF2B5EF4-FFF2-40B4-BE49-F238E27FC236}">
                <a16:creationId xmlns:a16="http://schemas.microsoft.com/office/drawing/2014/main" id="{DEC5580D-666A-BFFE-A64E-5CB6CB689E3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339215" y="1143000"/>
            <a:ext cx="698500" cy="1084263"/>
            <a:chOff x="1296" y="2880"/>
            <a:chExt cx="440" cy="683"/>
          </a:xfrm>
        </p:grpSpPr>
        <p:grpSp>
          <p:nvGrpSpPr>
            <p:cNvPr id="21009" name="Group 599">
              <a:extLst>
                <a:ext uri="{FF2B5EF4-FFF2-40B4-BE49-F238E27FC236}">
                  <a16:creationId xmlns:a16="http://schemas.microsoft.com/office/drawing/2014/main" id="{F197A336-8293-449C-9E4A-B1AF23BB9B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2880"/>
              <a:ext cx="392" cy="576"/>
              <a:chOff x="1344" y="2880"/>
              <a:chExt cx="392" cy="576"/>
            </a:xfrm>
          </p:grpSpPr>
          <p:grpSp>
            <p:nvGrpSpPr>
              <p:cNvPr id="21011" name="Group 600">
                <a:extLst>
                  <a:ext uri="{FF2B5EF4-FFF2-40B4-BE49-F238E27FC236}">
                    <a16:creationId xmlns:a16="http://schemas.microsoft.com/office/drawing/2014/main" id="{A1B2A533-0D8E-5674-C1E8-845E7CF3F6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60" y="3055"/>
                <a:ext cx="376" cy="401"/>
                <a:chOff x="576" y="3156"/>
                <a:chExt cx="462" cy="493"/>
              </a:xfrm>
            </p:grpSpPr>
            <p:sp>
              <p:nvSpPr>
                <p:cNvPr id="21020" name="Freeform 601">
                  <a:extLst>
                    <a:ext uri="{FF2B5EF4-FFF2-40B4-BE49-F238E27FC236}">
                      <a16:creationId xmlns:a16="http://schemas.microsoft.com/office/drawing/2014/main" id="{B820DD27-6D1E-CD1A-B1BD-DB9E88FDD7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009029">
                  <a:off x="796" y="3079"/>
                  <a:ext cx="166" cy="319"/>
                </a:xfrm>
                <a:custGeom>
                  <a:avLst/>
                  <a:gdLst>
                    <a:gd name="T0" fmla="*/ 1 w 277"/>
                    <a:gd name="T1" fmla="*/ 0 h 517"/>
                    <a:gd name="T2" fmla="*/ 1 w 277"/>
                    <a:gd name="T3" fmla="*/ 0 h 517"/>
                    <a:gd name="T4" fmla="*/ 1 w 277"/>
                    <a:gd name="T5" fmla="*/ 1 h 517"/>
                    <a:gd name="T6" fmla="*/ 1 w 277"/>
                    <a:gd name="T7" fmla="*/ 1 h 517"/>
                    <a:gd name="T8" fmla="*/ 1 w 277"/>
                    <a:gd name="T9" fmla="*/ 1 h 517"/>
                    <a:gd name="T10" fmla="*/ 1 w 277"/>
                    <a:gd name="T11" fmla="*/ 1 h 517"/>
                    <a:gd name="T12" fmla="*/ 1 w 277"/>
                    <a:gd name="T13" fmla="*/ 1 h 517"/>
                    <a:gd name="T14" fmla="*/ 1 w 277"/>
                    <a:gd name="T15" fmla="*/ 1 h 517"/>
                    <a:gd name="T16" fmla="*/ 0 w 277"/>
                    <a:gd name="T17" fmla="*/ 1 h 517"/>
                    <a:gd name="T18" fmla="*/ 0 w 277"/>
                    <a:gd name="T19" fmla="*/ 1 h 517"/>
                    <a:gd name="T20" fmla="*/ 1 w 277"/>
                    <a:gd name="T21" fmla="*/ 1 h 517"/>
                    <a:gd name="T22" fmla="*/ 1 w 277"/>
                    <a:gd name="T23" fmla="*/ 1 h 517"/>
                    <a:gd name="T24" fmla="*/ 1 w 277"/>
                    <a:gd name="T25" fmla="*/ 0 h 5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77"/>
                    <a:gd name="T40" fmla="*/ 0 h 517"/>
                    <a:gd name="T41" fmla="*/ 277 w 277"/>
                    <a:gd name="T42" fmla="*/ 517 h 5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77" h="517">
                      <a:moveTo>
                        <a:pt x="89" y="0"/>
                      </a:moveTo>
                      <a:lnTo>
                        <a:pt x="191" y="0"/>
                      </a:lnTo>
                      <a:lnTo>
                        <a:pt x="191" y="105"/>
                      </a:lnTo>
                      <a:lnTo>
                        <a:pt x="225" y="105"/>
                      </a:lnTo>
                      <a:lnTo>
                        <a:pt x="276" y="139"/>
                      </a:lnTo>
                      <a:lnTo>
                        <a:pt x="276" y="415"/>
                      </a:lnTo>
                      <a:lnTo>
                        <a:pt x="225" y="516"/>
                      </a:lnTo>
                      <a:lnTo>
                        <a:pt x="51" y="516"/>
                      </a:lnTo>
                      <a:lnTo>
                        <a:pt x="0" y="415"/>
                      </a:lnTo>
                      <a:lnTo>
                        <a:pt x="0" y="139"/>
                      </a:lnTo>
                      <a:lnTo>
                        <a:pt x="51" y="105"/>
                      </a:lnTo>
                      <a:lnTo>
                        <a:pt x="89" y="105"/>
                      </a:lnTo>
                      <a:lnTo>
                        <a:pt x="89" y="0"/>
                      </a:lnTo>
                    </a:path>
                  </a:pathLst>
                </a:custGeom>
                <a:solidFill>
                  <a:srgbClr val="FFCC99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021" name="Group 602">
                  <a:extLst>
                    <a:ext uri="{FF2B5EF4-FFF2-40B4-BE49-F238E27FC236}">
                      <a16:creationId xmlns:a16="http://schemas.microsoft.com/office/drawing/2014/main" id="{0A271D1B-0B4D-73B9-A870-64CD5830EB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576" y="3264"/>
                  <a:ext cx="255" cy="385"/>
                  <a:chOff x="576" y="3264"/>
                  <a:chExt cx="255" cy="385"/>
                </a:xfrm>
              </p:grpSpPr>
              <p:sp>
                <p:nvSpPr>
                  <p:cNvPr id="21022" name="Freeform 603">
                    <a:extLst>
                      <a:ext uri="{FF2B5EF4-FFF2-40B4-BE49-F238E27FC236}">
                        <a16:creationId xmlns:a16="http://schemas.microsoft.com/office/drawing/2014/main" id="{C081AFCB-C62F-94E1-7C96-020E448B61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17" y="3484"/>
                    <a:ext cx="214" cy="165"/>
                  </a:xfrm>
                  <a:custGeom>
                    <a:avLst/>
                    <a:gdLst>
                      <a:gd name="T0" fmla="*/ 0 w 214"/>
                      <a:gd name="T1" fmla="*/ 0 h 165"/>
                      <a:gd name="T2" fmla="*/ 214 w 214"/>
                      <a:gd name="T3" fmla="*/ 21 h 165"/>
                      <a:gd name="T4" fmla="*/ 210 w 214"/>
                      <a:gd name="T5" fmla="*/ 165 h 165"/>
                      <a:gd name="T6" fmla="*/ 0 w 214"/>
                      <a:gd name="T7" fmla="*/ 140 h 165"/>
                      <a:gd name="T8" fmla="*/ 0 w 214"/>
                      <a:gd name="T9" fmla="*/ 0 h 16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4"/>
                      <a:gd name="T16" fmla="*/ 0 h 165"/>
                      <a:gd name="T17" fmla="*/ 214 w 214"/>
                      <a:gd name="T18" fmla="*/ 165 h 16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4" h="165">
                        <a:moveTo>
                          <a:pt x="0" y="0"/>
                        </a:moveTo>
                        <a:lnTo>
                          <a:pt x="214" y="21"/>
                        </a:lnTo>
                        <a:lnTo>
                          <a:pt x="210" y="165"/>
                        </a:lnTo>
                        <a:lnTo>
                          <a:pt x="0" y="14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23" name="Freeform 604">
                    <a:extLst>
                      <a:ext uri="{FF2B5EF4-FFF2-40B4-BE49-F238E27FC236}">
                        <a16:creationId xmlns:a16="http://schemas.microsoft.com/office/drawing/2014/main" id="{868D4612-0FDA-F063-14C9-84830C9EB1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8" y="3349"/>
                    <a:ext cx="52" cy="211"/>
                  </a:xfrm>
                  <a:custGeom>
                    <a:avLst/>
                    <a:gdLst>
                      <a:gd name="T0" fmla="*/ 0 w 52"/>
                      <a:gd name="T1" fmla="*/ 57 h 211"/>
                      <a:gd name="T2" fmla="*/ 0 w 52"/>
                      <a:gd name="T3" fmla="*/ 207 h 211"/>
                      <a:gd name="T4" fmla="*/ 52 w 52"/>
                      <a:gd name="T5" fmla="*/ 211 h 211"/>
                      <a:gd name="T6" fmla="*/ 51 w 52"/>
                      <a:gd name="T7" fmla="*/ 0 h 211"/>
                      <a:gd name="T8" fmla="*/ 0 w 52"/>
                      <a:gd name="T9" fmla="*/ 57 h 2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2"/>
                      <a:gd name="T16" fmla="*/ 0 h 211"/>
                      <a:gd name="T17" fmla="*/ 52 w 52"/>
                      <a:gd name="T18" fmla="*/ 211 h 2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2" h="211">
                        <a:moveTo>
                          <a:pt x="0" y="57"/>
                        </a:moveTo>
                        <a:lnTo>
                          <a:pt x="0" y="207"/>
                        </a:lnTo>
                        <a:lnTo>
                          <a:pt x="52" y="211"/>
                        </a:lnTo>
                        <a:lnTo>
                          <a:pt x="51" y="0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24" name="Freeform 605">
                    <a:extLst>
                      <a:ext uri="{FF2B5EF4-FFF2-40B4-BE49-F238E27FC236}">
                        <a16:creationId xmlns:a16="http://schemas.microsoft.com/office/drawing/2014/main" id="{E76FB675-9D0A-47B7-8124-BED25A967E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-446074">
                    <a:off x="595" y="3279"/>
                    <a:ext cx="189" cy="186"/>
                  </a:xfrm>
                  <a:custGeom>
                    <a:avLst/>
                    <a:gdLst>
                      <a:gd name="T0" fmla="*/ 150 w 189"/>
                      <a:gd name="T1" fmla="*/ 0 h 186"/>
                      <a:gd name="T2" fmla="*/ 0 w 189"/>
                      <a:gd name="T3" fmla="*/ 147 h 186"/>
                      <a:gd name="T4" fmla="*/ 48 w 189"/>
                      <a:gd name="T5" fmla="*/ 186 h 186"/>
                      <a:gd name="T6" fmla="*/ 189 w 189"/>
                      <a:gd name="T7" fmla="*/ 45 h 186"/>
                      <a:gd name="T8" fmla="*/ 150 w 189"/>
                      <a:gd name="T9" fmla="*/ 0 h 18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9"/>
                      <a:gd name="T16" fmla="*/ 0 h 186"/>
                      <a:gd name="T17" fmla="*/ 189 w 189"/>
                      <a:gd name="T18" fmla="*/ 186 h 18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9" h="186">
                        <a:moveTo>
                          <a:pt x="150" y="0"/>
                        </a:moveTo>
                        <a:lnTo>
                          <a:pt x="0" y="147"/>
                        </a:lnTo>
                        <a:lnTo>
                          <a:pt x="48" y="186"/>
                        </a:lnTo>
                        <a:lnTo>
                          <a:pt x="189" y="45"/>
                        </a:lnTo>
                        <a:lnTo>
                          <a:pt x="15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25" name="Line 606">
                    <a:extLst>
                      <a:ext uri="{FF2B5EF4-FFF2-40B4-BE49-F238E27FC236}">
                        <a16:creationId xmlns:a16="http://schemas.microsoft.com/office/drawing/2014/main" id="{F788D0CF-750B-1B79-0CB5-A5DBA683998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-446074">
                    <a:off x="669" y="3264"/>
                    <a:ext cx="44" cy="3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26" name="Line 607">
                    <a:extLst>
                      <a:ext uri="{FF2B5EF4-FFF2-40B4-BE49-F238E27FC236}">
                        <a16:creationId xmlns:a16="http://schemas.microsoft.com/office/drawing/2014/main" id="{48AD77A8-294C-370C-0E7C-B26646B9BE4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-446074">
                    <a:off x="576" y="3382"/>
                    <a:ext cx="38" cy="32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012" name="Group 608">
                <a:extLst>
                  <a:ext uri="{FF2B5EF4-FFF2-40B4-BE49-F238E27FC236}">
                    <a16:creationId xmlns:a16="http://schemas.microsoft.com/office/drawing/2014/main" id="{A0790A84-4C51-5872-516F-B4A04BE7C3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44" y="2987"/>
                <a:ext cx="141" cy="403"/>
                <a:chOff x="460" y="3016"/>
                <a:chExt cx="173" cy="496"/>
              </a:xfrm>
            </p:grpSpPr>
            <p:sp>
              <p:nvSpPr>
                <p:cNvPr id="21014" name="Line 609">
                  <a:extLst>
                    <a:ext uri="{FF2B5EF4-FFF2-40B4-BE49-F238E27FC236}">
                      <a16:creationId xmlns:a16="http://schemas.microsoft.com/office/drawing/2014/main" id="{FBCB9ABF-D86E-A4E2-AA36-2AC17C2777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2" y="3292"/>
                  <a:ext cx="0" cy="2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15" name="Line 610">
                  <a:extLst>
                    <a:ext uri="{FF2B5EF4-FFF2-40B4-BE49-F238E27FC236}">
                      <a16:creationId xmlns:a16="http://schemas.microsoft.com/office/drawing/2014/main" id="{84B056E1-E2C3-D3AA-009A-A0A4C0D55E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0" y="3300"/>
                  <a:ext cx="0" cy="20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1016" name="Group 611">
                  <a:extLst>
                    <a:ext uri="{FF2B5EF4-FFF2-40B4-BE49-F238E27FC236}">
                      <a16:creationId xmlns:a16="http://schemas.microsoft.com/office/drawing/2014/main" id="{236CB986-CDA7-8A7F-9924-FB827B6633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60" y="3016"/>
                  <a:ext cx="173" cy="322"/>
                  <a:chOff x="2496" y="2112"/>
                  <a:chExt cx="181" cy="333"/>
                </a:xfrm>
              </p:grpSpPr>
              <p:sp>
                <p:nvSpPr>
                  <p:cNvPr id="21017" name="Freeform 612">
                    <a:extLst>
                      <a:ext uri="{FF2B5EF4-FFF2-40B4-BE49-F238E27FC236}">
                        <a16:creationId xmlns:a16="http://schemas.microsoft.com/office/drawing/2014/main" id="{B2789F16-57CA-6A90-6D71-B9014DA2EE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96" y="2112"/>
                    <a:ext cx="181" cy="333"/>
                  </a:xfrm>
                  <a:custGeom>
                    <a:avLst/>
                    <a:gdLst>
                      <a:gd name="T0" fmla="*/ 1 w 277"/>
                      <a:gd name="T1" fmla="*/ 0 h 517"/>
                      <a:gd name="T2" fmla="*/ 1 w 277"/>
                      <a:gd name="T3" fmla="*/ 0 h 517"/>
                      <a:gd name="T4" fmla="*/ 1 w 277"/>
                      <a:gd name="T5" fmla="*/ 1 h 517"/>
                      <a:gd name="T6" fmla="*/ 1 w 277"/>
                      <a:gd name="T7" fmla="*/ 1 h 517"/>
                      <a:gd name="T8" fmla="*/ 1 w 277"/>
                      <a:gd name="T9" fmla="*/ 1 h 517"/>
                      <a:gd name="T10" fmla="*/ 1 w 277"/>
                      <a:gd name="T11" fmla="*/ 1 h 517"/>
                      <a:gd name="T12" fmla="*/ 1 w 277"/>
                      <a:gd name="T13" fmla="*/ 1 h 517"/>
                      <a:gd name="T14" fmla="*/ 1 w 277"/>
                      <a:gd name="T15" fmla="*/ 1 h 517"/>
                      <a:gd name="T16" fmla="*/ 0 w 277"/>
                      <a:gd name="T17" fmla="*/ 1 h 517"/>
                      <a:gd name="T18" fmla="*/ 0 w 277"/>
                      <a:gd name="T19" fmla="*/ 1 h 517"/>
                      <a:gd name="T20" fmla="*/ 1 w 277"/>
                      <a:gd name="T21" fmla="*/ 1 h 517"/>
                      <a:gd name="T22" fmla="*/ 1 w 277"/>
                      <a:gd name="T23" fmla="*/ 1 h 517"/>
                      <a:gd name="T24" fmla="*/ 1 w 277"/>
                      <a:gd name="T25" fmla="*/ 0 h 51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77"/>
                      <a:gd name="T40" fmla="*/ 0 h 517"/>
                      <a:gd name="T41" fmla="*/ 277 w 277"/>
                      <a:gd name="T42" fmla="*/ 517 h 51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77" h="517">
                        <a:moveTo>
                          <a:pt x="89" y="0"/>
                        </a:moveTo>
                        <a:lnTo>
                          <a:pt x="191" y="0"/>
                        </a:lnTo>
                        <a:lnTo>
                          <a:pt x="191" y="105"/>
                        </a:lnTo>
                        <a:lnTo>
                          <a:pt x="225" y="105"/>
                        </a:lnTo>
                        <a:lnTo>
                          <a:pt x="276" y="139"/>
                        </a:lnTo>
                        <a:lnTo>
                          <a:pt x="276" y="415"/>
                        </a:lnTo>
                        <a:lnTo>
                          <a:pt x="225" y="516"/>
                        </a:lnTo>
                        <a:lnTo>
                          <a:pt x="51" y="516"/>
                        </a:lnTo>
                        <a:lnTo>
                          <a:pt x="0" y="415"/>
                        </a:lnTo>
                        <a:lnTo>
                          <a:pt x="0" y="139"/>
                        </a:lnTo>
                        <a:lnTo>
                          <a:pt x="51" y="105"/>
                        </a:lnTo>
                        <a:lnTo>
                          <a:pt x="89" y="105"/>
                        </a:lnTo>
                        <a:lnTo>
                          <a:pt x="89" y="0"/>
                        </a:lnTo>
                      </a:path>
                    </a:pathLst>
                  </a:custGeom>
                  <a:solidFill>
                    <a:schemeClr val="bg1"/>
                  </a:solidFill>
                  <a:ln w="127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18" name="Line 613">
                    <a:extLst>
                      <a:ext uri="{FF2B5EF4-FFF2-40B4-BE49-F238E27FC236}">
                        <a16:creationId xmlns:a16="http://schemas.microsoft.com/office/drawing/2014/main" id="{00B7EEFF-E797-498B-CABE-F5B8016F664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32" y="2184"/>
                    <a:ext cx="111" cy="26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19" name="Line 614">
                    <a:extLst>
                      <a:ext uri="{FF2B5EF4-FFF2-40B4-BE49-F238E27FC236}">
                        <a16:creationId xmlns:a16="http://schemas.microsoft.com/office/drawing/2014/main" id="{9984A096-1EBE-1DCB-247F-D7C9717F0DA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29" y="2186"/>
                    <a:ext cx="113" cy="25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1013" name="Freeform 615">
                <a:extLst>
                  <a:ext uri="{FF2B5EF4-FFF2-40B4-BE49-F238E27FC236}">
                    <a16:creationId xmlns:a16="http://schemas.microsoft.com/office/drawing/2014/main" id="{ECB28A4A-390B-4597-3D1A-15729DE404C9}"/>
                  </a:ext>
                </a:extLst>
              </p:cNvPr>
              <p:cNvSpPr>
                <a:spLocks/>
              </p:cNvSpPr>
              <p:nvPr/>
            </p:nvSpPr>
            <p:spPr bwMode="auto">
              <a:xfrm rot="-758543">
                <a:off x="1442" y="2880"/>
                <a:ext cx="247" cy="146"/>
              </a:xfrm>
              <a:custGeom>
                <a:avLst/>
                <a:gdLst>
                  <a:gd name="T0" fmla="*/ 0 w 304"/>
                  <a:gd name="T1" fmla="*/ 2 h 180"/>
                  <a:gd name="T2" fmla="*/ 2 w 304"/>
                  <a:gd name="T3" fmla="*/ 2 h 180"/>
                  <a:gd name="T4" fmla="*/ 2 w 304"/>
                  <a:gd name="T5" fmla="*/ 2 h 180"/>
                  <a:gd name="T6" fmla="*/ 0 60000 65536"/>
                  <a:gd name="T7" fmla="*/ 0 60000 65536"/>
                  <a:gd name="T8" fmla="*/ 0 60000 65536"/>
                  <a:gd name="T9" fmla="*/ 0 w 304"/>
                  <a:gd name="T10" fmla="*/ 0 h 180"/>
                  <a:gd name="T11" fmla="*/ 304 w 304"/>
                  <a:gd name="T12" fmla="*/ 180 h 1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" h="180">
                    <a:moveTo>
                      <a:pt x="0" y="40"/>
                    </a:moveTo>
                    <a:cubicBezTo>
                      <a:pt x="31" y="42"/>
                      <a:pt x="100" y="0"/>
                      <a:pt x="188" y="52"/>
                    </a:cubicBezTo>
                    <a:cubicBezTo>
                      <a:pt x="276" y="104"/>
                      <a:pt x="280" y="153"/>
                      <a:pt x="304" y="18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010" name="Text Box 616">
              <a:extLst>
                <a:ext uri="{FF2B5EF4-FFF2-40B4-BE49-F238E27FC236}">
                  <a16:creationId xmlns:a16="http://schemas.microsoft.com/office/drawing/2014/main" id="{E00E5356-6A0E-D5DD-2014-B042BCC4AF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3486"/>
              <a:ext cx="26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800"/>
                <a:t>Drop Out Shoot</a:t>
              </a:r>
            </a:p>
          </p:txBody>
        </p:sp>
      </p:grpSp>
      <p:grpSp>
        <p:nvGrpSpPr>
          <p:cNvPr id="20579" name="Group 636">
            <a:extLst>
              <a:ext uri="{FF2B5EF4-FFF2-40B4-BE49-F238E27FC236}">
                <a16:creationId xmlns:a16="http://schemas.microsoft.com/office/drawing/2014/main" id="{36D5D73D-0DD4-B961-52EF-D0C943B5473E}"/>
              </a:ext>
            </a:extLst>
          </p:cNvPr>
          <p:cNvGrpSpPr>
            <a:grpSpLocks/>
          </p:cNvGrpSpPr>
          <p:nvPr/>
        </p:nvGrpSpPr>
        <p:grpSpPr bwMode="auto">
          <a:xfrm>
            <a:off x="6430368" y="5426279"/>
            <a:ext cx="750888" cy="917575"/>
            <a:chOff x="3024" y="2832"/>
            <a:chExt cx="473" cy="578"/>
          </a:xfrm>
        </p:grpSpPr>
        <p:grpSp>
          <p:nvGrpSpPr>
            <p:cNvPr id="20986" name="Group 637">
              <a:extLst>
                <a:ext uri="{FF2B5EF4-FFF2-40B4-BE49-F238E27FC236}">
                  <a16:creationId xmlns:a16="http://schemas.microsoft.com/office/drawing/2014/main" id="{2A20AA47-B4FF-4524-11D7-18E28D70F78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024" y="2832"/>
              <a:ext cx="473" cy="472"/>
              <a:chOff x="2687" y="3583"/>
              <a:chExt cx="473" cy="472"/>
            </a:xfrm>
          </p:grpSpPr>
          <p:sp>
            <p:nvSpPr>
              <p:cNvPr id="20988" name="Freeform 638">
                <a:extLst>
                  <a:ext uri="{FF2B5EF4-FFF2-40B4-BE49-F238E27FC236}">
                    <a16:creationId xmlns:a16="http://schemas.microsoft.com/office/drawing/2014/main" id="{8D1DBE42-4D9C-6FA6-D2FC-C9436CF4C5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1" y="3583"/>
                <a:ext cx="89" cy="395"/>
              </a:xfrm>
              <a:custGeom>
                <a:avLst/>
                <a:gdLst>
                  <a:gd name="T0" fmla="*/ 0 w 89"/>
                  <a:gd name="T1" fmla="*/ 275 h 395"/>
                  <a:gd name="T2" fmla="*/ 0 w 89"/>
                  <a:gd name="T3" fmla="*/ 75 h 395"/>
                  <a:gd name="T4" fmla="*/ 16 w 89"/>
                  <a:gd name="T5" fmla="*/ 55 h 395"/>
                  <a:gd name="T6" fmla="*/ 30 w 89"/>
                  <a:gd name="T7" fmla="*/ 71 h 395"/>
                  <a:gd name="T8" fmla="*/ 30 w 89"/>
                  <a:gd name="T9" fmla="*/ 0 h 395"/>
                  <a:gd name="T10" fmla="*/ 59 w 89"/>
                  <a:gd name="T11" fmla="*/ 27 h 395"/>
                  <a:gd name="T12" fmla="*/ 59 w 89"/>
                  <a:gd name="T13" fmla="*/ 97 h 395"/>
                  <a:gd name="T14" fmla="*/ 79 w 89"/>
                  <a:gd name="T15" fmla="*/ 121 h 395"/>
                  <a:gd name="T16" fmla="*/ 89 w 89"/>
                  <a:gd name="T17" fmla="*/ 148 h 395"/>
                  <a:gd name="T18" fmla="*/ 89 w 89"/>
                  <a:gd name="T19" fmla="*/ 355 h 395"/>
                  <a:gd name="T20" fmla="*/ 70 w 89"/>
                  <a:gd name="T21" fmla="*/ 395 h 395"/>
                  <a:gd name="T22" fmla="*/ 12 w 89"/>
                  <a:gd name="T23" fmla="*/ 332 h 395"/>
                  <a:gd name="T24" fmla="*/ 0 w 89"/>
                  <a:gd name="T25" fmla="*/ 275 h 39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9"/>
                  <a:gd name="T40" fmla="*/ 0 h 395"/>
                  <a:gd name="T41" fmla="*/ 89 w 89"/>
                  <a:gd name="T42" fmla="*/ 395 h 39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9" h="395">
                    <a:moveTo>
                      <a:pt x="0" y="275"/>
                    </a:moveTo>
                    <a:lnTo>
                      <a:pt x="0" y="75"/>
                    </a:lnTo>
                    <a:lnTo>
                      <a:pt x="16" y="55"/>
                    </a:lnTo>
                    <a:lnTo>
                      <a:pt x="30" y="71"/>
                    </a:lnTo>
                    <a:lnTo>
                      <a:pt x="30" y="0"/>
                    </a:lnTo>
                    <a:lnTo>
                      <a:pt x="59" y="27"/>
                    </a:lnTo>
                    <a:lnTo>
                      <a:pt x="59" y="97"/>
                    </a:lnTo>
                    <a:lnTo>
                      <a:pt x="79" y="121"/>
                    </a:lnTo>
                    <a:lnTo>
                      <a:pt x="89" y="148"/>
                    </a:lnTo>
                    <a:lnTo>
                      <a:pt x="89" y="355"/>
                    </a:lnTo>
                    <a:lnTo>
                      <a:pt x="70" y="395"/>
                    </a:lnTo>
                    <a:lnTo>
                      <a:pt x="12" y="332"/>
                    </a:lnTo>
                    <a:lnTo>
                      <a:pt x="0" y="275"/>
                    </a:lnTo>
                    <a:close/>
                  </a:path>
                </a:pathLst>
              </a:custGeom>
              <a:solidFill>
                <a:srgbClr val="EBB884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89" name="Freeform 639">
                <a:extLst>
                  <a:ext uri="{FF2B5EF4-FFF2-40B4-BE49-F238E27FC236}">
                    <a16:creationId xmlns:a16="http://schemas.microsoft.com/office/drawing/2014/main" id="{14497F5B-DDE4-C9DD-8D35-6080DBCB22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7" y="3941"/>
                <a:ext cx="319" cy="114"/>
              </a:xfrm>
              <a:custGeom>
                <a:avLst/>
                <a:gdLst>
                  <a:gd name="T0" fmla="*/ 228 w 319"/>
                  <a:gd name="T1" fmla="*/ 114 h 114"/>
                  <a:gd name="T2" fmla="*/ 31 w 319"/>
                  <a:gd name="T3" fmla="*/ 85 h 114"/>
                  <a:gd name="T4" fmla="*/ 16 w 319"/>
                  <a:gd name="T5" fmla="*/ 66 h 114"/>
                  <a:gd name="T6" fmla="*/ 39 w 319"/>
                  <a:gd name="T7" fmla="*/ 48 h 114"/>
                  <a:gd name="T8" fmla="*/ 0 w 319"/>
                  <a:gd name="T9" fmla="*/ 40 h 114"/>
                  <a:gd name="T10" fmla="*/ 22 w 319"/>
                  <a:gd name="T11" fmla="*/ 19 h 114"/>
                  <a:gd name="T12" fmla="*/ 67 w 319"/>
                  <a:gd name="T13" fmla="*/ 24 h 114"/>
                  <a:gd name="T14" fmla="*/ 88 w 319"/>
                  <a:gd name="T15" fmla="*/ 4 h 114"/>
                  <a:gd name="T16" fmla="*/ 115 w 319"/>
                  <a:gd name="T17" fmla="*/ 0 h 114"/>
                  <a:gd name="T18" fmla="*/ 300 w 319"/>
                  <a:gd name="T19" fmla="*/ 31 h 114"/>
                  <a:gd name="T20" fmla="*/ 319 w 319"/>
                  <a:gd name="T21" fmla="*/ 60 h 114"/>
                  <a:gd name="T22" fmla="*/ 283 w 319"/>
                  <a:gd name="T23" fmla="*/ 109 h 114"/>
                  <a:gd name="T24" fmla="*/ 228 w 319"/>
                  <a:gd name="T25" fmla="*/ 114 h 1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9"/>
                  <a:gd name="T40" fmla="*/ 0 h 114"/>
                  <a:gd name="T41" fmla="*/ 319 w 319"/>
                  <a:gd name="T42" fmla="*/ 114 h 1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9" h="114">
                    <a:moveTo>
                      <a:pt x="228" y="114"/>
                    </a:moveTo>
                    <a:lnTo>
                      <a:pt x="31" y="85"/>
                    </a:lnTo>
                    <a:lnTo>
                      <a:pt x="16" y="66"/>
                    </a:lnTo>
                    <a:lnTo>
                      <a:pt x="39" y="48"/>
                    </a:lnTo>
                    <a:lnTo>
                      <a:pt x="0" y="40"/>
                    </a:lnTo>
                    <a:lnTo>
                      <a:pt x="22" y="19"/>
                    </a:lnTo>
                    <a:lnTo>
                      <a:pt x="67" y="24"/>
                    </a:lnTo>
                    <a:lnTo>
                      <a:pt x="88" y="4"/>
                    </a:lnTo>
                    <a:lnTo>
                      <a:pt x="115" y="0"/>
                    </a:lnTo>
                    <a:lnTo>
                      <a:pt x="300" y="31"/>
                    </a:lnTo>
                    <a:lnTo>
                      <a:pt x="319" y="60"/>
                    </a:lnTo>
                    <a:lnTo>
                      <a:pt x="283" y="109"/>
                    </a:lnTo>
                    <a:lnTo>
                      <a:pt x="228" y="114"/>
                    </a:lnTo>
                    <a:close/>
                  </a:path>
                </a:pathLst>
              </a:custGeom>
              <a:solidFill>
                <a:srgbClr val="EBB884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990" name="Freeform 640">
                <a:extLst>
                  <a:ext uri="{FF2B5EF4-FFF2-40B4-BE49-F238E27FC236}">
                    <a16:creationId xmlns:a16="http://schemas.microsoft.com/office/drawing/2014/main" id="{DD7FAFFC-B125-DBAE-E962-4492D7CCB1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9" y="3744"/>
                <a:ext cx="321" cy="261"/>
              </a:xfrm>
              <a:custGeom>
                <a:avLst/>
                <a:gdLst>
                  <a:gd name="T0" fmla="*/ 0 w 191"/>
                  <a:gd name="T1" fmla="*/ 169141728 h 156"/>
                  <a:gd name="T2" fmla="*/ 1190105 w 191"/>
                  <a:gd name="T3" fmla="*/ 149543893 h 156"/>
                  <a:gd name="T4" fmla="*/ 5649373 w 191"/>
                  <a:gd name="T5" fmla="*/ 130682814 h 156"/>
                  <a:gd name="T6" fmla="*/ 12861443 w 191"/>
                  <a:gd name="T7" fmla="*/ 112768901 h 156"/>
                  <a:gd name="T8" fmla="*/ 23454667 w 191"/>
                  <a:gd name="T9" fmla="*/ 95306369 h 156"/>
                  <a:gd name="T10" fmla="*/ 35572301 w 191"/>
                  <a:gd name="T11" fmla="*/ 78972717 h 156"/>
                  <a:gd name="T12" fmla="*/ 51611876 w 191"/>
                  <a:gd name="T13" fmla="*/ 62652339 h 156"/>
                  <a:gd name="T14" fmla="*/ 69844698 w 191"/>
                  <a:gd name="T15" fmla="*/ 48439875 h 156"/>
                  <a:gd name="T16" fmla="*/ 87870058 w 191"/>
                  <a:gd name="T17" fmla="*/ 35724298 h 156"/>
                  <a:gd name="T18" fmla="*/ 109337435 w 191"/>
                  <a:gd name="T19" fmla="*/ 25893885 h 156"/>
                  <a:gd name="T20" fmla="*/ 132530919 w 191"/>
                  <a:gd name="T21" fmla="*/ 16227270 h 156"/>
                  <a:gd name="T22" fmla="*/ 158009124 w 191"/>
                  <a:gd name="T23" fmla="*/ 8602205 h 156"/>
                  <a:gd name="T24" fmla="*/ 182107675 w 191"/>
                  <a:gd name="T25" fmla="*/ 3073109 h 156"/>
                  <a:gd name="T26" fmla="*/ 208771765 w 191"/>
                  <a:gd name="T27" fmla="*/ 1097858 h 156"/>
                  <a:gd name="T28" fmla="*/ 233649613 w 191"/>
                  <a:gd name="T29" fmla="*/ 0 h 15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91"/>
                  <a:gd name="T46" fmla="*/ 0 h 156"/>
                  <a:gd name="T47" fmla="*/ 191 w 191"/>
                  <a:gd name="T48" fmla="*/ 156 h 15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91" h="156">
                    <a:moveTo>
                      <a:pt x="0" y="156"/>
                    </a:moveTo>
                    <a:lnTo>
                      <a:pt x="1" y="138"/>
                    </a:lnTo>
                    <a:lnTo>
                      <a:pt x="5" y="121"/>
                    </a:lnTo>
                    <a:lnTo>
                      <a:pt x="11" y="104"/>
                    </a:lnTo>
                    <a:lnTo>
                      <a:pt x="19" y="88"/>
                    </a:lnTo>
                    <a:lnTo>
                      <a:pt x="29" y="73"/>
                    </a:lnTo>
                    <a:lnTo>
                      <a:pt x="42" y="58"/>
                    </a:lnTo>
                    <a:lnTo>
                      <a:pt x="57" y="45"/>
                    </a:lnTo>
                    <a:lnTo>
                      <a:pt x="72" y="33"/>
                    </a:lnTo>
                    <a:lnTo>
                      <a:pt x="89" y="24"/>
                    </a:lnTo>
                    <a:lnTo>
                      <a:pt x="108" y="15"/>
                    </a:lnTo>
                    <a:lnTo>
                      <a:pt x="129" y="8"/>
                    </a:lnTo>
                    <a:lnTo>
                      <a:pt x="149" y="3"/>
                    </a:lnTo>
                    <a:lnTo>
                      <a:pt x="171" y="1"/>
                    </a:lnTo>
                    <a:lnTo>
                      <a:pt x="191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987" name="Rectangle 641">
              <a:extLst>
                <a:ext uri="{FF2B5EF4-FFF2-40B4-BE49-F238E27FC236}">
                  <a16:creationId xmlns:a16="http://schemas.microsoft.com/office/drawing/2014/main" id="{A2EFBC9D-9B37-E3BC-786E-ADF97BD55D8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052" y="3296"/>
              <a:ext cx="341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000000"/>
                  </a:solidFill>
                </a:rPr>
                <a:t>Flop-Up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0584" name="Group 646">
            <a:extLst>
              <a:ext uri="{FF2B5EF4-FFF2-40B4-BE49-F238E27FC236}">
                <a16:creationId xmlns:a16="http://schemas.microsoft.com/office/drawing/2014/main" id="{3296284E-6072-55E5-6EFF-E803A02F6C0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412986" y="3998869"/>
            <a:ext cx="542925" cy="1187450"/>
            <a:chOff x="3504" y="3301"/>
            <a:chExt cx="342" cy="748"/>
          </a:xfrm>
        </p:grpSpPr>
        <p:grpSp>
          <p:nvGrpSpPr>
            <p:cNvPr id="20981" name="Group 647">
              <a:extLst>
                <a:ext uri="{FF2B5EF4-FFF2-40B4-BE49-F238E27FC236}">
                  <a16:creationId xmlns:a16="http://schemas.microsoft.com/office/drawing/2014/main" id="{56EB7E6E-0392-4D53-19C4-455923F330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3301"/>
              <a:ext cx="260" cy="635"/>
              <a:chOff x="3504" y="3360"/>
              <a:chExt cx="236" cy="576"/>
            </a:xfrm>
          </p:grpSpPr>
          <p:sp>
            <p:nvSpPr>
              <p:cNvPr id="20983" name="Freeform 648">
                <a:extLst>
                  <a:ext uri="{FF2B5EF4-FFF2-40B4-BE49-F238E27FC236}">
                    <a16:creationId xmlns:a16="http://schemas.microsoft.com/office/drawing/2014/main" id="{410C4E51-319D-A14B-ECC1-55400BDC435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600" y="3360"/>
                <a:ext cx="140" cy="364"/>
              </a:xfrm>
              <a:custGeom>
                <a:avLst/>
                <a:gdLst>
                  <a:gd name="T0" fmla="*/ 2 w 173"/>
                  <a:gd name="T1" fmla="*/ 15 h 375"/>
                  <a:gd name="T2" fmla="*/ 2 w 173"/>
                  <a:gd name="T3" fmla="*/ 0 h 375"/>
                  <a:gd name="T4" fmla="*/ 2 w 173"/>
                  <a:gd name="T5" fmla="*/ 32 h 375"/>
                  <a:gd name="T6" fmla="*/ 2 w 173"/>
                  <a:gd name="T7" fmla="*/ 34 h 375"/>
                  <a:gd name="T8" fmla="*/ 2 w 173"/>
                  <a:gd name="T9" fmla="*/ 42 h 375"/>
                  <a:gd name="T10" fmla="*/ 2 w 173"/>
                  <a:gd name="T11" fmla="*/ 125 h 375"/>
                  <a:gd name="T12" fmla="*/ 2 w 173"/>
                  <a:gd name="T13" fmla="*/ 154 h 375"/>
                  <a:gd name="T14" fmla="*/ 2 w 173"/>
                  <a:gd name="T15" fmla="*/ 169 h 375"/>
                  <a:gd name="T16" fmla="*/ 0 w 173"/>
                  <a:gd name="T17" fmla="*/ 142 h 375"/>
                  <a:gd name="T18" fmla="*/ 0 w 173"/>
                  <a:gd name="T19" fmla="*/ 57 h 375"/>
                  <a:gd name="T20" fmla="*/ 2 w 173"/>
                  <a:gd name="T21" fmla="*/ 44 h 375"/>
                  <a:gd name="T22" fmla="*/ 2 w 173"/>
                  <a:gd name="T23" fmla="*/ 41 h 375"/>
                  <a:gd name="T24" fmla="*/ 2 w 173"/>
                  <a:gd name="T25" fmla="*/ 15 h 3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3"/>
                  <a:gd name="T40" fmla="*/ 0 h 375"/>
                  <a:gd name="T41" fmla="*/ 173 w 173"/>
                  <a:gd name="T42" fmla="*/ 375 h 3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3" h="375">
                    <a:moveTo>
                      <a:pt x="63" y="15"/>
                    </a:moveTo>
                    <a:lnTo>
                      <a:pt x="126" y="0"/>
                    </a:lnTo>
                    <a:lnTo>
                      <a:pt x="126" y="67"/>
                    </a:lnTo>
                    <a:lnTo>
                      <a:pt x="151" y="71"/>
                    </a:lnTo>
                    <a:lnTo>
                      <a:pt x="173" y="88"/>
                    </a:lnTo>
                    <a:lnTo>
                      <a:pt x="173" y="279"/>
                    </a:lnTo>
                    <a:lnTo>
                      <a:pt x="148" y="343"/>
                    </a:lnTo>
                    <a:lnTo>
                      <a:pt x="40" y="375"/>
                    </a:lnTo>
                    <a:lnTo>
                      <a:pt x="0" y="318"/>
                    </a:lnTo>
                    <a:lnTo>
                      <a:pt x="0" y="127"/>
                    </a:lnTo>
                    <a:lnTo>
                      <a:pt x="29" y="96"/>
                    </a:lnTo>
                    <a:lnTo>
                      <a:pt x="61" y="85"/>
                    </a:lnTo>
                    <a:lnTo>
                      <a:pt x="62" y="15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84" name="Freeform 649">
                <a:extLst>
                  <a:ext uri="{FF2B5EF4-FFF2-40B4-BE49-F238E27FC236}">
                    <a16:creationId xmlns:a16="http://schemas.microsoft.com/office/drawing/2014/main" id="{E9CB7A7D-4DA0-C361-5067-B34CD455D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3731"/>
                <a:ext cx="180" cy="205"/>
              </a:xfrm>
              <a:custGeom>
                <a:avLst/>
                <a:gdLst>
                  <a:gd name="T0" fmla="*/ 2 w 177"/>
                  <a:gd name="T1" fmla="*/ 28192 h 169"/>
                  <a:gd name="T2" fmla="*/ 63 w 177"/>
                  <a:gd name="T3" fmla="*/ 31119 h 169"/>
                  <a:gd name="T4" fmla="*/ 81 w 177"/>
                  <a:gd name="T5" fmla="*/ 27028 h 169"/>
                  <a:gd name="T6" fmla="*/ 113 w 177"/>
                  <a:gd name="T7" fmla="*/ 28192 h 169"/>
                  <a:gd name="T8" fmla="*/ 167 w 177"/>
                  <a:gd name="T9" fmla="*/ 27028 h 169"/>
                  <a:gd name="T10" fmla="*/ 263 w 177"/>
                  <a:gd name="T11" fmla="*/ 12759 h 169"/>
                  <a:gd name="T12" fmla="*/ 277 w 177"/>
                  <a:gd name="T13" fmla="*/ 5154 h 169"/>
                  <a:gd name="T14" fmla="*/ 164 w 177"/>
                  <a:gd name="T15" fmla="*/ 0 h 169"/>
                  <a:gd name="T16" fmla="*/ 97 w 177"/>
                  <a:gd name="T17" fmla="*/ 1919 h 169"/>
                  <a:gd name="T18" fmla="*/ 3 w 177"/>
                  <a:gd name="T19" fmla="*/ 15477 h 169"/>
                  <a:gd name="T20" fmla="*/ 0 w 177"/>
                  <a:gd name="T21" fmla="*/ 19919 h 169"/>
                  <a:gd name="T22" fmla="*/ 23 w 177"/>
                  <a:gd name="T23" fmla="*/ 22706 h 169"/>
                  <a:gd name="T24" fmla="*/ 3 w 177"/>
                  <a:gd name="T25" fmla="*/ 27199 h 1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7"/>
                  <a:gd name="T40" fmla="*/ 0 h 169"/>
                  <a:gd name="T41" fmla="*/ 177 w 177"/>
                  <a:gd name="T42" fmla="*/ 169 h 1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7" h="169">
                    <a:moveTo>
                      <a:pt x="2" y="153"/>
                    </a:moveTo>
                    <a:lnTo>
                      <a:pt x="36" y="169"/>
                    </a:lnTo>
                    <a:lnTo>
                      <a:pt x="54" y="147"/>
                    </a:lnTo>
                    <a:lnTo>
                      <a:pt x="74" y="153"/>
                    </a:lnTo>
                    <a:lnTo>
                      <a:pt x="107" y="147"/>
                    </a:lnTo>
                    <a:lnTo>
                      <a:pt x="168" y="69"/>
                    </a:lnTo>
                    <a:lnTo>
                      <a:pt x="177" y="28"/>
                    </a:lnTo>
                    <a:lnTo>
                      <a:pt x="105" y="0"/>
                    </a:lnTo>
                    <a:lnTo>
                      <a:pt x="66" y="10"/>
                    </a:lnTo>
                    <a:lnTo>
                      <a:pt x="3" y="84"/>
                    </a:lnTo>
                    <a:lnTo>
                      <a:pt x="0" y="109"/>
                    </a:lnTo>
                    <a:lnTo>
                      <a:pt x="23" y="123"/>
                    </a:lnTo>
                    <a:lnTo>
                      <a:pt x="3" y="148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85" name="Freeform 650">
                <a:extLst>
                  <a:ext uri="{FF2B5EF4-FFF2-40B4-BE49-F238E27FC236}">
                    <a16:creationId xmlns:a16="http://schemas.microsoft.com/office/drawing/2014/main" id="{2A138370-DB59-1BE3-A513-F81315530C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9" y="3496"/>
                <a:ext cx="147" cy="329"/>
              </a:xfrm>
              <a:custGeom>
                <a:avLst/>
                <a:gdLst>
                  <a:gd name="T0" fmla="*/ 63 w 147"/>
                  <a:gd name="T1" fmla="*/ 329 h 329"/>
                  <a:gd name="T2" fmla="*/ 21 w 147"/>
                  <a:gd name="T3" fmla="*/ 149 h 329"/>
                  <a:gd name="T4" fmla="*/ 147 w 147"/>
                  <a:gd name="T5" fmla="*/ 0 h 329"/>
                  <a:gd name="T6" fmla="*/ 0 60000 65536"/>
                  <a:gd name="T7" fmla="*/ 0 60000 65536"/>
                  <a:gd name="T8" fmla="*/ 0 60000 65536"/>
                  <a:gd name="T9" fmla="*/ 0 w 147"/>
                  <a:gd name="T10" fmla="*/ 0 h 329"/>
                  <a:gd name="T11" fmla="*/ 147 w 147"/>
                  <a:gd name="T12" fmla="*/ 329 h 3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7" h="329">
                    <a:moveTo>
                      <a:pt x="63" y="329"/>
                    </a:moveTo>
                    <a:cubicBezTo>
                      <a:pt x="56" y="299"/>
                      <a:pt x="0" y="236"/>
                      <a:pt x="21" y="149"/>
                    </a:cubicBezTo>
                    <a:cubicBezTo>
                      <a:pt x="54" y="26"/>
                      <a:pt x="121" y="31"/>
                      <a:pt x="147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982" name="Rectangle 651">
              <a:extLst>
                <a:ext uri="{FF2B5EF4-FFF2-40B4-BE49-F238E27FC236}">
                  <a16:creationId xmlns:a16="http://schemas.microsoft.com/office/drawing/2014/main" id="{B35A4D86-48B3-675A-1787-7B1D48B44F7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505" y="3935"/>
              <a:ext cx="341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 dirty="0">
                  <a:solidFill>
                    <a:srgbClr val="000000"/>
                  </a:solidFill>
                </a:rPr>
                <a:t>Flop-Up</a:t>
              </a:r>
              <a:endParaRPr lang="en-US" altLang="en-US" sz="24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0585" name="Group 652">
            <a:extLst>
              <a:ext uri="{FF2B5EF4-FFF2-40B4-BE49-F238E27FC236}">
                <a16:creationId xmlns:a16="http://schemas.microsoft.com/office/drawing/2014/main" id="{27D68879-7A10-76F7-7BCF-7561D30D59D4}"/>
              </a:ext>
            </a:extLst>
          </p:cNvPr>
          <p:cNvGrpSpPr>
            <a:grpSpLocks/>
          </p:cNvGrpSpPr>
          <p:nvPr/>
        </p:nvGrpSpPr>
        <p:grpSpPr bwMode="auto">
          <a:xfrm>
            <a:off x="6303136" y="6590912"/>
            <a:ext cx="808038" cy="1071563"/>
            <a:chOff x="4012" y="4768"/>
            <a:chExt cx="509" cy="675"/>
          </a:xfrm>
        </p:grpSpPr>
        <p:grpSp>
          <p:nvGrpSpPr>
            <p:cNvPr id="20972" name="Group 653">
              <a:extLst>
                <a:ext uri="{FF2B5EF4-FFF2-40B4-BE49-F238E27FC236}">
                  <a16:creationId xmlns:a16="http://schemas.microsoft.com/office/drawing/2014/main" id="{14241F59-1642-A137-DA72-7AC2CEECC6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12" y="4768"/>
              <a:ext cx="509" cy="563"/>
              <a:chOff x="4012" y="4768"/>
              <a:chExt cx="509" cy="563"/>
            </a:xfrm>
          </p:grpSpPr>
          <p:sp>
            <p:nvSpPr>
              <p:cNvPr id="20974" name="Rectangle 654">
                <a:extLst>
                  <a:ext uri="{FF2B5EF4-FFF2-40B4-BE49-F238E27FC236}">
                    <a16:creationId xmlns:a16="http://schemas.microsoft.com/office/drawing/2014/main" id="{473AC439-5A3F-CBC9-B745-373ECDE298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335384" flipH="1">
                <a:off x="4156" y="5103"/>
                <a:ext cx="164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sz="800"/>
              </a:p>
              <a:p>
                <a:pPr algn="ctr"/>
                <a:endParaRPr lang="en-US" altLang="en-US" sz="800"/>
              </a:p>
            </p:txBody>
          </p:sp>
          <p:sp>
            <p:nvSpPr>
              <p:cNvPr id="20975" name="Freeform 655">
                <a:extLst>
                  <a:ext uri="{FF2B5EF4-FFF2-40B4-BE49-F238E27FC236}">
                    <a16:creationId xmlns:a16="http://schemas.microsoft.com/office/drawing/2014/main" id="{0FDFD368-14CA-1AFD-71FD-EE5180D0FF17}"/>
                  </a:ext>
                </a:extLst>
              </p:cNvPr>
              <p:cNvSpPr>
                <a:spLocks/>
              </p:cNvSpPr>
              <p:nvPr/>
            </p:nvSpPr>
            <p:spPr bwMode="auto">
              <a:xfrm rot="2505662">
                <a:off x="4219" y="5159"/>
                <a:ext cx="277" cy="172"/>
              </a:xfrm>
              <a:custGeom>
                <a:avLst/>
                <a:gdLst>
                  <a:gd name="T0" fmla="*/ 35 w 299"/>
                  <a:gd name="T1" fmla="*/ 2 h 214"/>
                  <a:gd name="T2" fmla="*/ 38 w 299"/>
                  <a:gd name="T3" fmla="*/ 2 h 214"/>
                  <a:gd name="T4" fmla="*/ 31 w 299"/>
                  <a:gd name="T5" fmla="*/ 2 h 214"/>
                  <a:gd name="T6" fmla="*/ 31 w 299"/>
                  <a:gd name="T7" fmla="*/ 2 h 214"/>
                  <a:gd name="T8" fmla="*/ 31 w 299"/>
                  <a:gd name="T9" fmla="*/ 2 h 214"/>
                  <a:gd name="T10" fmla="*/ 14 w 299"/>
                  <a:gd name="T11" fmla="*/ 2 h 214"/>
                  <a:gd name="T12" fmla="*/ 6 w 299"/>
                  <a:gd name="T13" fmla="*/ 2 h 214"/>
                  <a:gd name="T14" fmla="*/ 0 w 299"/>
                  <a:gd name="T15" fmla="*/ 2 h 214"/>
                  <a:gd name="T16" fmla="*/ 6 w 299"/>
                  <a:gd name="T17" fmla="*/ 2 h 214"/>
                  <a:gd name="T18" fmla="*/ 21 w 299"/>
                  <a:gd name="T19" fmla="*/ 0 h 214"/>
                  <a:gd name="T20" fmla="*/ 26 w 299"/>
                  <a:gd name="T21" fmla="*/ 2 h 214"/>
                  <a:gd name="T22" fmla="*/ 28 w 299"/>
                  <a:gd name="T23" fmla="*/ 2 h 214"/>
                  <a:gd name="T24" fmla="*/ 35 w 299"/>
                  <a:gd name="T25" fmla="*/ 2 h 2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9"/>
                  <a:gd name="T40" fmla="*/ 0 h 214"/>
                  <a:gd name="T41" fmla="*/ 299 w 299"/>
                  <a:gd name="T42" fmla="*/ 214 h 2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9" h="214">
                    <a:moveTo>
                      <a:pt x="275" y="12"/>
                    </a:moveTo>
                    <a:lnTo>
                      <a:pt x="299" y="82"/>
                    </a:lnTo>
                    <a:lnTo>
                      <a:pt x="244" y="101"/>
                    </a:lnTo>
                    <a:lnTo>
                      <a:pt x="252" y="123"/>
                    </a:lnTo>
                    <a:lnTo>
                      <a:pt x="247" y="164"/>
                    </a:lnTo>
                    <a:lnTo>
                      <a:pt x="102" y="214"/>
                    </a:lnTo>
                    <a:lnTo>
                      <a:pt x="36" y="197"/>
                    </a:lnTo>
                    <a:lnTo>
                      <a:pt x="0" y="123"/>
                    </a:lnTo>
                    <a:lnTo>
                      <a:pt x="42" y="54"/>
                    </a:lnTo>
                    <a:lnTo>
                      <a:pt x="165" y="0"/>
                    </a:lnTo>
                    <a:lnTo>
                      <a:pt x="201" y="9"/>
                    </a:lnTo>
                    <a:lnTo>
                      <a:pt x="220" y="31"/>
                    </a:lnTo>
                    <a:lnTo>
                      <a:pt x="275" y="12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76" name="Freeform 656">
                <a:extLst>
                  <a:ext uri="{FF2B5EF4-FFF2-40B4-BE49-F238E27FC236}">
                    <a16:creationId xmlns:a16="http://schemas.microsoft.com/office/drawing/2014/main" id="{FDBD6AE4-5D72-147D-84FF-45493E2130B9}"/>
                  </a:ext>
                </a:extLst>
              </p:cNvPr>
              <p:cNvSpPr>
                <a:spLocks/>
              </p:cNvSpPr>
              <p:nvPr/>
            </p:nvSpPr>
            <p:spPr bwMode="auto">
              <a:xfrm rot="5600284" flipH="1">
                <a:off x="4267" y="4994"/>
                <a:ext cx="293" cy="214"/>
              </a:xfrm>
              <a:custGeom>
                <a:avLst/>
                <a:gdLst>
                  <a:gd name="T0" fmla="*/ 342 w 291"/>
                  <a:gd name="T1" fmla="*/ 29 h 231"/>
                  <a:gd name="T2" fmla="*/ 249 w 291"/>
                  <a:gd name="T3" fmla="*/ 6 h 231"/>
                  <a:gd name="T4" fmla="*/ 0 w 291"/>
                  <a:gd name="T5" fmla="*/ 6 h 231"/>
                  <a:gd name="T6" fmla="*/ 0 60000 65536"/>
                  <a:gd name="T7" fmla="*/ 0 60000 65536"/>
                  <a:gd name="T8" fmla="*/ 0 60000 65536"/>
                  <a:gd name="T9" fmla="*/ 0 w 291"/>
                  <a:gd name="T10" fmla="*/ 0 h 231"/>
                  <a:gd name="T11" fmla="*/ 291 w 291"/>
                  <a:gd name="T12" fmla="*/ 231 h 2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1" h="231">
                    <a:moveTo>
                      <a:pt x="288" y="231"/>
                    </a:moveTo>
                    <a:cubicBezTo>
                      <a:pt x="275" y="202"/>
                      <a:pt x="291" y="114"/>
                      <a:pt x="207" y="57"/>
                    </a:cubicBezTo>
                    <a:cubicBezTo>
                      <a:pt x="123" y="0"/>
                      <a:pt x="43" y="43"/>
                      <a:pt x="0" y="3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77" name="Freeform 657">
                <a:extLst>
                  <a:ext uri="{FF2B5EF4-FFF2-40B4-BE49-F238E27FC236}">
                    <a16:creationId xmlns:a16="http://schemas.microsoft.com/office/drawing/2014/main" id="{ECFCA36A-5220-764F-2D9C-5096155C95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7" y="4859"/>
                <a:ext cx="121" cy="343"/>
              </a:xfrm>
              <a:custGeom>
                <a:avLst/>
                <a:gdLst>
                  <a:gd name="T0" fmla="*/ 1 w 192"/>
                  <a:gd name="T1" fmla="*/ 2 h 424"/>
                  <a:gd name="T2" fmla="*/ 1 w 192"/>
                  <a:gd name="T3" fmla="*/ 0 h 424"/>
                  <a:gd name="T4" fmla="*/ 1 w 192"/>
                  <a:gd name="T5" fmla="*/ 2 h 424"/>
                  <a:gd name="T6" fmla="*/ 1 w 192"/>
                  <a:gd name="T7" fmla="*/ 2 h 424"/>
                  <a:gd name="T8" fmla="*/ 1 w 192"/>
                  <a:gd name="T9" fmla="*/ 2 h 424"/>
                  <a:gd name="T10" fmla="*/ 1 w 192"/>
                  <a:gd name="T11" fmla="*/ 2 h 424"/>
                  <a:gd name="T12" fmla="*/ 1 w 192"/>
                  <a:gd name="T13" fmla="*/ 2 h 424"/>
                  <a:gd name="T14" fmla="*/ 1 w 192"/>
                  <a:gd name="T15" fmla="*/ 2 h 424"/>
                  <a:gd name="T16" fmla="*/ 0 w 192"/>
                  <a:gd name="T17" fmla="*/ 2 h 424"/>
                  <a:gd name="T18" fmla="*/ 0 w 192"/>
                  <a:gd name="T19" fmla="*/ 2 h 424"/>
                  <a:gd name="T20" fmla="*/ 1 w 192"/>
                  <a:gd name="T21" fmla="*/ 2 h 424"/>
                  <a:gd name="T22" fmla="*/ 1 w 192"/>
                  <a:gd name="T23" fmla="*/ 2 h 424"/>
                  <a:gd name="T24" fmla="*/ 1 w 192"/>
                  <a:gd name="T25" fmla="*/ 2 h 4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2"/>
                  <a:gd name="T40" fmla="*/ 0 h 424"/>
                  <a:gd name="T41" fmla="*/ 192 w 192"/>
                  <a:gd name="T42" fmla="*/ 424 h 42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2" h="424">
                    <a:moveTo>
                      <a:pt x="64" y="20"/>
                    </a:moveTo>
                    <a:lnTo>
                      <a:pt x="140" y="0"/>
                    </a:lnTo>
                    <a:lnTo>
                      <a:pt x="140" y="76"/>
                    </a:lnTo>
                    <a:lnTo>
                      <a:pt x="168" y="80"/>
                    </a:lnTo>
                    <a:lnTo>
                      <a:pt x="192" y="100"/>
                    </a:lnTo>
                    <a:lnTo>
                      <a:pt x="192" y="316"/>
                    </a:lnTo>
                    <a:lnTo>
                      <a:pt x="164" y="388"/>
                    </a:lnTo>
                    <a:lnTo>
                      <a:pt x="44" y="424"/>
                    </a:lnTo>
                    <a:lnTo>
                      <a:pt x="0" y="360"/>
                    </a:lnTo>
                    <a:lnTo>
                      <a:pt x="0" y="144"/>
                    </a:lnTo>
                    <a:lnTo>
                      <a:pt x="32" y="108"/>
                    </a:lnTo>
                    <a:lnTo>
                      <a:pt x="68" y="96"/>
                    </a:lnTo>
                    <a:lnTo>
                      <a:pt x="68" y="1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78" name="Line 658">
                <a:extLst>
                  <a:ext uri="{FF2B5EF4-FFF2-40B4-BE49-F238E27FC236}">
                    <a16:creationId xmlns:a16="http://schemas.microsoft.com/office/drawing/2014/main" id="{76D85174-7010-868C-E6C3-E0353359B1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29" y="5195"/>
                <a:ext cx="89" cy="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79" name="Line 659">
                <a:extLst>
                  <a:ext uri="{FF2B5EF4-FFF2-40B4-BE49-F238E27FC236}">
                    <a16:creationId xmlns:a16="http://schemas.microsoft.com/office/drawing/2014/main" id="{4345B9C5-EBFB-4EDB-D83C-8E8DD9081C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085" y="4859"/>
                <a:ext cx="44" cy="38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80" name="Oval 660">
                <a:extLst>
                  <a:ext uri="{FF2B5EF4-FFF2-40B4-BE49-F238E27FC236}">
                    <a16:creationId xmlns:a16="http://schemas.microsoft.com/office/drawing/2014/main" id="{343CEB5A-084B-3814-7794-65213C8387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2" y="4768"/>
                <a:ext cx="133" cy="145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20973" name="Rectangle 661">
              <a:extLst>
                <a:ext uri="{FF2B5EF4-FFF2-40B4-BE49-F238E27FC236}">
                  <a16:creationId xmlns:a16="http://schemas.microsoft.com/office/drawing/2014/main" id="{ACE086A4-FC8B-F287-D466-DDCC8CF0E7D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080" y="5328"/>
              <a:ext cx="34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 dirty="0">
                  <a:solidFill>
                    <a:srgbClr val="000000"/>
                  </a:solidFill>
                </a:rPr>
                <a:t>Plate Flop-Up</a:t>
              </a:r>
              <a:endParaRPr lang="en-US" altLang="en-US" sz="24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0586" name="Group 662">
            <a:extLst>
              <a:ext uri="{FF2B5EF4-FFF2-40B4-BE49-F238E27FC236}">
                <a16:creationId xmlns:a16="http://schemas.microsoft.com/office/drawing/2014/main" id="{DFC0A856-573A-BA2F-CBAC-EEE24ED43252}"/>
              </a:ext>
            </a:extLst>
          </p:cNvPr>
          <p:cNvGrpSpPr>
            <a:grpSpLocks/>
          </p:cNvGrpSpPr>
          <p:nvPr/>
        </p:nvGrpSpPr>
        <p:grpSpPr bwMode="auto">
          <a:xfrm>
            <a:off x="5098532" y="6568611"/>
            <a:ext cx="808038" cy="1096963"/>
            <a:chOff x="3408" y="4800"/>
            <a:chExt cx="509" cy="691"/>
          </a:xfrm>
        </p:grpSpPr>
        <p:grpSp>
          <p:nvGrpSpPr>
            <p:cNvPr id="20963" name="Group 663">
              <a:extLst>
                <a:ext uri="{FF2B5EF4-FFF2-40B4-BE49-F238E27FC236}">
                  <a16:creationId xmlns:a16="http://schemas.microsoft.com/office/drawing/2014/main" id="{F33CA1F3-B2DD-3911-0C77-01C4B99C97A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408" y="4800"/>
              <a:ext cx="509" cy="563"/>
              <a:chOff x="4012" y="4768"/>
              <a:chExt cx="509" cy="563"/>
            </a:xfrm>
          </p:grpSpPr>
          <p:sp>
            <p:nvSpPr>
              <p:cNvPr id="20965" name="Rectangle 664">
                <a:extLst>
                  <a:ext uri="{FF2B5EF4-FFF2-40B4-BE49-F238E27FC236}">
                    <a16:creationId xmlns:a16="http://schemas.microsoft.com/office/drawing/2014/main" id="{68876F20-9047-7E65-8198-EF41B1778D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335384" flipH="1">
                <a:off x="4156" y="5103"/>
                <a:ext cx="164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sz="800"/>
              </a:p>
              <a:p>
                <a:pPr algn="ctr"/>
                <a:endParaRPr lang="en-US" altLang="en-US" sz="800"/>
              </a:p>
            </p:txBody>
          </p:sp>
          <p:sp>
            <p:nvSpPr>
              <p:cNvPr id="20966" name="Freeform 665">
                <a:extLst>
                  <a:ext uri="{FF2B5EF4-FFF2-40B4-BE49-F238E27FC236}">
                    <a16:creationId xmlns:a16="http://schemas.microsoft.com/office/drawing/2014/main" id="{26CE5819-3FF0-2641-851D-B4753F0AEA61}"/>
                  </a:ext>
                </a:extLst>
              </p:cNvPr>
              <p:cNvSpPr>
                <a:spLocks/>
              </p:cNvSpPr>
              <p:nvPr/>
            </p:nvSpPr>
            <p:spPr bwMode="auto">
              <a:xfrm rot="2505662">
                <a:off x="4219" y="5159"/>
                <a:ext cx="277" cy="172"/>
              </a:xfrm>
              <a:custGeom>
                <a:avLst/>
                <a:gdLst>
                  <a:gd name="T0" fmla="*/ 35 w 299"/>
                  <a:gd name="T1" fmla="*/ 2 h 214"/>
                  <a:gd name="T2" fmla="*/ 38 w 299"/>
                  <a:gd name="T3" fmla="*/ 2 h 214"/>
                  <a:gd name="T4" fmla="*/ 31 w 299"/>
                  <a:gd name="T5" fmla="*/ 2 h 214"/>
                  <a:gd name="T6" fmla="*/ 31 w 299"/>
                  <a:gd name="T7" fmla="*/ 2 h 214"/>
                  <a:gd name="T8" fmla="*/ 31 w 299"/>
                  <a:gd name="T9" fmla="*/ 2 h 214"/>
                  <a:gd name="T10" fmla="*/ 14 w 299"/>
                  <a:gd name="T11" fmla="*/ 2 h 214"/>
                  <a:gd name="T12" fmla="*/ 6 w 299"/>
                  <a:gd name="T13" fmla="*/ 2 h 214"/>
                  <a:gd name="T14" fmla="*/ 0 w 299"/>
                  <a:gd name="T15" fmla="*/ 2 h 214"/>
                  <a:gd name="T16" fmla="*/ 6 w 299"/>
                  <a:gd name="T17" fmla="*/ 2 h 214"/>
                  <a:gd name="T18" fmla="*/ 21 w 299"/>
                  <a:gd name="T19" fmla="*/ 0 h 214"/>
                  <a:gd name="T20" fmla="*/ 26 w 299"/>
                  <a:gd name="T21" fmla="*/ 2 h 214"/>
                  <a:gd name="T22" fmla="*/ 28 w 299"/>
                  <a:gd name="T23" fmla="*/ 2 h 214"/>
                  <a:gd name="T24" fmla="*/ 35 w 299"/>
                  <a:gd name="T25" fmla="*/ 2 h 2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9"/>
                  <a:gd name="T40" fmla="*/ 0 h 214"/>
                  <a:gd name="T41" fmla="*/ 299 w 299"/>
                  <a:gd name="T42" fmla="*/ 214 h 2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9" h="214">
                    <a:moveTo>
                      <a:pt x="275" y="12"/>
                    </a:moveTo>
                    <a:lnTo>
                      <a:pt x="299" y="82"/>
                    </a:lnTo>
                    <a:lnTo>
                      <a:pt x="244" y="101"/>
                    </a:lnTo>
                    <a:lnTo>
                      <a:pt x="252" y="123"/>
                    </a:lnTo>
                    <a:lnTo>
                      <a:pt x="247" y="164"/>
                    </a:lnTo>
                    <a:lnTo>
                      <a:pt x="102" y="214"/>
                    </a:lnTo>
                    <a:lnTo>
                      <a:pt x="36" y="197"/>
                    </a:lnTo>
                    <a:lnTo>
                      <a:pt x="0" y="123"/>
                    </a:lnTo>
                    <a:lnTo>
                      <a:pt x="42" y="54"/>
                    </a:lnTo>
                    <a:lnTo>
                      <a:pt x="165" y="0"/>
                    </a:lnTo>
                    <a:lnTo>
                      <a:pt x="201" y="9"/>
                    </a:lnTo>
                    <a:lnTo>
                      <a:pt x="220" y="31"/>
                    </a:lnTo>
                    <a:lnTo>
                      <a:pt x="275" y="12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67" name="Freeform 666">
                <a:extLst>
                  <a:ext uri="{FF2B5EF4-FFF2-40B4-BE49-F238E27FC236}">
                    <a16:creationId xmlns:a16="http://schemas.microsoft.com/office/drawing/2014/main" id="{3B1842FD-9AB9-11E8-D426-4A94A5A9D82D}"/>
                  </a:ext>
                </a:extLst>
              </p:cNvPr>
              <p:cNvSpPr>
                <a:spLocks/>
              </p:cNvSpPr>
              <p:nvPr/>
            </p:nvSpPr>
            <p:spPr bwMode="auto">
              <a:xfrm rot="5600284" flipH="1">
                <a:off x="4267" y="4994"/>
                <a:ext cx="293" cy="214"/>
              </a:xfrm>
              <a:custGeom>
                <a:avLst/>
                <a:gdLst>
                  <a:gd name="T0" fmla="*/ 342 w 291"/>
                  <a:gd name="T1" fmla="*/ 29 h 231"/>
                  <a:gd name="T2" fmla="*/ 249 w 291"/>
                  <a:gd name="T3" fmla="*/ 6 h 231"/>
                  <a:gd name="T4" fmla="*/ 0 w 291"/>
                  <a:gd name="T5" fmla="*/ 6 h 231"/>
                  <a:gd name="T6" fmla="*/ 0 60000 65536"/>
                  <a:gd name="T7" fmla="*/ 0 60000 65536"/>
                  <a:gd name="T8" fmla="*/ 0 60000 65536"/>
                  <a:gd name="T9" fmla="*/ 0 w 291"/>
                  <a:gd name="T10" fmla="*/ 0 h 231"/>
                  <a:gd name="T11" fmla="*/ 291 w 291"/>
                  <a:gd name="T12" fmla="*/ 231 h 2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1" h="231">
                    <a:moveTo>
                      <a:pt x="288" y="231"/>
                    </a:moveTo>
                    <a:cubicBezTo>
                      <a:pt x="275" y="202"/>
                      <a:pt x="291" y="114"/>
                      <a:pt x="207" y="57"/>
                    </a:cubicBezTo>
                    <a:cubicBezTo>
                      <a:pt x="123" y="0"/>
                      <a:pt x="43" y="43"/>
                      <a:pt x="0" y="3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68" name="Freeform 667">
                <a:extLst>
                  <a:ext uri="{FF2B5EF4-FFF2-40B4-BE49-F238E27FC236}">
                    <a16:creationId xmlns:a16="http://schemas.microsoft.com/office/drawing/2014/main" id="{BA64FEC5-10A1-EF61-85A4-294FA8B16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7" y="4859"/>
                <a:ext cx="121" cy="343"/>
              </a:xfrm>
              <a:custGeom>
                <a:avLst/>
                <a:gdLst>
                  <a:gd name="T0" fmla="*/ 1 w 192"/>
                  <a:gd name="T1" fmla="*/ 2 h 424"/>
                  <a:gd name="T2" fmla="*/ 1 w 192"/>
                  <a:gd name="T3" fmla="*/ 0 h 424"/>
                  <a:gd name="T4" fmla="*/ 1 w 192"/>
                  <a:gd name="T5" fmla="*/ 2 h 424"/>
                  <a:gd name="T6" fmla="*/ 1 w 192"/>
                  <a:gd name="T7" fmla="*/ 2 h 424"/>
                  <a:gd name="T8" fmla="*/ 1 w 192"/>
                  <a:gd name="T9" fmla="*/ 2 h 424"/>
                  <a:gd name="T10" fmla="*/ 1 w 192"/>
                  <a:gd name="T11" fmla="*/ 2 h 424"/>
                  <a:gd name="T12" fmla="*/ 1 w 192"/>
                  <a:gd name="T13" fmla="*/ 2 h 424"/>
                  <a:gd name="T14" fmla="*/ 1 w 192"/>
                  <a:gd name="T15" fmla="*/ 2 h 424"/>
                  <a:gd name="T16" fmla="*/ 0 w 192"/>
                  <a:gd name="T17" fmla="*/ 2 h 424"/>
                  <a:gd name="T18" fmla="*/ 0 w 192"/>
                  <a:gd name="T19" fmla="*/ 2 h 424"/>
                  <a:gd name="T20" fmla="*/ 1 w 192"/>
                  <a:gd name="T21" fmla="*/ 2 h 424"/>
                  <a:gd name="T22" fmla="*/ 1 w 192"/>
                  <a:gd name="T23" fmla="*/ 2 h 424"/>
                  <a:gd name="T24" fmla="*/ 1 w 192"/>
                  <a:gd name="T25" fmla="*/ 2 h 4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2"/>
                  <a:gd name="T40" fmla="*/ 0 h 424"/>
                  <a:gd name="T41" fmla="*/ 192 w 192"/>
                  <a:gd name="T42" fmla="*/ 424 h 42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2" h="424">
                    <a:moveTo>
                      <a:pt x="64" y="20"/>
                    </a:moveTo>
                    <a:lnTo>
                      <a:pt x="140" y="0"/>
                    </a:lnTo>
                    <a:lnTo>
                      <a:pt x="140" y="76"/>
                    </a:lnTo>
                    <a:lnTo>
                      <a:pt x="168" y="80"/>
                    </a:lnTo>
                    <a:lnTo>
                      <a:pt x="192" y="100"/>
                    </a:lnTo>
                    <a:lnTo>
                      <a:pt x="192" y="316"/>
                    </a:lnTo>
                    <a:lnTo>
                      <a:pt x="164" y="388"/>
                    </a:lnTo>
                    <a:lnTo>
                      <a:pt x="44" y="424"/>
                    </a:lnTo>
                    <a:lnTo>
                      <a:pt x="0" y="360"/>
                    </a:lnTo>
                    <a:lnTo>
                      <a:pt x="0" y="144"/>
                    </a:lnTo>
                    <a:lnTo>
                      <a:pt x="32" y="108"/>
                    </a:lnTo>
                    <a:lnTo>
                      <a:pt x="68" y="96"/>
                    </a:lnTo>
                    <a:lnTo>
                      <a:pt x="68" y="1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69" name="Line 668">
                <a:extLst>
                  <a:ext uri="{FF2B5EF4-FFF2-40B4-BE49-F238E27FC236}">
                    <a16:creationId xmlns:a16="http://schemas.microsoft.com/office/drawing/2014/main" id="{C743B800-3C6E-D9BD-730A-C944187795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29" y="5195"/>
                <a:ext cx="89" cy="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70" name="Line 669">
                <a:extLst>
                  <a:ext uri="{FF2B5EF4-FFF2-40B4-BE49-F238E27FC236}">
                    <a16:creationId xmlns:a16="http://schemas.microsoft.com/office/drawing/2014/main" id="{00B1F7D7-89D2-5144-E042-8073E0D396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085" y="4859"/>
                <a:ext cx="44" cy="38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71" name="Oval 670">
                <a:extLst>
                  <a:ext uri="{FF2B5EF4-FFF2-40B4-BE49-F238E27FC236}">
                    <a16:creationId xmlns:a16="http://schemas.microsoft.com/office/drawing/2014/main" id="{C87F918F-FE4E-7165-71AB-7A2B7CEA97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2" y="4768"/>
                <a:ext cx="133" cy="145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20964" name="Rectangle 671">
              <a:extLst>
                <a:ext uri="{FF2B5EF4-FFF2-40B4-BE49-F238E27FC236}">
                  <a16:creationId xmlns:a16="http://schemas.microsoft.com/office/drawing/2014/main" id="{5C183885-86CF-40A5-5E5E-BE34F0428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5376"/>
              <a:ext cx="34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000000"/>
                  </a:solidFill>
                </a:rPr>
                <a:t>Plate Flop-Up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0596" name="Group 776">
            <a:extLst>
              <a:ext uri="{FF2B5EF4-FFF2-40B4-BE49-F238E27FC236}">
                <a16:creationId xmlns:a16="http://schemas.microsoft.com/office/drawing/2014/main" id="{C0DD7A7A-59E9-8366-9464-0510B18CB766}"/>
              </a:ext>
            </a:extLst>
          </p:cNvPr>
          <p:cNvGrpSpPr>
            <a:grpSpLocks/>
          </p:cNvGrpSpPr>
          <p:nvPr/>
        </p:nvGrpSpPr>
        <p:grpSpPr bwMode="auto">
          <a:xfrm>
            <a:off x="780415" y="1130300"/>
            <a:ext cx="590550" cy="1447800"/>
            <a:chOff x="288" y="4320"/>
            <a:chExt cx="372" cy="912"/>
          </a:xfrm>
        </p:grpSpPr>
        <p:sp>
          <p:nvSpPr>
            <p:cNvPr id="20890" name="Text Box 777">
              <a:extLst>
                <a:ext uri="{FF2B5EF4-FFF2-40B4-BE49-F238E27FC236}">
                  <a16:creationId xmlns:a16="http://schemas.microsoft.com/office/drawing/2014/main" id="{16B4BEE1-A044-0BDE-54EA-B7A8919F5F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" y="4944"/>
              <a:ext cx="258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288" tIns="18288" rIns="18288" bIns="1828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900" b="1"/>
                <a:t>Out &amp; Back Target</a:t>
              </a:r>
            </a:p>
          </p:txBody>
        </p:sp>
        <p:grpSp>
          <p:nvGrpSpPr>
            <p:cNvPr id="20891" name="Group 778">
              <a:extLst>
                <a:ext uri="{FF2B5EF4-FFF2-40B4-BE49-F238E27FC236}">
                  <a16:creationId xmlns:a16="http://schemas.microsoft.com/office/drawing/2014/main" id="{68AC6574-B629-32E6-6877-C9D354F9DF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4320"/>
              <a:ext cx="372" cy="622"/>
              <a:chOff x="942" y="3219"/>
              <a:chExt cx="372" cy="622"/>
            </a:xfrm>
          </p:grpSpPr>
          <p:grpSp>
            <p:nvGrpSpPr>
              <p:cNvPr id="20892" name="Group 779">
                <a:extLst>
                  <a:ext uri="{FF2B5EF4-FFF2-40B4-BE49-F238E27FC236}">
                    <a16:creationId xmlns:a16="http://schemas.microsoft.com/office/drawing/2014/main" id="{C75EBE67-2878-754C-6FC5-7FDD781FE2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42" y="3219"/>
                <a:ext cx="372" cy="585"/>
                <a:chOff x="768" y="3543"/>
                <a:chExt cx="372" cy="585"/>
              </a:xfrm>
            </p:grpSpPr>
            <p:grpSp>
              <p:nvGrpSpPr>
                <p:cNvPr id="20900" name="Group 780">
                  <a:extLst>
                    <a:ext uri="{FF2B5EF4-FFF2-40B4-BE49-F238E27FC236}">
                      <a16:creationId xmlns:a16="http://schemas.microsoft.com/office/drawing/2014/main" id="{78AC8026-FE04-3725-5C64-2BDEF35C7F5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68" y="3552"/>
                  <a:ext cx="210" cy="576"/>
                  <a:chOff x="768" y="3552"/>
                  <a:chExt cx="210" cy="576"/>
                </a:xfrm>
              </p:grpSpPr>
              <p:grpSp>
                <p:nvGrpSpPr>
                  <p:cNvPr id="20902" name="Group 781">
                    <a:extLst>
                      <a:ext uri="{FF2B5EF4-FFF2-40B4-BE49-F238E27FC236}">
                        <a16:creationId xmlns:a16="http://schemas.microsoft.com/office/drawing/2014/main" id="{CF3778D9-30D3-B49D-5A83-5C211E52346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flipH="1">
                    <a:off x="768" y="3829"/>
                    <a:ext cx="210" cy="299"/>
                    <a:chOff x="3273" y="4117"/>
                    <a:chExt cx="210" cy="299"/>
                  </a:xfrm>
                </p:grpSpPr>
                <p:sp>
                  <p:nvSpPr>
                    <p:cNvPr id="20904" name="Freeform 782">
                      <a:extLst>
                        <a:ext uri="{FF2B5EF4-FFF2-40B4-BE49-F238E27FC236}">
                          <a16:creationId xmlns:a16="http://schemas.microsoft.com/office/drawing/2014/main" id="{93EEA000-1F02-6C5A-AF75-58980842B00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73" y="4281"/>
                      <a:ext cx="210" cy="135"/>
                    </a:xfrm>
                    <a:custGeom>
                      <a:avLst/>
                      <a:gdLst>
                        <a:gd name="T0" fmla="*/ 66 w 210"/>
                        <a:gd name="T1" fmla="*/ 0 h 135"/>
                        <a:gd name="T2" fmla="*/ 210 w 210"/>
                        <a:gd name="T3" fmla="*/ 54 h 135"/>
                        <a:gd name="T4" fmla="*/ 132 w 210"/>
                        <a:gd name="T5" fmla="*/ 135 h 135"/>
                        <a:gd name="T6" fmla="*/ 0 w 210"/>
                        <a:gd name="T7" fmla="*/ 63 h 135"/>
                        <a:gd name="T8" fmla="*/ 66 w 210"/>
                        <a:gd name="T9" fmla="*/ 0 h 13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10"/>
                        <a:gd name="T16" fmla="*/ 0 h 135"/>
                        <a:gd name="T17" fmla="*/ 210 w 210"/>
                        <a:gd name="T18" fmla="*/ 135 h 13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10" h="135">
                          <a:moveTo>
                            <a:pt x="66" y="0"/>
                          </a:moveTo>
                          <a:lnTo>
                            <a:pt x="210" y="54"/>
                          </a:lnTo>
                          <a:lnTo>
                            <a:pt x="132" y="135"/>
                          </a:lnTo>
                          <a:lnTo>
                            <a:pt x="0" y="63"/>
                          </a:lnTo>
                          <a:lnTo>
                            <a:pt x="66" y="0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905" name="Line 783">
                      <a:extLst>
                        <a:ext uri="{FF2B5EF4-FFF2-40B4-BE49-F238E27FC236}">
                          <a16:creationId xmlns:a16="http://schemas.microsoft.com/office/drawing/2014/main" id="{2485392A-8073-347D-9127-8D8FBF495DC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385" y="4117"/>
                      <a:ext cx="0" cy="241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0903" name="Freeform 784">
                    <a:extLst>
                      <a:ext uri="{FF2B5EF4-FFF2-40B4-BE49-F238E27FC236}">
                        <a16:creationId xmlns:a16="http://schemas.microsoft.com/office/drawing/2014/main" id="{B7A77F55-0457-4AD7-1995-53D8EA3D99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3" y="3552"/>
                    <a:ext cx="136" cy="354"/>
                  </a:xfrm>
                  <a:custGeom>
                    <a:avLst/>
                    <a:gdLst>
                      <a:gd name="T0" fmla="*/ 2 w 173"/>
                      <a:gd name="T1" fmla="*/ 8 h 375"/>
                      <a:gd name="T2" fmla="*/ 2 w 173"/>
                      <a:gd name="T3" fmla="*/ 0 h 375"/>
                      <a:gd name="T4" fmla="*/ 2 w 173"/>
                      <a:gd name="T5" fmla="*/ 15 h 375"/>
                      <a:gd name="T6" fmla="*/ 2 w 173"/>
                      <a:gd name="T7" fmla="*/ 16 h 375"/>
                      <a:gd name="T8" fmla="*/ 2 w 173"/>
                      <a:gd name="T9" fmla="*/ 20 h 375"/>
                      <a:gd name="T10" fmla="*/ 2 w 173"/>
                      <a:gd name="T11" fmla="*/ 59 h 375"/>
                      <a:gd name="T12" fmla="*/ 2 w 173"/>
                      <a:gd name="T13" fmla="*/ 73 h 375"/>
                      <a:gd name="T14" fmla="*/ 2 w 173"/>
                      <a:gd name="T15" fmla="*/ 79 h 375"/>
                      <a:gd name="T16" fmla="*/ 0 w 173"/>
                      <a:gd name="T17" fmla="*/ 67 h 375"/>
                      <a:gd name="T18" fmla="*/ 0 w 173"/>
                      <a:gd name="T19" fmla="*/ 26 h 375"/>
                      <a:gd name="T20" fmla="*/ 2 w 173"/>
                      <a:gd name="T21" fmla="*/ 21 h 375"/>
                      <a:gd name="T22" fmla="*/ 2 w 173"/>
                      <a:gd name="T23" fmla="*/ 19 h 375"/>
                      <a:gd name="T24" fmla="*/ 2 w 173"/>
                      <a:gd name="T25" fmla="*/ 8 h 37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73"/>
                      <a:gd name="T40" fmla="*/ 0 h 375"/>
                      <a:gd name="T41" fmla="*/ 173 w 173"/>
                      <a:gd name="T42" fmla="*/ 375 h 37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73" h="375">
                        <a:moveTo>
                          <a:pt x="63" y="15"/>
                        </a:moveTo>
                        <a:lnTo>
                          <a:pt x="126" y="0"/>
                        </a:lnTo>
                        <a:lnTo>
                          <a:pt x="126" y="67"/>
                        </a:lnTo>
                        <a:lnTo>
                          <a:pt x="151" y="71"/>
                        </a:lnTo>
                        <a:lnTo>
                          <a:pt x="173" y="88"/>
                        </a:lnTo>
                        <a:lnTo>
                          <a:pt x="173" y="279"/>
                        </a:lnTo>
                        <a:lnTo>
                          <a:pt x="148" y="343"/>
                        </a:lnTo>
                        <a:lnTo>
                          <a:pt x="40" y="375"/>
                        </a:lnTo>
                        <a:lnTo>
                          <a:pt x="0" y="318"/>
                        </a:lnTo>
                        <a:lnTo>
                          <a:pt x="0" y="127"/>
                        </a:lnTo>
                        <a:lnTo>
                          <a:pt x="29" y="96"/>
                        </a:lnTo>
                        <a:lnTo>
                          <a:pt x="61" y="85"/>
                        </a:lnTo>
                        <a:lnTo>
                          <a:pt x="62" y="15"/>
                        </a:lnTo>
                      </a:path>
                    </a:pathLst>
                  </a:custGeom>
                  <a:solidFill>
                    <a:srgbClr val="FFD2A5"/>
                  </a:solidFill>
                  <a:ln w="127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901" name="Freeform 785">
                  <a:extLst>
                    <a:ext uri="{FF2B5EF4-FFF2-40B4-BE49-F238E27FC236}">
                      <a16:creationId xmlns:a16="http://schemas.microsoft.com/office/drawing/2014/main" id="{A70F08F7-9172-7987-2490-0CA1C5933B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2" y="3543"/>
                  <a:ext cx="228" cy="249"/>
                </a:xfrm>
                <a:custGeom>
                  <a:avLst/>
                  <a:gdLst>
                    <a:gd name="T0" fmla="*/ 0 w 228"/>
                    <a:gd name="T1" fmla="*/ 12 h 249"/>
                    <a:gd name="T2" fmla="*/ 168 w 228"/>
                    <a:gd name="T3" fmla="*/ 39 h 249"/>
                    <a:gd name="T4" fmla="*/ 192 w 228"/>
                    <a:gd name="T5" fmla="*/ 249 h 249"/>
                    <a:gd name="T6" fmla="*/ 0 60000 65536"/>
                    <a:gd name="T7" fmla="*/ 0 60000 65536"/>
                    <a:gd name="T8" fmla="*/ 0 60000 65536"/>
                    <a:gd name="T9" fmla="*/ 0 w 228"/>
                    <a:gd name="T10" fmla="*/ 0 h 249"/>
                    <a:gd name="T11" fmla="*/ 228 w 228"/>
                    <a:gd name="T12" fmla="*/ 249 h 24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8" h="249">
                      <a:moveTo>
                        <a:pt x="0" y="12"/>
                      </a:moveTo>
                      <a:cubicBezTo>
                        <a:pt x="28" y="17"/>
                        <a:pt x="136" y="0"/>
                        <a:pt x="168" y="39"/>
                      </a:cubicBezTo>
                      <a:cubicBezTo>
                        <a:pt x="228" y="102"/>
                        <a:pt x="187" y="205"/>
                        <a:pt x="192" y="249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 type="stealth" w="med" len="med"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893" name="Group 786">
                <a:extLst>
                  <a:ext uri="{FF2B5EF4-FFF2-40B4-BE49-F238E27FC236}">
                    <a16:creationId xmlns:a16="http://schemas.microsoft.com/office/drawing/2014/main" id="{C2A2EF7C-B422-491E-8E69-23065B21D9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960" y="3300"/>
                <a:ext cx="140" cy="541"/>
                <a:chOff x="528" y="1344"/>
                <a:chExt cx="140" cy="541"/>
              </a:xfrm>
            </p:grpSpPr>
            <p:grpSp>
              <p:nvGrpSpPr>
                <p:cNvPr id="20894" name="Group 787">
                  <a:extLst>
                    <a:ext uri="{FF2B5EF4-FFF2-40B4-BE49-F238E27FC236}">
                      <a16:creationId xmlns:a16="http://schemas.microsoft.com/office/drawing/2014/main" id="{A49F9A34-5708-DDD7-A495-BBFF283B9E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8" y="1344"/>
                  <a:ext cx="140" cy="541"/>
                  <a:chOff x="366" y="1371"/>
                  <a:chExt cx="140" cy="541"/>
                </a:xfrm>
              </p:grpSpPr>
              <p:sp>
                <p:nvSpPr>
                  <p:cNvPr id="20897" name="Line 788">
                    <a:extLst>
                      <a:ext uri="{FF2B5EF4-FFF2-40B4-BE49-F238E27FC236}">
                        <a16:creationId xmlns:a16="http://schemas.microsoft.com/office/drawing/2014/main" id="{1041195A-AC6D-0671-791F-574131F7E9E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2" y="1664"/>
                    <a:ext cx="0" cy="24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898" name="Line 789">
                    <a:extLst>
                      <a:ext uri="{FF2B5EF4-FFF2-40B4-BE49-F238E27FC236}">
                        <a16:creationId xmlns:a16="http://schemas.microsoft.com/office/drawing/2014/main" id="{2FC5C789-4735-0286-900F-DEFFC495117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3" y="1626"/>
                    <a:ext cx="0" cy="24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899" name="Freeform 790">
                    <a:extLst>
                      <a:ext uri="{FF2B5EF4-FFF2-40B4-BE49-F238E27FC236}">
                        <a16:creationId xmlns:a16="http://schemas.microsoft.com/office/drawing/2014/main" id="{FA85AEAA-009E-4ABC-E047-ADDE031357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66" y="1371"/>
                    <a:ext cx="140" cy="364"/>
                  </a:xfrm>
                  <a:custGeom>
                    <a:avLst/>
                    <a:gdLst>
                      <a:gd name="T0" fmla="*/ 2 w 173"/>
                      <a:gd name="T1" fmla="*/ 15 h 375"/>
                      <a:gd name="T2" fmla="*/ 2 w 173"/>
                      <a:gd name="T3" fmla="*/ 0 h 375"/>
                      <a:gd name="T4" fmla="*/ 2 w 173"/>
                      <a:gd name="T5" fmla="*/ 32 h 375"/>
                      <a:gd name="T6" fmla="*/ 2 w 173"/>
                      <a:gd name="T7" fmla="*/ 34 h 375"/>
                      <a:gd name="T8" fmla="*/ 2 w 173"/>
                      <a:gd name="T9" fmla="*/ 42 h 375"/>
                      <a:gd name="T10" fmla="*/ 2 w 173"/>
                      <a:gd name="T11" fmla="*/ 125 h 375"/>
                      <a:gd name="T12" fmla="*/ 2 w 173"/>
                      <a:gd name="T13" fmla="*/ 154 h 375"/>
                      <a:gd name="T14" fmla="*/ 2 w 173"/>
                      <a:gd name="T15" fmla="*/ 169 h 375"/>
                      <a:gd name="T16" fmla="*/ 0 w 173"/>
                      <a:gd name="T17" fmla="*/ 142 h 375"/>
                      <a:gd name="T18" fmla="*/ 0 w 173"/>
                      <a:gd name="T19" fmla="*/ 57 h 375"/>
                      <a:gd name="T20" fmla="*/ 2 w 173"/>
                      <a:gd name="T21" fmla="*/ 44 h 375"/>
                      <a:gd name="T22" fmla="*/ 2 w 173"/>
                      <a:gd name="T23" fmla="*/ 41 h 375"/>
                      <a:gd name="T24" fmla="*/ 2 w 173"/>
                      <a:gd name="T25" fmla="*/ 15 h 37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73"/>
                      <a:gd name="T40" fmla="*/ 0 h 375"/>
                      <a:gd name="T41" fmla="*/ 173 w 173"/>
                      <a:gd name="T42" fmla="*/ 375 h 37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73" h="375">
                        <a:moveTo>
                          <a:pt x="63" y="15"/>
                        </a:moveTo>
                        <a:lnTo>
                          <a:pt x="126" y="0"/>
                        </a:lnTo>
                        <a:lnTo>
                          <a:pt x="126" y="67"/>
                        </a:lnTo>
                        <a:lnTo>
                          <a:pt x="151" y="71"/>
                        </a:lnTo>
                        <a:lnTo>
                          <a:pt x="173" y="88"/>
                        </a:lnTo>
                        <a:lnTo>
                          <a:pt x="173" y="279"/>
                        </a:lnTo>
                        <a:lnTo>
                          <a:pt x="148" y="343"/>
                        </a:lnTo>
                        <a:lnTo>
                          <a:pt x="40" y="375"/>
                        </a:lnTo>
                        <a:lnTo>
                          <a:pt x="0" y="318"/>
                        </a:lnTo>
                        <a:lnTo>
                          <a:pt x="0" y="127"/>
                        </a:lnTo>
                        <a:lnTo>
                          <a:pt x="29" y="96"/>
                        </a:lnTo>
                        <a:lnTo>
                          <a:pt x="61" y="85"/>
                        </a:lnTo>
                        <a:lnTo>
                          <a:pt x="62" y="15"/>
                        </a:lnTo>
                      </a:path>
                    </a:pathLst>
                  </a:custGeom>
                  <a:solidFill>
                    <a:schemeClr val="bg1"/>
                  </a:solidFill>
                  <a:ln w="127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895" name="Line 791">
                  <a:extLst>
                    <a:ext uri="{FF2B5EF4-FFF2-40B4-BE49-F238E27FC236}">
                      <a16:creationId xmlns:a16="http://schemas.microsoft.com/office/drawing/2014/main" id="{A7C01763-A0D9-E244-4039-584BCEC1E9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46" y="1461"/>
                  <a:ext cx="108" cy="20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96" name="Line 792">
                  <a:extLst>
                    <a:ext uri="{FF2B5EF4-FFF2-40B4-BE49-F238E27FC236}">
                      <a16:creationId xmlns:a16="http://schemas.microsoft.com/office/drawing/2014/main" id="{E5226AF0-2E3D-68B7-AB87-D129189BB5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46" y="1431"/>
                  <a:ext cx="93" cy="27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0597" name="Group 793">
            <a:extLst>
              <a:ext uri="{FF2B5EF4-FFF2-40B4-BE49-F238E27FC236}">
                <a16:creationId xmlns:a16="http://schemas.microsoft.com/office/drawing/2014/main" id="{AABBCDE3-749C-441E-94ED-26F89BB1CA23}"/>
              </a:ext>
            </a:extLst>
          </p:cNvPr>
          <p:cNvGrpSpPr>
            <a:grpSpLocks/>
          </p:cNvGrpSpPr>
          <p:nvPr/>
        </p:nvGrpSpPr>
        <p:grpSpPr bwMode="auto">
          <a:xfrm>
            <a:off x="15240" y="1162050"/>
            <a:ext cx="709613" cy="1047750"/>
            <a:chOff x="3366" y="3228"/>
            <a:chExt cx="447" cy="660"/>
          </a:xfrm>
        </p:grpSpPr>
        <p:grpSp>
          <p:nvGrpSpPr>
            <p:cNvPr id="20874" name="Group 794">
              <a:extLst>
                <a:ext uri="{FF2B5EF4-FFF2-40B4-BE49-F238E27FC236}">
                  <a16:creationId xmlns:a16="http://schemas.microsoft.com/office/drawing/2014/main" id="{BEFA421F-037F-1783-DD8F-DC60B340C7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60" y="3228"/>
              <a:ext cx="140" cy="541"/>
              <a:chOff x="384" y="816"/>
              <a:chExt cx="140" cy="541"/>
            </a:xfrm>
          </p:grpSpPr>
          <p:sp>
            <p:nvSpPr>
              <p:cNvPr id="20887" name="Line 795">
                <a:extLst>
                  <a:ext uri="{FF2B5EF4-FFF2-40B4-BE49-F238E27FC236}">
                    <a16:creationId xmlns:a16="http://schemas.microsoft.com/office/drawing/2014/main" id="{56661B09-81E5-B28E-DF34-D6E5F639A3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0" y="1109"/>
                <a:ext cx="0" cy="2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888" name="Line 796">
                <a:extLst>
                  <a:ext uri="{FF2B5EF4-FFF2-40B4-BE49-F238E27FC236}">
                    <a16:creationId xmlns:a16="http://schemas.microsoft.com/office/drawing/2014/main" id="{F2CDA6FD-4479-010F-C169-209ADA9D6A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1" y="1071"/>
                <a:ext cx="0" cy="2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889" name="Freeform 797">
                <a:extLst>
                  <a:ext uri="{FF2B5EF4-FFF2-40B4-BE49-F238E27FC236}">
                    <a16:creationId xmlns:a16="http://schemas.microsoft.com/office/drawing/2014/main" id="{5D2DCDF3-0F06-6997-8C18-2713A04ED42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84" y="816"/>
                <a:ext cx="140" cy="364"/>
              </a:xfrm>
              <a:custGeom>
                <a:avLst/>
                <a:gdLst>
                  <a:gd name="T0" fmla="*/ 2 w 173"/>
                  <a:gd name="T1" fmla="*/ 15 h 375"/>
                  <a:gd name="T2" fmla="*/ 2 w 173"/>
                  <a:gd name="T3" fmla="*/ 0 h 375"/>
                  <a:gd name="T4" fmla="*/ 2 w 173"/>
                  <a:gd name="T5" fmla="*/ 32 h 375"/>
                  <a:gd name="T6" fmla="*/ 2 w 173"/>
                  <a:gd name="T7" fmla="*/ 34 h 375"/>
                  <a:gd name="T8" fmla="*/ 2 w 173"/>
                  <a:gd name="T9" fmla="*/ 42 h 375"/>
                  <a:gd name="T10" fmla="*/ 2 w 173"/>
                  <a:gd name="T11" fmla="*/ 125 h 375"/>
                  <a:gd name="T12" fmla="*/ 2 w 173"/>
                  <a:gd name="T13" fmla="*/ 154 h 375"/>
                  <a:gd name="T14" fmla="*/ 2 w 173"/>
                  <a:gd name="T15" fmla="*/ 169 h 375"/>
                  <a:gd name="T16" fmla="*/ 0 w 173"/>
                  <a:gd name="T17" fmla="*/ 142 h 375"/>
                  <a:gd name="T18" fmla="*/ 0 w 173"/>
                  <a:gd name="T19" fmla="*/ 57 h 375"/>
                  <a:gd name="T20" fmla="*/ 2 w 173"/>
                  <a:gd name="T21" fmla="*/ 44 h 375"/>
                  <a:gd name="T22" fmla="*/ 2 w 173"/>
                  <a:gd name="T23" fmla="*/ 41 h 375"/>
                  <a:gd name="T24" fmla="*/ 2 w 173"/>
                  <a:gd name="T25" fmla="*/ 15 h 3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3"/>
                  <a:gd name="T40" fmla="*/ 0 h 375"/>
                  <a:gd name="T41" fmla="*/ 173 w 173"/>
                  <a:gd name="T42" fmla="*/ 375 h 3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3" h="375">
                    <a:moveTo>
                      <a:pt x="63" y="15"/>
                    </a:moveTo>
                    <a:lnTo>
                      <a:pt x="126" y="0"/>
                    </a:lnTo>
                    <a:lnTo>
                      <a:pt x="126" y="67"/>
                    </a:lnTo>
                    <a:lnTo>
                      <a:pt x="151" y="71"/>
                    </a:lnTo>
                    <a:lnTo>
                      <a:pt x="173" y="88"/>
                    </a:lnTo>
                    <a:lnTo>
                      <a:pt x="173" y="279"/>
                    </a:lnTo>
                    <a:lnTo>
                      <a:pt x="148" y="343"/>
                    </a:lnTo>
                    <a:lnTo>
                      <a:pt x="40" y="375"/>
                    </a:lnTo>
                    <a:lnTo>
                      <a:pt x="0" y="318"/>
                    </a:lnTo>
                    <a:lnTo>
                      <a:pt x="0" y="127"/>
                    </a:lnTo>
                    <a:lnTo>
                      <a:pt x="29" y="96"/>
                    </a:lnTo>
                    <a:lnTo>
                      <a:pt x="61" y="85"/>
                    </a:lnTo>
                    <a:lnTo>
                      <a:pt x="62" y="15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20875" name="Group 798">
              <a:extLst>
                <a:ext uri="{FF2B5EF4-FFF2-40B4-BE49-F238E27FC236}">
                  <a16:creationId xmlns:a16="http://schemas.microsoft.com/office/drawing/2014/main" id="{41758C95-C4BA-A4EE-4E49-C8470268EB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6" y="3294"/>
              <a:ext cx="447" cy="594"/>
              <a:chOff x="3366" y="3294"/>
              <a:chExt cx="447" cy="594"/>
            </a:xfrm>
          </p:grpSpPr>
          <p:grpSp>
            <p:nvGrpSpPr>
              <p:cNvPr id="20876" name="Group 799">
                <a:extLst>
                  <a:ext uri="{FF2B5EF4-FFF2-40B4-BE49-F238E27FC236}">
                    <a16:creationId xmlns:a16="http://schemas.microsoft.com/office/drawing/2014/main" id="{00295E1B-E1B4-2787-EDD1-8F46D6ADA9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74" y="3294"/>
                <a:ext cx="339" cy="582"/>
                <a:chOff x="3474" y="3294"/>
                <a:chExt cx="339" cy="582"/>
              </a:xfrm>
            </p:grpSpPr>
            <p:grpSp>
              <p:nvGrpSpPr>
                <p:cNvPr id="20878" name="Group 800">
                  <a:extLst>
                    <a:ext uri="{FF2B5EF4-FFF2-40B4-BE49-F238E27FC236}">
                      <a16:creationId xmlns:a16="http://schemas.microsoft.com/office/drawing/2014/main" id="{54330CFC-112F-90E9-4398-B1B9069BCD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603" y="3300"/>
                  <a:ext cx="210" cy="576"/>
                  <a:chOff x="3273" y="3840"/>
                  <a:chExt cx="210" cy="576"/>
                </a:xfrm>
              </p:grpSpPr>
              <p:grpSp>
                <p:nvGrpSpPr>
                  <p:cNvPr id="20880" name="Group 801">
                    <a:extLst>
                      <a:ext uri="{FF2B5EF4-FFF2-40B4-BE49-F238E27FC236}">
                        <a16:creationId xmlns:a16="http://schemas.microsoft.com/office/drawing/2014/main" id="{DF8EA8C1-D213-691B-B276-DDBB001E349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273" y="4117"/>
                    <a:ext cx="210" cy="299"/>
                    <a:chOff x="3273" y="4117"/>
                    <a:chExt cx="210" cy="299"/>
                  </a:xfrm>
                </p:grpSpPr>
                <p:sp>
                  <p:nvSpPr>
                    <p:cNvPr id="20885" name="Freeform 802">
                      <a:extLst>
                        <a:ext uri="{FF2B5EF4-FFF2-40B4-BE49-F238E27FC236}">
                          <a16:creationId xmlns:a16="http://schemas.microsoft.com/office/drawing/2014/main" id="{46E63793-5053-2BBE-5A5A-EB31FC4BE9C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73" y="4281"/>
                      <a:ext cx="210" cy="135"/>
                    </a:xfrm>
                    <a:custGeom>
                      <a:avLst/>
                      <a:gdLst>
                        <a:gd name="T0" fmla="*/ 66 w 210"/>
                        <a:gd name="T1" fmla="*/ 0 h 135"/>
                        <a:gd name="T2" fmla="*/ 210 w 210"/>
                        <a:gd name="T3" fmla="*/ 54 h 135"/>
                        <a:gd name="T4" fmla="*/ 132 w 210"/>
                        <a:gd name="T5" fmla="*/ 135 h 135"/>
                        <a:gd name="T6" fmla="*/ 0 w 210"/>
                        <a:gd name="T7" fmla="*/ 63 h 135"/>
                        <a:gd name="T8" fmla="*/ 66 w 210"/>
                        <a:gd name="T9" fmla="*/ 0 h 13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10"/>
                        <a:gd name="T16" fmla="*/ 0 h 135"/>
                        <a:gd name="T17" fmla="*/ 210 w 210"/>
                        <a:gd name="T18" fmla="*/ 135 h 13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10" h="135">
                          <a:moveTo>
                            <a:pt x="66" y="0"/>
                          </a:moveTo>
                          <a:lnTo>
                            <a:pt x="210" y="54"/>
                          </a:lnTo>
                          <a:lnTo>
                            <a:pt x="132" y="135"/>
                          </a:lnTo>
                          <a:lnTo>
                            <a:pt x="0" y="63"/>
                          </a:lnTo>
                          <a:lnTo>
                            <a:pt x="66" y="0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886" name="Line 803">
                      <a:extLst>
                        <a:ext uri="{FF2B5EF4-FFF2-40B4-BE49-F238E27FC236}">
                          <a16:creationId xmlns:a16="http://schemas.microsoft.com/office/drawing/2014/main" id="{DB1850BD-8E9E-0F17-CA7C-FB3E39A5E63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385" y="4117"/>
                      <a:ext cx="0" cy="241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881" name="Group 804">
                    <a:extLst>
                      <a:ext uri="{FF2B5EF4-FFF2-40B4-BE49-F238E27FC236}">
                        <a16:creationId xmlns:a16="http://schemas.microsoft.com/office/drawing/2014/main" id="{08C3C234-97CA-FF7D-83A2-DA21FA830F6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flipH="1">
                    <a:off x="3312" y="3840"/>
                    <a:ext cx="136" cy="354"/>
                    <a:chOff x="2880" y="720"/>
                    <a:chExt cx="140" cy="364"/>
                  </a:xfrm>
                </p:grpSpPr>
                <p:sp>
                  <p:nvSpPr>
                    <p:cNvPr id="20882" name="Freeform 805">
                      <a:extLst>
                        <a:ext uri="{FF2B5EF4-FFF2-40B4-BE49-F238E27FC236}">
                          <a16:creationId xmlns:a16="http://schemas.microsoft.com/office/drawing/2014/main" id="{5137FB96-0ADE-8C50-16ED-E1A74026231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880" y="720"/>
                      <a:ext cx="140" cy="364"/>
                    </a:xfrm>
                    <a:custGeom>
                      <a:avLst/>
                      <a:gdLst>
                        <a:gd name="T0" fmla="*/ 2 w 173"/>
                        <a:gd name="T1" fmla="*/ 15 h 375"/>
                        <a:gd name="T2" fmla="*/ 2 w 173"/>
                        <a:gd name="T3" fmla="*/ 0 h 375"/>
                        <a:gd name="T4" fmla="*/ 2 w 173"/>
                        <a:gd name="T5" fmla="*/ 32 h 375"/>
                        <a:gd name="T6" fmla="*/ 2 w 173"/>
                        <a:gd name="T7" fmla="*/ 34 h 375"/>
                        <a:gd name="T8" fmla="*/ 2 w 173"/>
                        <a:gd name="T9" fmla="*/ 42 h 375"/>
                        <a:gd name="T10" fmla="*/ 2 w 173"/>
                        <a:gd name="T11" fmla="*/ 125 h 375"/>
                        <a:gd name="T12" fmla="*/ 2 w 173"/>
                        <a:gd name="T13" fmla="*/ 154 h 375"/>
                        <a:gd name="T14" fmla="*/ 2 w 173"/>
                        <a:gd name="T15" fmla="*/ 169 h 375"/>
                        <a:gd name="T16" fmla="*/ 0 w 173"/>
                        <a:gd name="T17" fmla="*/ 142 h 375"/>
                        <a:gd name="T18" fmla="*/ 0 w 173"/>
                        <a:gd name="T19" fmla="*/ 57 h 375"/>
                        <a:gd name="T20" fmla="*/ 2 w 173"/>
                        <a:gd name="T21" fmla="*/ 44 h 375"/>
                        <a:gd name="T22" fmla="*/ 2 w 173"/>
                        <a:gd name="T23" fmla="*/ 41 h 375"/>
                        <a:gd name="T24" fmla="*/ 2 w 173"/>
                        <a:gd name="T25" fmla="*/ 15 h 375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173"/>
                        <a:gd name="T40" fmla="*/ 0 h 375"/>
                        <a:gd name="T41" fmla="*/ 173 w 173"/>
                        <a:gd name="T42" fmla="*/ 375 h 375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173" h="375">
                          <a:moveTo>
                            <a:pt x="63" y="15"/>
                          </a:moveTo>
                          <a:lnTo>
                            <a:pt x="126" y="0"/>
                          </a:lnTo>
                          <a:lnTo>
                            <a:pt x="126" y="67"/>
                          </a:lnTo>
                          <a:lnTo>
                            <a:pt x="151" y="71"/>
                          </a:lnTo>
                          <a:lnTo>
                            <a:pt x="173" y="88"/>
                          </a:lnTo>
                          <a:lnTo>
                            <a:pt x="173" y="279"/>
                          </a:lnTo>
                          <a:lnTo>
                            <a:pt x="148" y="343"/>
                          </a:lnTo>
                          <a:lnTo>
                            <a:pt x="40" y="375"/>
                          </a:lnTo>
                          <a:lnTo>
                            <a:pt x="0" y="318"/>
                          </a:lnTo>
                          <a:lnTo>
                            <a:pt x="0" y="127"/>
                          </a:lnTo>
                          <a:lnTo>
                            <a:pt x="29" y="96"/>
                          </a:lnTo>
                          <a:lnTo>
                            <a:pt x="61" y="85"/>
                          </a:lnTo>
                          <a:lnTo>
                            <a:pt x="62" y="15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 w="12700" cap="rnd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883" name="Line 806">
                      <a:extLst>
                        <a:ext uri="{FF2B5EF4-FFF2-40B4-BE49-F238E27FC236}">
                          <a16:creationId xmlns:a16="http://schemas.microsoft.com/office/drawing/2014/main" id="{5CEB1A73-FE1C-D38C-B059-88E3AC6CA07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37"/>
                      <a:ext cx="108" cy="20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884" name="Line 807">
                      <a:extLst>
                        <a:ext uri="{FF2B5EF4-FFF2-40B4-BE49-F238E27FC236}">
                          <a16:creationId xmlns:a16="http://schemas.microsoft.com/office/drawing/2014/main" id="{71960A12-2C29-CFF0-919E-52AAB03953B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909" y="807"/>
                      <a:ext cx="93" cy="27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0879" name="Freeform 808">
                  <a:extLst>
                    <a:ext uri="{FF2B5EF4-FFF2-40B4-BE49-F238E27FC236}">
                      <a16:creationId xmlns:a16="http://schemas.microsoft.com/office/drawing/2014/main" id="{3F7B243C-F6B2-F73B-4DEE-D074C1F534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74" y="3294"/>
                  <a:ext cx="222" cy="219"/>
                </a:xfrm>
                <a:custGeom>
                  <a:avLst/>
                  <a:gdLst>
                    <a:gd name="T0" fmla="*/ 222 w 222"/>
                    <a:gd name="T1" fmla="*/ 60 h 219"/>
                    <a:gd name="T2" fmla="*/ 60 w 222"/>
                    <a:gd name="T3" fmla="*/ 42 h 219"/>
                    <a:gd name="T4" fmla="*/ 9 w 222"/>
                    <a:gd name="T5" fmla="*/ 219 h 219"/>
                    <a:gd name="T6" fmla="*/ 0 60000 65536"/>
                    <a:gd name="T7" fmla="*/ 0 60000 65536"/>
                    <a:gd name="T8" fmla="*/ 0 60000 65536"/>
                    <a:gd name="T9" fmla="*/ 0 w 222"/>
                    <a:gd name="T10" fmla="*/ 0 h 219"/>
                    <a:gd name="T11" fmla="*/ 222 w 222"/>
                    <a:gd name="T12" fmla="*/ 219 h 21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2" h="219">
                      <a:moveTo>
                        <a:pt x="222" y="60"/>
                      </a:moveTo>
                      <a:cubicBezTo>
                        <a:pt x="195" y="57"/>
                        <a:pt x="120" y="0"/>
                        <a:pt x="60" y="42"/>
                      </a:cubicBezTo>
                      <a:cubicBezTo>
                        <a:pt x="0" y="84"/>
                        <a:pt x="20" y="182"/>
                        <a:pt x="9" y="219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 type="stealth" w="med" len="med"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0877" name="Text Box 809">
                <a:extLst>
                  <a:ext uri="{FF2B5EF4-FFF2-40B4-BE49-F238E27FC236}">
                    <a16:creationId xmlns:a16="http://schemas.microsoft.com/office/drawing/2014/main" id="{E2AB847C-94E3-782C-F73B-6B3552483F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6" y="3600"/>
                <a:ext cx="25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18288" tIns="18288" rIns="18288" bIns="18288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900" b="1"/>
                  <a:t>Out &amp; Back NS</a:t>
                </a:r>
              </a:p>
            </p:txBody>
          </p:sp>
        </p:grpSp>
      </p:grpSp>
      <p:grpSp>
        <p:nvGrpSpPr>
          <p:cNvPr id="20601" name="Group 827">
            <a:extLst>
              <a:ext uri="{FF2B5EF4-FFF2-40B4-BE49-F238E27FC236}">
                <a16:creationId xmlns:a16="http://schemas.microsoft.com/office/drawing/2014/main" id="{3B1B808F-B378-0ADB-641C-CB49E1B7296E}"/>
              </a:ext>
            </a:extLst>
          </p:cNvPr>
          <p:cNvGrpSpPr>
            <a:grpSpLocks/>
          </p:cNvGrpSpPr>
          <p:nvPr/>
        </p:nvGrpSpPr>
        <p:grpSpPr bwMode="auto">
          <a:xfrm>
            <a:off x="21590" y="2432050"/>
            <a:ext cx="885825" cy="765175"/>
            <a:chOff x="18" y="3612"/>
            <a:chExt cx="558" cy="482"/>
          </a:xfrm>
        </p:grpSpPr>
        <p:grpSp>
          <p:nvGrpSpPr>
            <p:cNvPr id="20851" name="Group 828">
              <a:extLst>
                <a:ext uri="{FF2B5EF4-FFF2-40B4-BE49-F238E27FC236}">
                  <a16:creationId xmlns:a16="http://schemas.microsoft.com/office/drawing/2014/main" id="{D47926F0-5A98-A0E9-4D6A-F6AD038036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3897"/>
              <a:ext cx="69" cy="197"/>
              <a:chOff x="2629" y="4008"/>
              <a:chExt cx="88" cy="222"/>
            </a:xfrm>
          </p:grpSpPr>
          <p:sp>
            <p:nvSpPr>
              <p:cNvPr id="20858" name="Freeform 829">
                <a:extLst>
                  <a:ext uri="{FF2B5EF4-FFF2-40B4-BE49-F238E27FC236}">
                    <a16:creationId xmlns:a16="http://schemas.microsoft.com/office/drawing/2014/main" id="{5559881F-BFAE-FAE7-46A7-05FB431A79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4022"/>
                <a:ext cx="24" cy="208"/>
              </a:xfrm>
              <a:custGeom>
                <a:avLst/>
                <a:gdLst>
                  <a:gd name="T0" fmla="*/ 0 w 24"/>
                  <a:gd name="T1" fmla="*/ 207 h 208"/>
                  <a:gd name="T2" fmla="*/ 2 w 24"/>
                  <a:gd name="T3" fmla="*/ 0 h 208"/>
                  <a:gd name="T4" fmla="*/ 24 w 24"/>
                  <a:gd name="T5" fmla="*/ 3 h 208"/>
                  <a:gd name="T6" fmla="*/ 23 w 24"/>
                  <a:gd name="T7" fmla="*/ 208 h 208"/>
                  <a:gd name="T8" fmla="*/ 0 w 24"/>
                  <a:gd name="T9" fmla="*/ 207 h 2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08"/>
                  <a:gd name="T17" fmla="*/ 24 w 24"/>
                  <a:gd name="T18" fmla="*/ 208 h 2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08">
                    <a:moveTo>
                      <a:pt x="0" y="207"/>
                    </a:moveTo>
                    <a:lnTo>
                      <a:pt x="2" y="0"/>
                    </a:lnTo>
                    <a:lnTo>
                      <a:pt x="24" y="3"/>
                    </a:lnTo>
                    <a:lnTo>
                      <a:pt x="23" y="208"/>
                    </a:lnTo>
                    <a:lnTo>
                      <a:pt x="0" y="207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59" name="Freeform 830">
                <a:extLst>
                  <a:ext uri="{FF2B5EF4-FFF2-40B4-BE49-F238E27FC236}">
                    <a16:creationId xmlns:a16="http://schemas.microsoft.com/office/drawing/2014/main" id="{2357B7FA-6E78-18E3-466B-F7F7D35572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9" y="4008"/>
                <a:ext cx="88" cy="27"/>
              </a:xfrm>
              <a:custGeom>
                <a:avLst/>
                <a:gdLst>
                  <a:gd name="T0" fmla="*/ 1 w 88"/>
                  <a:gd name="T1" fmla="*/ 27 h 27"/>
                  <a:gd name="T2" fmla="*/ 0 w 88"/>
                  <a:gd name="T3" fmla="*/ 2 h 27"/>
                  <a:gd name="T4" fmla="*/ 88 w 88"/>
                  <a:gd name="T5" fmla="*/ 0 h 27"/>
                  <a:gd name="T6" fmla="*/ 88 w 88"/>
                  <a:gd name="T7" fmla="*/ 27 h 27"/>
                  <a:gd name="T8" fmla="*/ 1 w 88"/>
                  <a:gd name="T9" fmla="*/ 27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27"/>
                  <a:gd name="T17" fmla="*/ 88 w 88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27">
                    <a:moveTo>
                      <a:pt x="1" y="27"/>
                    </a:moveTo>
                    <a:lnTo>
                      <a:pt x="0" y="2"/>
                    </a:lnTo>
                    <a:lnTo>
                      <a:pt x="88" y="0"/>
                    </a:lnTo>
                    <a:lnTo>
                      <a:pt x="88" y="27"/>
                    </a:lnTo>
                    <a:lnTo>
                      <a:pt x="1" y="27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852" name="Freeform 831">
              <a:extLst>
                <a:ext uri="{FF2B5EF4-FFF2-40B4-BE49-F238E27FC236}">
                  <a16:creationId xmlns:a16="http://schemas.microsoft.com/office/drawing/2014/main" id="{2D87990E-8D33-5B73-E772-78D34E6490B4}"/>
                </a:ext>
              </a:extLst>
            </p:cNvPr>
            <p:cNvSpPr>
              <a:spLocks/>
            </p:cNvSpPr>
            <p:nvPr/>
          </p:nvSpPr>
          <p:spPr bwMode="auto">
            <a:xfrm rot="-3760027">
              <a:off x="72" y="3701"/>
              <a:ext cx="163" cy="272"/>
            </a:xfrm>
            <a:custGeom>
              <a:avLst/>
              <a:gdLst>
                <a:gd name="T0" fmla="*/ 1 w 277"/>
                <a:gd name="T1" fmla="*/ 0 h 517"/>
                <a:gd name="T2" fmla="*/ 1 w 277"/>
                <a:gd name="T3" fmla="*/ 0 h 517"/>
                <a:gd name="T4" fmla="*/ 1 w 277"/>
                <a:gd name="T5" fmla="*/ 1 h 517"/>
                <a:gd name="T6" fmla="*/ 1 w 277"/>
                <a:gd name="T7" fmla="*/ 1 h 517"/>
                <a:gd name="T8" fmla="*/ 1 w 277"/>
                <a:gd name="T9" fmla="*/ 1 h 517"/>
                <a:gd name="T10" fmla="*/ 1 w 277"/>
                <a:gd name="T11" fmla="*/ 1 h 517"/>
                <a:gd name="T12" fmla="*/ 1 w 277"/>
                <a:gd name="T13" fmla="*/ 1 h 517"/>
                <a:gd name="T14" fmla="*/ 1 w 277"/>
                <a:gd name="T15" fmla="*/ 1 h 517"/>
                <a:gd name="T16" fmla="*/ 0 w 277"/>
                <a:gd name="T17" fmla="*/ 1 h 517"/>
                <a:gd name="T18" fmla="*/ 0 w 277"/>
                <a:gd name="T19" fmla="*/ 1 h 517"/>
                <a:gd name="T20" fmla="*/ 1 w 277"/>
                <a:gd name="T21" fmla="*/ 1 h 517"/>
                <a:gd name="T22" fmla="*/ 1 w 277"/>
                <a:gd name="T23" fmla="*/ 1 h 517"/>
                <a:gd name="T24" fmla="*/ 1 w 277"/>
                <a:gd name="T25" fmla="*/ 0 h 5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7"/>
                <a:gd name="T40" fmla="*/ 0 h 517"/>
                <a:gd name="T41" fmla="*/ 277 w 277"/>
                <a:gd name="T42" fmla="*/ 517 h 5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7" h="517">
                  <a:moveTo>
                    <a:pt x="89" y="0"/>
                  </a:moveTo>
                  <a:lnTo>
                    <a:pt x="191" y="0"/>
                  </a:lnTo>
                  <a:lnTo>
                    <a:pt x="191" y="105"/>
                  </a:lnTo>
                  <a:lnTo>
                    <a:pt x="225" y="105"/>
                  </a:lnTo>
                  <a:lnTo>
                    <a:pt x="276" y="139"/>
                  </a:lnTo>
                  <a:lnTo>
                    <a:pt x="276" y="415"/>
                  </a:lnTo>
                  <a:lnTo>
                    <a:pt x="225" y="516"/>
                  </a:lnTo>
                  <a:lnTo>
                    <a:pt x="51" y="516"/>
                  </a:lnTo>
                  <a:lnTo>
                    <a:pt x="0" y="415"/>
                  </a:lnTo>
                  <a:lnTo>
                    <a:pt x="0" y="139"/>
                  </a:lnTo>
                  <a:lnTo>
                    <a:pt x="51" y="105"/>
                  </a:lnTo>
                  <a:lnTo>
                    <a:pt x="89" y="105"/>
                  </a:lnTo>
                  <a:lnTo>
                    <a:pt x="89" y="0"/>
                  </a:lnTo>
                </a:path>
              </a:pathLst>
            </a:custGeom>
            <a:solidFill>
              <a:srgbClr val="FFCC99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53" name="Freeform 832">
              <a:extLst>
                <a:ext uri="{FF2B5EF4-FFF2-40B4-BE49-F238E27FC236}">
                  <a16:creationId xmlns:a16="http://schemas.microsoft.com/office/drawing/2014/main" id="{7557D87F-FBCB-DB75-4C12-AB39F0FCD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3612"/>
              <a:ext cx="329" cy="178"/>
            </a:xfrm>
            <a:custGeom>
              <a:avLst/>
              <a:gdLst>
                <a:gd name="T0" fmla="*/ 0 w 422"/>
                <a:gd name="T1" fmla="*/ 5 h 200"/>
                <a:gd name="T2" fmla="*/ 2 w 422"/>
                <a:gd name="T3" fmla="*/ 4 h 200"/>
                <a:gd name="T4" fmla="*/ 2 w 422"/>
                <a:gd name="T5" fmla="*/ 9 h 200"/>
                <a:gd name="T6" fmla="*/ 0 60000 65536"/>
                <a:gd name="T7" fmla="*/ 0 60000 65536"/>
                <a:gd name="T8" fmla="*/ 0 60000 65536"/>
                <a:gd name="T9" fmla="*/ 0 w 422"/>
                <a:gd name="T10" fmla="*/ 0 h 200"/>
                <a:gd name="T11" fmla="*/ 422 w 422"/>
                <a:gd name="T12" fmla="*/ 200 h 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2" h="200">
                  <a:moveTo>
                    <a:pt x="0" y="128"/>
                  </a:moveTo>
                  <a:cubicBezTo>
                    <a:pt x="38" y="110"/>
                    <a:pt x="73" y="0"/>
                    <a:pt x="230" y="19"/>
                  </a:cubicBezTo>
                  <a:cubicBezTo>
                    <a:pt x="387" y="38"/>
                    <a:pt x="382" y="162"/>
                    <a:pt x="422" y="20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stealth" w="med" len="sm"/>
              <a:tailEnd type="stealth" w="med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854" name="Group 833">
              <a:extLst>
                <a:ext uri="{FF2B5EF4-FFF2-40B4-BE49-F238E27FC236}">
                  <a16:creationId xmlns:a16="http://schemas.microsoft.com/office/drawing/2014/main" id="{6C196AF0-A6FF-4D4E-782B-69F32FC8CA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4" y="3825"/>
              <a:ext cx="262" cy="156"/>
              <a:chOff x="314" y="3825"/>
              <a:chExt cx="262" cy="156"/>
            </a:xfrm>
          </p:grpSpPr>
          <p:sp useBgFill="1">
            <p:nvSpPr>
              <p:cNvPr id="20855" name="Freeform 834">
                <a:extLst>
                  <a:ext uri="{FF2B5EF4-FFF2-40B4-BE49-F238E27FC236}">
                    <a16:creationId xmlns:a16="http://schemas.microsoft.com/office/drawing/2014/main" id="{234A2DC8-3114-9DD1-39E6-0278226FD5C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1025">
                <a:off x="367" y="3772"/>
                <a:ext cx="156" cy="262"/>
              </a:xfrm>
              <a:custGeom>
                <a:avLst/>
                <a:gdLst>
                  <a:gd name="T0" fmla="*/ 1 w 277"/>
                  <a:gd name="T1" fmla="*/ 0 h 517"/>
                  <a:gd name="T2" fmla="*/ 1 w 277"/>
                  <a:gd name="T3" fmla="*/ 0 h 517"/>
                  <a:gd name="T4" fmla="*/ 1 w 277"/>
                  <a:gd name="T5" fmla="*/ 1 h 517"/>
                  <a:gd name="T6" fmla="*/ 1 w 277"/>
                  <a:gd name="T7" fmla="*/ 1 h 517"/>
                  <a:gd name="T8" fmla="*/ 1 w 277"/>
                  <a:gd name="T9" fmla="*/ 1 h 517"/>
                  <a:gd name="T10" fmla="*/ 1 w 277"/>
                  <a:gd name="T11" fmla="*/ 1 h 517"/>
                  <a:gd name="T12" fmla="*/ 1 w 277"/>
                  <a:gd name="T13" fmla="*/ 1 h 517"/>
                  <a:gd name="T14" fmla="*/ 1 w 277"/>
                  <a:gd name="T15" fmla="*/ 1 h 517"/>
                  <a:gd name="T16" fmla="*/ 0 w 277"/>
                  <a:gd name="T17" fmla="*/ 1 h 517"/>
                  <a:gd name="T18" fmla="*/ 0 w 277"/>
                  <a:gd name="T19" fmla="*/ 1 h 517"/>
                  <a:gd name="T20" fmla="*/ 1 w 277"/>
                  <a:gd name="T21" fmla="*/ 1 h 517"/>
                  <a:gd name="T22" fmla="*/ 1 w 277"/>
                  <a:gd name="T23" fmla="*/ 1 h 517"/>
                  <a:gd name="T24" fmla="*/ 1 w 277"/>
                  <a:gd name="T25" fmla="*/ 0 h 5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7"/>
                  <a:gd name="T40" fmla="*/ 0 h 517"/>
                  <a:gd name="T41" fmla="*/ 277 w 277"/>
                  <a:gd name="T42" fmla="*/ 517 h 5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7" h="517">
                    <a:moveTo>
                      <a:pt x="89" y="0"/>
                    </a:moveTo>
                    <a:lnTo>
                      <a:pt x="191" y="0"/>
                    </a:lnTo>
                    <a:lnTo>
                      <a:pt x="191" y="105"/>
                    </a:lnTo>
                    <a:lnTo>
                      <a:pt x="225" y="105"/>
                    </a:lnTo>
                    <a:lnTo>
                      <a:pt x="276" y="139"/>
                    </a:lnTo>
                    <a:lnTo>
                      <a:pt x="276" y="415"/>
                    </a:lnTo>
                    <a:lnTo>
                      <a:pt x="225" y="516"/>
                    </a:lnTo>
                    <a:lnTo>
                      <a:pt x="51" y="516"/>
                    </a:lnTo>
                    <a:lnTo>
                      <a:pt x="0" y="415"/>
                    </a:lnTo>
                    <a:lnTo>
                      <a:pt x="0" y="139"/>
                    </a:lnTo>
                    <a:lnTo>
                      <a:pt x="51" y="105"/>
                    </a:lnTo>
                    <a:lnTo>
                      <a:pt x="89" y="105"/>
                    </a:lnTo>
                    <a:lnTo>
                      <a:pt x="89" y="0"/>
                    </a:lnTo>
                  </a:path>
                </a:pathLst>
              </a:custGeom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56" name="Line 835">
                <a:extLst>
                  <a:ext uri="{FF2B5EF4-FFF2-40B4-BE49-F238E27FC236}">
                    <a16:creationId xmlns:a16="http://schemas.microsoft.com/office/drawing/2014/main" id="{4C058AC2-3250-5348-515C-63B0B7C621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4" y="3855"/>
                <a:ext cx="189" cy="9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57" name="Freeform 836">
                <a:extLst>
                  <a:ext uri="{FF2B5EF4-FFF2-40B4-BE49-F238E27FC236}">
                    <a16:creationId xmlns:a16="http://schemas.microsoft.com/office/drawing/2014/main" id="{B1575A8D-85B8-5495-4249-94BABAD517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" y="3858"/>
                <a:ext cx="195" cy="93"/>
              </a:xfrm>
              <a:custGeom>
                <a:avLst/>
                <a:gdLst>
                  <a:gd name="T0" fmla="*/ 0 w 195"/>
                  <a:gd name="T1" fmla="*/ 0 h 93"/>
                  <a:gd name="T2" fmla="*/ 195 w 195"/>
                  <a:gd name="T3" fmla="*/ 93 h 93"/>
                  <a:gd name="T4" fmla="*/ 0 60000 65536"/>
                  <a:gd name="T5" fmla="*/ 0 60000 65536"/>
                  <a:gd name="T6" fmla="*/ 0 w 195"/>
                  <a:gd name="T7" fmla="*/ 0 h 93"/>
                  <a:gd name="T8" fmla="*/ 195 w 195"/>
                  <a:gd name="T9" fmla="*/ 93 h 9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95" h="93">
                    <a:moveTo>
                      <a:pt x="0" y="0"/>
                    </a:moveTo>
                    <a:lnTo>
                      <a:pt x="195" y="93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602" name="Group 837">
            <a:extLst>
              <a:ext uri="{FF2B5EF4-FFF2-40B4-BE49-F238E27FC236}">
                <a16:creationId xmlns:a16="http://schemas.microsoft.com/office/drawing/2014/main" id="{7AF3DBBB-45A1-DAEB-552C-1BA24E3B5B40}"/>
              </a:ext>
            </a:extLst>
          </p:cNvPr>
          <p:cNvGrpSpPr>
            <a:grpSpLocks/>
          </p:cNvGrpSpPr>
          <p:nvPr/>
        </p:nvGrpSpPr>
        <p:grpSpPr bwMode="auto">
          <a:xfrm>
            <a:off x="1078865" y="2517775"/>
            <a:ext cx="857250" cy="952500"/>
            <a:chOff x="684" y="3666"/>
            <a:chExt cx="540" cy="600"/>
          </a:xfrm>
        </p:grpSpPr>
        <p:sp>
          <p:nvSpPr>
            <p:cNvPr id="20817" name="Freeform 838">
              <a:extLst>
                <a:ext uri="{FF2B5EF4-FFF2-40B4-BE49-F238E27FC236}">
                  <a16:creationId xmlns:a16="http://schemas.microsoft.com/office/drawing/2014/main" id="{6BEE5F53-0E60-A3E5-BB25-B6C4D0BA8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" y="3666"/>
              <a:ext cx="517" cy="266"/>
            </a:xfrm>
            <a:custGeom>
              <a:avLst/>
              <a:gdLst>
                <a:gd name="T0" fmla="*/ 0 w 744"/>
                <a:gd name="T1" fmla="*/ 1 h 384"/>
                <a:gd name="T2" fmla="*/ 1 w 744"/>
                <a:gd name="T3" fmla="*/ 1 h 384"/>
                <a:gd name="T4" fmla="*/ 1 w 744"/>
                <a:gd name="T5" fmla="*/ 1 h 384"/>
                <a:gd name="T6" fmla="*/ 1 w 744"/>
                <a:gd name="T7" fmla="*/ 1 h 384"/>
                <a:gd name="T8" fmla="*/ 1 w 744"/>
                <a:gd name="T9" fmla="*/ 1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4"/>
                <a:gd name="T16" fmla="*/ 0 h 384"/>
                <a:gd name="T17" fmla="*/ 744 w 744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4" h="384">
                  <a:moveTo>
                    <a:pt x="0" y="216"/>
                  </a:moveTo>
                  <a:cubicBezTo>
                    <a:pt x="34" y="187"/>
                    <a:pt x="125" y="70"/>
                    <a:pt x="204" y="39"/>
                  </a:cubicBezTo>
                  <a:cubicBezTo>
                    <a:pt x="318" y="0"/>
                    <a:pt x="394" y="5"/>
                    <a:pt x="474" y="30"/>
                  </a:cubicBezTo>
                  <a:cubicBezTo>
                    <a:pt x="554" y="55"/>
                    <a:pt x="642" y="108"/>
                    <a:pt x="693" y="183"/>
                  </a:cubicBezTo>
                  <a:cubicBezTo>
                    <a:pt x="744" y="258"/>
                    <a:pt x="722" y="342"/>
                    <a:pt x="729" y="38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818" name="Group 839">
              <a:extLst>
                <a:ext uri="{FF2B5EF4-FFF2-40B4-BE49-F238E27FC236}">
                  <a16:creationId xmlns:a16="http://schemas.microsoft.com/office/drawing/2014/main" id="{64A91E8D-D435-520F-EBE4-76F328FD5D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4" y="3722"/>
              <a:ext cx="536" cy="544"/>
              <a:chOff x="684" y="3722"/>
              <a:chExt cx="536" cy="544"/>
            </a:xfrm>
          </p:grpSpPr>
          <p:sp>
            <p:nvSpPr>
              <p:cNvPr id="20819" name="Rectangle 840">
                <a:extLst>
                  <a:ext uri="{FF2B5EF4-FFF2-40B4-BE49-F238E27FC236}">
                    <a16:creationId xmlns:a16="http://schemas.microsoft.com/office/drawing/2014/main" id="{87F3BA1D-F3E1-989C-6A17-7508368C9D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" y="3997"/>
                <a:ext cx="17" cy="26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20820" name="Group 841">
                <a:extLst>
                  <a:ext uri="{FF2B5EF4-FFF2-40B4-BE49-F238E27FC236}">
                    <a16:creationId xmlns:a16="http://schemas.microsoft.com/office/drawing/2014/main" id="{8A6F123D-49A4-8C1B-B421-94D5BBB9A5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7" y="3758"/>
                <a:ext cx="311" cy="378"/>
                <a:chOff x="989" y="1932"/>
                <a:chExt cx="448" cy="544"/>
              </a:xfrm>
            </p:grpSpPr>
            <p:sp>
              <p:nvSpPr>
                <p:cNvPr id="20845" name="Freeform 842">
                  <a:extLst>
                    <a:ext uri="{FF2B5EF4-FFF2-40B4-BE49-F238E27FC236}">
                      <a16:creationId xmlns:a16="http://schemas.microsoft.com/office/drawing/2014/main" id="{4B6E9FAE-3587-FF7E-981F-8C693E1295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8" y="2270"/>
                  <a:ext cx="158" cy="198"/>
                </a:xfrm>
                <a:custGeom>
                  <a:avLst/>
                  <a:gdLst>
                    <a:gd name="T0" fmla="*/ 158 w 158"/>
                    <a:gd name="T1" fmla="*/ 4 h 198"/>
                    <a:gd name="T2" fmla="*/ 151 w 158"/>
                    <a:gd name="T3" fmla="*/ 0 h 198"/>
                    <a:gd name="T4" fmla="*/ 0 w 158"/>
                    <a:gd name="T5" fmla="*/ 192 h 198"/>
                    <a:gd name="T6" fmla="*/ 6 w 158"/>
                    <a:gd name="T7" fmla="*/ 198 h 198"/>
                    <a:gd name="T8" fmla="*/ 158 w 158"/>
                    <a:gd name="T9" fmla="*/ 4 h 19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8"/>
                    <a:gd name="T16" fmla="*/ 0 h 198"/>
                    <a:gd name="T17" fmla="*/ 158 w 158"/>
                    <a:gd name="T18" fmla="*/ 198 h 19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8" h="198">
                      <a:moveTo>
                        <a:pt x="158" y="4"/>
                      </a:moveTo>
                      <a:lnTo>
                        <a:pt x="151" y="0"/>
                      </a:lnTo>
                      <a:lnTo>
                        <a:pt x="0" y="192"/>
                      </a:lnTo>
                      <a:lnTo>
                        <a:pt x="6" y="198"/>
                      </a:lnTo>
                      <a:lnTo>
                        <a:pt x="158" y="4"/>
                      </a:lnTo>
                      <a:close/>
                    </a:path>
                  </a:pathLst>
                </a:custGeom>
                <a:solidFill>
                  <a:srgbClr val="EDE1D4"/>
                </a:solidFill>
                <a:ln w="0">
                  <a:solidFill>
                    <a:srgbClr val="DBDBD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46" name="Freeform 843">
                  <a:extLst>
                    <a:ext uri="{FF2B5EF4-FFF2-40B4-BE49-F238E27FC236}">
                      <a16:creationId xmlns:a16="http://schemas.microsoft.com/office/drawing/2014/main" id="{0E85CA96-3BD5-F387-1789-0646FF865C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32" y="2081"/>
                  <a:ext cx="193" cy="240"/>
                </a:xfrm>
                <a:custGeom>
                  <a:avLst/>
                  <a:gdLst>
                    <a:gd name="T0" fmla="*/ 193 w 193"/>
                    <a:gd name="T1" fmla="*/ 12 h 240"/>
                    <a:gd name="T2" fmla="*/ 178 w 193"/>
                    <a:gd name="T3" fmla="*/ 0 h 240"/>
                    <a:gd name="T4" fmla="*/ 0 w 193"/>
                    <a:gd name="T5" fmla="*/ 228 h 240"/>
                    <a:gd name="T6" fmla="*/ 15 w 193"/>
                    <a:gd name="T7" fmla="*/ 240 h 240"/>
                    <a:gd name="T8" fmla="*/ 193 w 193"/>
                    <a:gd name="T9" fmla="*/ 12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3"/>
                    <a:gd name="T16" fmla="*/ 0 h 240"/>
                    <a:gd name="T17" fmla="*/ 193 w 193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3" h="240">
                      <a:moveTo>
                        <a:pt x="193" y="12"/>
                      </a:moveTo>
                      <a:lnTo>
                        <a:pt x="178" y="0"/>
                      </a:lnTo>
                      <a:lnTo>
                        <a:pt x="0" y="228"/>
                      </a:lnTo>
                      <a:lnTo>
                        <a:pt x="15" y="240"/>
                      </a:lnTo>
                      <a:lnTo>
                        <a:pt x="193" y="12"/>
                      </a:lnTo>
                      <a:close/>
                    </a:path>
                  </a:pathLst>
                </a:custGeom>
                <a:solidFill>
                  <a:srgbClr val="EDE1D4"/>
                </a:solidFill>
                <a:ln w="0">
                  <a:solidFill>
                    <a:srgbClr val="DBDBD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47" name="Freeform 844">
                  <a:extLst>
                    <a:ext uri="{FF2B5EF4-FFF2-40B4-BE49-F238E27FC236}">
                      <a16:creationId xmlns:a16="http://schemas.microsoft.com/office/drawing/2014/main" id="{1FC34C68-FEC0-4770-CFB6-0E950202C8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3" y="1969"/>
                  <a:ext cx="192" cy="239"/>
                </a:xfrm>
                <a:custGeom>
                  <a:avLst/>
                  <a:gdLst>
                    <a:gd name="T0" fmla="*/ 192 w 192"/>
                    <a:gd name="T1" fmla="*/ 12 h 239"/>
                    <a:gd name="T2" fmla="*/ 177 w 192"/>
                    <a:gd name="T3" fmla="*/ 0 h 239"/>
                    <a:gd name="T4" fmla="*/ 0 w 192"/>
                    <a:gd name="T5" fmla="*/ 227 h 239"/>
                    <a:gd name="T6" fmla="*/ 14 w 192"/>
                    <a:gd name="T7" fmla="*/ 239 h 239"/>
                    <a:gd name="T8" fmla="*/ 192 w 192"/>
                    <a:gd name="T9" fmla="*/ 12 h 2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239"/>
                    <a:gd name="T17" fmla="*/ 192 w 192"/>
                    <a:gd name="T18" fmla="*/ 239 h 2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239">
                      <a:moveTo>
                        <a:pt x="192" y="12"/>
                      </a:moveTo>
                      <a:lnTo>
                        <a:pt x="177" y="0"/>
                      </a:lnTo>
                      <a:lnTo>
                        <a:pt x="0" y="227"/>
                      </a:lnTo>
                      <a:lnTo>
                        <a:pt x="14" y="239"/>
                      </a:lnTo>
                      <a:lnTo>
                        <a:pt x="192" y="12"/>
                      </a:lnTo>
                      <a:close/>
                    </a:path>
                  </a:pathLst>
                </a:custGeom>
                <a:solidFill>
                  <a:srgbClr val="EDE1D4"/>
                </a:solidFill>
                <a:ln w="0">
                  <a:solidFill>
                    <a:srgbClr val="DBDBD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48" name="Freeform 845">
                  <a:extLst>
                    <a:ext uri="{FF2B5EF4-FFF2-40B4-BE49-F238E27FC236}">
                      <a16:creationId xmlns:a16="http://schemas.microsoft.com/office/drawing/2014/main" id="{2300EBC2-37F4-2CD4-70D1-BC9922789D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6" y="2188"/>
                  <a:ext cx="197" cy="161"/>
                </a:xfrm>
                <a:custGeom>
                  <a:avLst/>
                  <a:gdLst>
                    <a:gd name="T0" fmla="*/ 176 w 197"/>
                    <a:gd name="T1" fmla="*/ 161 h 161"/>
                    <a:gd name="T2" fmla="*/ 0 w 197"/>
                    <a:gd name="T3" fmla="*/ 23 h 161"/>
                    <a:gd name="T4" fmla="*/ 21 w 197"/>
                    <a:gd name="T5" fmla="*/ 0 h 161"/>
                    <a:gd name="T6" fmla="*/ 197 w 197"/>
                    <a:gd name="T7" fmla="*/ 138 h 161"/>
                    <a:gd name="T8" fmla="*/ 176 w 197"/>
                    <a:gd name="T9" fmla="*/ 161 h 1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7"/>
                    <a:gd name="T16" fmla="*/ 0 h 161"/>
                    <a:gd name="T17" fmla="*/ 197 w 197"/>
                    <a:gd name="T18" fmla="*/ 161 h 16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7" h="161">
                      <a:moveTo>
                        <a:pt x="176" y="161"/>
                      </a:moveTo>
                      <a:lnTo>
                        <a:pt x="0" y="23"/>
                      </a:lnTo>
                      <a:lnTo>
                        <a:pt x="21" y="0"/>
                      </a:lnTo>
                      <a:lnTo>
                        <a:pt x="197" y="138"/>
                      </a:lnTo>
                      <a:lnTo>
                        <a:pt x="176" y="161"/>
                      </a:lnTo>
                      <a:close/>
                    </a:path>
                  </a:pathLst>
                </a:custGeom>
                <a:solidFill>
                  <a:srgbClr val="EDE1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49" name="Freeform 846">
                  <a:extLst>
                    <a:ext uri="{FF2B5EF4-FFF2-40B4-BE49-F238E27FC236}">
                      <a16:creationId xmlns:a16="http://schemas.microsoft.com/office/drawing/2014/main" id="{A23873CB-4861-0A1B-4A87-D10F67C976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5" y="1932"/>
                  <a:ext cx="312" cy="355"/>
                </a:xfrm>
                <a:custGeom>
                  <a:avLst/>
                  <a:gdLst>
                    <a:gd name="T0" fmla="*/ 251 w 312"/>
                    <a:gd name="T1" fmla="*/ 0 h 355"/>
                    <a:gd name="T2" fmla="*/ 312 w 312"/>
                    <a:gd name="T3" fmla="*/ 48 h 355"/>
                    <a:gd name="T4" fmla="*/ 268 w 312"/>
                    <a:gd name="T5" fmla="*/ 105 h 355"/>
                    <a:gd name="T6" fmla="*/ 295 w 312"/>
                    <a:gd name="T7" fmla="*/ 127 h 355"/>
                    <a:gd name="T8" fmla="*/ 302 w 312"/>
                    <a:gd name="T9" fmla="*/ 165 h 355"/>
                    <a:gd name="T10" fmla="*/ 179 w 312"/>
                    <a:gd name="T11" fmla="*/ 323 h 355"/>
                    <a:gd name="T12" fmla="*/ 105 w 312"/>
                    <a:gd name="T13" fmla="*/ 355 h 355"/>
                    <a:gd name="T14" fmla="*/ 0 w 312"/>
                    <a:gd name="T15" fmla="*/ 273 h 355"/>
                    <a:gd name="T16" fmla="*/ 10 w 312"/>
                    <a:gd name="T17" fmla="*/ 190 h 355"/>
                    <a:gd name="T18" fmla="*/ 136 w 312"/>
                    <a:gd name="T19" fmla="*/ 30 h 355"/>
                    <a:gd name="T20" fmla="*/ 179 w 312"/>
                    <a:gd name="T21" fmla="*/ 35 h 355"/>
                    <a:gd name="T22" fmla="*/ 207 w 312"/>
                    <a:gd name="T23" fmla="*/ 56 h 355"/>
                    <a:gd name="T24" fmla="*/ 251 w 312"/>
                    <a:gd name="T25" fmla="*/ 0 h 35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12"/>
                    <a:gd name="T40" fmla="*/ 0 h 355"/>
                    <a:gd name="T41" fmla="*/ 312 w 312"/>
                    <a:gd name="T42" fmla="*/ 355 h 35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12" h="355">
                      <a:moveTo>
                        <a:pt x="251" y="0"/>
                      </a:moveTo>
                      <a:lnTo>
                        <a:pt x="312" y="48"/>
                      </a:lnTo>
                      <a:lnTo>
                        <a:pt x="268" y="105"/>
                      </a:lnTo>
                      <a:lnTo>
                        <a:pt x="295" y="127"/>
                      </a:lnTo>
                      <a:lnTo>
                        <a:pt x="302" y="165"/>
                      </a:lnTo>
                      <a:lnTo>
                        <a:pt x="179" y="323"/>
                      </a:lnTo>
                      <a:lnTo>
                        <a:pt x="105" y="355"/>
                      </a:lnTo>
                      <a:lnTo>
                        <a:pt x="0" y="273"/>
                      </a:lnTo>
                      <a:lnTo>
                        <a:pt x="10" y="190"/>
                      </a:lnTo>
                      <a:lnTo>
                        <a:pt x="136" y="30"/>
                      </a:lnTo>
                      <a:lnTo>
                        <a:pt x="179" y="35"/>
                      </a:lnTo>
                      <a:lnTo>
                        <a:pt x="207" y="56"/>
                      </a:ln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rgbClr val="EDE1D4"/>
                </a:solidFill>
                <a:ln w="0">
                  <a:solidFill>
                    <a:srgbClr val="DBDBD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0" name="Freeform 847">
                  <a:extLst>
                    <a:ext uri="{FF2B5EF4-FFF2-40B4-BE49-F238E27FC236}">
                      <a16:creationId xmlns:a16="http://schemas.microsoft.com/office/drawing/2014/main" id="{89DFD189-6EF3-F24E-9C5E-2116937FBE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9" y="2412"/>
                  <a:ext cx="59" cy="64"/>
                </a:xfrm>
                <a:custGeom>
                  <a:avLst/>
                  <a:gdLst>
                    <a:gd name="T0" fmla="*/ 59 w 59"/>
                    <a:gd name="T1" fmla="*/ 19 h 64"/>
                    <a:gd name="T2" fmla="*/ 34 w 59"/>
                    <a:gd name="T3" fmla="*/ 0 h 64"/>
                    <a:gd name="T4" fmla="*/ 0 w 59"/>
                    <a:gd name="T5" fmla="*/ 43 h 64"/>
                    <a:gd name="T6" fmla="*/ 24 w 59"/>
                    <a:gd name="T7" fmla="*/ 64 h 64"/>
                    <a:gd name="T8" fmla="*/ 59 w 59"/>
                    <a:gd name="T9" fmla="*/ 19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64"/>
                    <a:gd name="T17" fmla="*/ 59 w 59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64">
                      <a:moveTo>
                        <a:pt x="59" y="19"/>
                      </a:moveTo>
                      <a:lnTo>
                        <a:pt x="34" y="0"/>
                      </a:lnTo>
                      <a:lnTo>
                        <a:pt x="0" y="43"/>
                      </a:lnTo>
                      <a:lnTo>
                        <a:pt x="24" y="64"/>
                      </a:lnTo>
                      <a:lnTo>
                        <a:pt x="59" y="19"/>
                      </a:lnTo>
                      <a:close/>
                    </a:path>
                  </a:pathLst>
                </a:custGeom>
                <a:solidFill>
                  <a:srgbClr val="EDE1D4"/>
                </a:solidFill>
                <a:ln w="0">
                  <a:solidFill>
                    <a:srgbClr val="DBDBD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821" name="Group 848">
                <a:extLst>
                  <a:ext uri="{FF2B5EF4-FFF2-40B4-BE49-F238E27FC236}">
                    <a16:creationId xmlns:a16="http://schemas.microsoft.com/office/drawing/2014/main" id="{2226AB93-D49A-4829-377C-3C6798A9CF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2" y="3722"/>
                <a:ext cx="187" cy="452"/>
                <a:chOff x="1015" y="1859"/>
                <a:chExt cx="270" cy="651"/>
              </a:xfrm>
            </p:grpSpPr>
            <p:sp>
              <p:nvSpPr>
                <p:cNvPr id="20839" name="Freeform 849">
                  <a:extLst>
                    <a:ext uri="{FF2B5EF4-FFF2-40B4-BE49-F238E27FC236}">
                      <a16:creationId xmlns:a16="http://schemas.microsoft.com/office/drawing/2014/main" id="{BD12E4DE-D478-A057-EC69-F6BE982135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7" y="2264"/>
                  <a:ext cx="46" cy="243"/>
                </a:xfrm>
                <a:custGeom>
                  <a:avLst/>
                  <a:gdLst>
                    <a:gd name="T0" fmla="*/ 38 w 46"/>
                    <a:gd name="T1" fmla="*/ 243 h 243"/>
                    <a:gd name="T2" fmla="*/ 46 w 46"/>
                    <a:gd name="T3" fmla="*/ 241 h 243"/>
                    <a:gd name="T4" fmla="*/ 8 w 46"/>
                    <a:gd name="T5" fmla="*/ 0 h 243"/>
                    <a:gd name="T6" fmla="*/ 0 w 46"/>
                    <a:gd name="T7" fmla="*/ 1 h 243"/>
                    <a:gd name="T8" fmla="*/ 38 w 46"/>
                    <a:gd name="T9" fmla="*/ 243 h 2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6"/>
                    <a:gd name="T16" fmla="*/ 0 h 243"/>
                    <a:gd name="T17" fmla="*/ 46 w 46"/>
                    <a:gd name="T18" fmla="*/ 243 h 2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6" h="243">
                      <a:moveTo>
                        <a:pt x="38" y="243"/>
                      </a:moveTo>
                      <a:lnTo>
                        <a:pt x="46" y="241"/>
                      </a:lnTo>
                      <a:lnTo>
                        <a:pt x="8" y="0"/>
                      </a:lnTo>
                      <a:lnTo>
                        <a:pt x="0" y="1"/>
                      </a:lnTo>
                      <a:lnTo>
                        <a:pt x="38" y="243"/>
                      </a:lnTo>
                      <a:close/>
                    </a:path>
                  </a:pathLst>
                </a:custGeom>
                <a:solidFill>
                  <a:srgbClr val="E8D4BF"/>
                </a:solidFill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40" name="Freeform 850">
                  <a:extLst>
                    <a:ext uri="{FF2B5EF4-FFF2-40B4-BE49-F238E27FC236}">
                      <a16:creationId xmlns:a16="http://schemas.microsoft.com/office/drawing/2014/main" id="{1308D86B-ECB2-E672-E35C-278BFD37BA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9" y="1974"/>
                  <a:ext cx="65" cy="287"/>
                </a:xfrm>
                <a:custGeom>
                  <a:avLst/>
                  <a:gdLst>
                    <a:gd name="T0" fmla="*/ 46 w 65"/>
                    <a:gd name="T1" fmla="*/ 287 h 287"/>
                    <a:gd name="T2" fmla="*/ 65 w 65"/>
                    <a:gd name="T3" fmla="*/ 285 h 287"/>
                    <a:gd name="T4" fmla="*/ 19 w 65"/>
                    <a:gd name="T5" fmla="*/ 0 h 287"/>
                    <a:gd name="T6" fmla="*/ 0 w 65"/>
                    <a:gd name="T7" fmla="*/ 2 h 287"/>
                    <a:gd name="T8" fmla="*/ 46 w 65"/>
                    <a:gd name="T9" fmla="*/ 287 h 2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287"/>
                    <a:gd name="T17" fmla="*/ 65 w 65"/>
                    <a:gd name="T18" fmla="*/ 287 h 2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287">
                      <a:moveTo>
                        <a:pt x="46" y="287"/>
                      </a:moveTo>
                      <a:lnTo>
                        <a:pt x="65" y="285"/>
                      </a:lnTo>
                      <a:lnTo>
                        <a:pt x="19" y="0"/>
                      </a:lnTo>
                      <a:lnTo>
                        <a:pt x="0" y="2"/>
                      </a:lnTo>
                      <a:lnTo>
                        <a:pt x="46" y="287"/>
                      </a:lnTo>
                      <a:close/>
                    </a:path>
                  </a:pathLst>
                </a:custGeom>
                <a:solidFill>
                  <a:srgbClr val="E8D4BF"/>
                </a:solidFill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41" name="Freeform 851">
                  <a:extLst>
                    <a:ext uri="{FF2B5EF4-FFF2-40B4-BE49-F238E27FC236}">
                      <a16:creationId xmlns:a16="http://schemas.microsoft.com/office/drawing/2014/main" id="{9A419E28-5699-4938-877C-18439AE8A7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6" y="1947"/>
                  <a:ext cx="63" cy="289"/>
                </a:xfrm>
                <a:custGeom>
                  <a:avLst/>
                  <a:gdLst>
                    <a:gd name="T0" fmla="*/ 44 w 63"/>
                    <a:gd name="T1" fmla="*/ 289 h 289"/>
                    <a:gd name="T2" fmla="*/ 63 w 63"/>
                    <a:gd name="T3" fmla="*/ 285 h 289"/>
                    <a:gd name="T4" fmla="*/ 18 w 63"/>
                    <a:gd name="T5" fmla="*/ 0 h 289"/>
                    <a:gd name="T6" fmla="*/ 0 w 63"/>
                    <a:gd name="T7" fmla="*/ 4 h 289"/>
                    <a:gd name="T8" fmla="*/ 44 w 63"/>
                    <a:gd name="T9" fmla="*/ 289 h 2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"/>
                    <a:gd name="T16" fmla="*/ 0 h 289"/>
                    <a:gd name="T17" fmla="*/ 63 w 63"/>
                    <a:gd name="T18" fmla="*/ 289 h 2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" h="289">
                      <a:moveTo>
                        <a:pt x="44" y="289"/>
                      </a:moveTo>
                      <a:lnTo>
                        <a:pt x="63" y="285"/>
                      </a:lnTo>
                      <a:lnTo>
                        <a:pt x="18" y="0"/>
                      </a:lnTo>
                      <a:lnTo>
                        <a:pt x="0" y="4"/>
                      </a:lnTo>
                      <a:lnTo>
                        <a:pt x="44" y="289"/>
                      </a:lnTo>
                      <a:close/>
                    </a:path>
                  </a:pathLst>
                </a:custGeom>
                <a:solidFill>
                  <a:srgbClr val="E8D4BF"/>
                </a:solidFill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42" name="Freeform 852">
                  <a:extLst>
                    <a:ext uri="{FF2B5EF4-FFF2-40B4-BE49-F238E27FC236}">
                      <a16:creationId xmlns:a16="http://schemas.microsoft.com/office/drawing/2014/main" id="{FEC93A3B-03EB-0069-D700-6D851B1704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8" y="2229"/>
                  <a:ext cx="227" cy="64"/>
                </a:xfrm>
                <a:custGeom>
                  <a:avLst/>
                  <a:gdLst>
                    <a:gd name="T0" fmla="*/ 7 w 227"/>
                    <a:gd name="T1" fmla="*/ 64 h 64"/>
                    <a:gd name="T2" fmla="*/ 227 w 227"/>
                    <a:gd name="T3" fmla="*/ 29 h 64"/>
                    <a:gd name="T4" fmla="*/ 221 w 227"/>
                    <a:gd name="T5" fmla="*/ 0 h 64"/>
                    <a:gd name="T6" fmla="*/ 0 w 227"/>
                    <a:gd name="T7" fmla="*/ 33 h 64"/>
                    <a:gd name="T8" fmla="*/ 7 w 227"/>
                    <a:gd name="T9" fmla="*/ 64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7"/>
                    <a:gd name="T16" fmla="*/ 0 h 64"/>
                    <a:gd name="T17" fmla="*/ 227 w 227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7" h="64">
                      <a:moveTo>
                        <a:pt x="7" y="64"/>
                      </a:moveTo>
                      <a:lnTo>
                        <a:pt x="227" y="29"/>
                      </a:lnTo>
                      <a:lnTo>
                        <a:pt x="221" y="0"/>
                      </a:lnTo>
                      <a:lnTo>
                        <a:pt x="0" y="33"/>
                      </a:lnTo>
                      <a:lnTo>
                        <a:pt x="7" y="64"/>
                      </a:lnTo>
                      <a:close/>
                    </a:path>
                  </a:pathLst>
                </a:custGeom>
                <a:solidFill>
                  <a:srgbClr val="E8D4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43" name="Freeform 853">
                  <a:extLst>
                    <a:ext uri="{FF2B5EF4-FFF2-40B4-BE49-F238E27FC236}">
                      <a16:creationId xmlns:a16="http://schemas.microsoft.com/office/drawing/2014/main" id="{44316EA0-452E-52A2-F908-2CD9965C52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5" y="1859"/>
                  <a:ext cx="243" cy="382"/>
                </a:xfrm>
                <a:custGeom>
                  <a:avLst/>
                  <a:gdLst>
                    <a:gd name="T0" fmla="*/ 125 w 243"/>
                    <a:gd name="T1" fmla="*/ 0 h 382"/>
                    <a:gd name="T2" fmla="*/ 49 w 243"/>
                    <a:gd name="T3" fmla="*/ 12 h 382"/>
                    <a:gd name="T4" fmla="*/ 59 w 243"/>
                    <a:gd name="T5" fmla="*/ 85 h 382"/>
                    <a:gd name="T6" fmla="*/ 25 w 243"/>
                    <a:gd name="T7" fmla="*/ 90 h 382"/>
                    <a:gd name="T8" fmla="*/ 0 w 243"/>
                    <a:gd name="T9" fmla="*/ 119 h 382"/>
                    <a:gd name="T10" fmla="*/ 31 w 243"/>
                    <a:gd name="T11" fmla="*/ 318 h 382"/>
                    <a:gd name="T12" fmla="*/ 80 w 243"/>
                    <a:gd name="T13" fmla="*/ 382 h 382"/>
                    <a:gd name="T14" fmla="*/ 213 w 243"/>
                    <a:gd name="T15" fmla="*/ 361 h 382"/>
                    <a:gd name="T16" fmla="*/ 243 w 243"/>
                    <a:gd name="T17" fmla="*/ 284 h 382"/>
                    <a:gd name="T18" fmla="*/ 211 w 243"/>
                    <a:gd name="T19" fmla="*/ 82 h 382"/>
                    <a:gd name="T20" fmla="*/ 171 w 243"/>
                    <a:gd name="T21" fmla="*/ 66 h 382"/>
                    <a:gd name="T22" fmla="*/ 136 w 243"/>
                    <a:gd name="T23" fmla="*/ 72 h 382"/>
                    <a:gd name="T24" fmla="*/ 125 w 243"/>
                    <a:gd name="T25" fmla="*/ 0 h 38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43"/>
                    <a:gd name="T40" fmla="*/ 0 h 382"/>
                    <a:gd name="T41" fmla="*/ 243 w 243"/>
                    <a:gd name="T42" fmla="*/ 382 h 38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43" h="382">
                      <a:moveTo>
                        <a:pt x="125" y="0"/>
                      </a:moveTo>
                      <a:lnTo>
                        <a:pt x="49" y="12"/>
                      </a:lnTo>
                      <a:lnTo>
                        <a:pt x="59" y="85"/>
                      </a:lnTo>
                      <a:lnTo>
                        <a:pt x="25" y="90"/>
                      </a:lnTo>
                      <a:lnTo>
                        <a:pt x="0" y="119"/>
                      </a:lnTo>
                      <a:lnTo>
                        <a:pt x="31" y="318"/>
                      </a:lnTo>
                      <a:lnTo>
                        <a:pt x="80" y="382"/>
                      </a:lnTo>
                      <a:lnTo>
                        <a:pt x="213" y="361"/>
                      </a:lnTo>
                      <a:lnTo>
                        <a:pt x="243" y="284"/>
                      </a:lnTo>
                      <a:lnTo>
                        <a:pt x="211" y="82"/>
                      </a:lnTo>
                      <a:lnTo>
                        <a:pt x="171" y="66"/>
                      </a:lnTo>
                      <a:lnTo>
                        <a:pt x="136" y="72"/>
                      </a:ln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rgbClr val="E8D4BF"/>
                </a:solidFill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44" name="Freeform 854">
                  <a:extLst>
                    <a:ext uri="{FF2B5EF4-FFF2-40B4-BE49-F238E27FC236}">
                      <a16:creationId xmlns:a16="http://schemas.microsoft.com/office/drawing/2014/main" id="{4AAABF1C-CAEF-B3DD-EF34-435B78182B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5" y="2450"/>
                  <a:ext cx="39" cy="60"/>
                </a:xfrm>
                <a:custGeom>
                  <a:avLst/>
                  <a:gdLst>
                    <a:gd name="T0" fmla="*/ 9 w 39"/>
                    <a:gd name="T1" fmla="*/ 60 h 60"/>
                    <a:gd name="T2" fmla="*/ 39 w 39"/>
                    <a:gd name="T3" fmla="*/ 55 h 60"/>
                    <a:gd name="T4" fmla="*/ 31 w 39"/>
                    <a:gd name="T5" fmla="*/ 0 h 60"/>
                    <a:gd name="T6" fmla="*/ 0 w 39"/>
                    <a:gd name="T7" fmla="*/ 6 h 60"/>
                    <a:gd name="T8" fmla="*/ 9 w 39"/>
                    <a:gd name="T9" fmla="*/ 6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60"/>
                    <a:gd name="T17" fmla="*/ 39 w 39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60">
                      <a:moveTo>
                        <a:pt x="9" y="60"/>
                      </a:moveTo>
                      <a:lnTo>
                        <a:pt x="39" y="55"/>
                      </a:lnTo>
                      <a:lnTo>
                        <a:pt x="31" y="0"/>
                      </a:lnTo>
                      <a:lnTo>
                        <a:pt x="0" y="6"/>
                      </a:lnTo>
                      <a:lnTo>
                        <a:pt x="9" y="60"/>
                      </a:lnTo>
                      <a:close/>
                    </a:path>
                  </a:pathLst>
                </a:custGeom>
                <a:solidFill>
                  <a:srgbClr val="E8D4BF"/>
                </a:solidFill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822" name="Group 855">
                <a:extLst>
                  <a:ext uri="{FF2B5EF4-FFF2-40B4-BE49-F238E27FC236}">
                    <a16:creationId xmlns:a16="http://schemas.microsoft.com/office/drawing/2014/main" id="{924DD940-B0AB-6C7D-E401-63A583362E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84" y="3828"/>
                <a:ext cx="406" cy="277"/>
                <a:chOff x="799" y="2002"/>
                <a:chExt cx="584" cy="398"/>
              </a:xfrm>
            </p:grpSpPr>
            <p:sp>
              <p:nvSpPr>
                <p:cNvPr id="20833" name="Freeform 856">
                  <a:extLst>
                    <a:ext uri="{FF2B5EF4-FFF2-40B4-BE49-F238E27FC236}">
                      <a16:creationId xmlns:a16="http://schemas.microsoft.com/office/drawing/2014/main" id="{45C44118-99C5-642D-6670-7DE83FF62B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3" y="2252"/>
                  <a:ext cx="213" cy="137"/>
                </a:xfrm>
                <a:custGeom>
                  <a:avLst/>
                  <a:gdLst>
                    <a:gd name="T0" fmla="*/ 208 w 213"/>
                    <a:gd name="T1" fmla="*/ 137 h 137"/>
                    <a:gd name="T2" fmla="*/ 213 w 213"/>
                    <a:gd name="T3" fmla="*/ 130 h 137"/>
                    <a:gd name="T4" fmla="*/ 5 w 213"/>
                    <a:gd name="T5" fmla="*/ 0 h 137"/>
                    <a:gd name="T6" fmla="*/ 0 w 213"/>
                    <a:gd name="T7" fmla="*/ 7 h 137"/>
                    <a:gd name="T8" fmla="*/ 208 w 213"/>
                    <a:gd name="T9" fmla="*/ 137 h 1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3"/>
                    <a:gd name="T16" fmla="*/ 0 h 137"/>
                    <a:gd name="T17" fmla="*/ 213 w 213"/>
                    <a:gd name="T18" fmla="*/ 137 h 1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3" h="137">
                      <a:moveTo>
                        <a:pt x="208" y="137"/>
                      </a:moveTo>
                      <a:lnTo>
                        <a:pt x="213" y="130"/>
                      </a:lnTo>
                      <a:lnTo>
                        <a:pt x="5" y="0"/>
                      </a:lnTo>
                      <a:lnTo>
                        <a:pt x="0" y="7"/>
                      </a:lnTo>
                      <a:lnTo>
                        <a:pt x="208" y="13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34" name="Freeform 857">
                  <a:extLst>
                    <a:ext uri="{FF2B5EF4-FFF2-40B4-BE49-F238E27FC236}">
                      <a16:creationId xmlns:a16="http://schemas.microsoft.com/office/drawing/2014/main" id="{19E0948C-9B23-746D-E510-8338D13866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9" y="2164"/>
                  <a:ext cx="255" cy="170"/>
                </a:xfrm>
                <a:custGeom>
                  <a:avLst/>
                  <a:gdLst>
                    <a:gd name="T0" fmla="*/ 245 w 255"/>
                    <a:gd name="T1" fmla="*/ 170 h 170"/>
                    <a:gd name="T2" fmla="*/ 255 w 255"/>
                    <a:gd name="T3" fmla="*/ 153 h 170"/>
                    <a:gd name="T4" fmla="*/ 11 w 255"/>
                    <a:gd name="T5" fmla="*/ 0 h 170"/>
                    <a:gd name="T6" fmla="*/ 0 w 255"/>
                    <a:gd name="T7" fmla="*/ 17 h 170"/>
                    <a:gd name="T8" fmla="*/ 245 w 255"/>
                    <a:gd name="T9" fmla="*/ 170 h 1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5"/>
                    <a:gd name="T16" fmla="*/ 0 h 170"/>
                    <a:gd name="T17" fmla="*/ 255 w 255"/>
                    <a:gd name="T18" fmla="*/ 170 h 1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5" h="170">
                      <a:moveTo>
                        <a:pt x="245" y="170"/>
                      </a:moveTo>
                      <a:lnTo>
                        <a:pt x="255" y="153"/>
                      </a:lnTo>
                      <a:lnTo>
                        <a:pt x="11" y="0"/>
                      </a:lnTo>
                      <a:lnTo>
                        <a:pt x="0" y="17"/>
                      </a:lnTo>
                      <a:lnTo>
                        <a:pt x="245" y="17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35" name="Freeform 858">
                  <a:extLst>
                    <a:ext uri="{FF2B5EF4-FFF2-40B4-BE49-F238E27FC236}">
                      <a16:creationId xmlns:a16="http://schemas.microsoft.com/office/drawing/2014/main" id="{6CB054FF-F514-81E3-313B-32320A0928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2" y="2007"/>
                  <a:ext cx="255" cy="169"/>
                </a:xfrm>
                <a:custGeom>
                  <a:avLst/>
                  <a:gdLst>
                    <a:gd name="T0" fmla="*/ 244 w 255"/>
                    <a:gd name="T1" fmla="*/ 169 h 169"/>
                    <a:gd name="T2" fmla="*/ 255 w 255"/>
                    <a:gd name="T3" fmla="*/ 154 h 169"/>
                    <a:gd name="T4" fmla="*/ 10 w 255"/>
                    <a:gd name="T5" fmla="*/ 0 h 169"/>
                    <a:gd name="T6" fmla="*/ 0 w 255"/>
                    <a:gd name="T7" fmla="*/ 17 h 169"/>
                    <a:gd name="T8" fmla="*/ 244 w 255"/>
                    <a:gd name="T9" fmla="*/ 169 h 16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5"/>
                    <a:gd name="T16" fmla="*/ 0 h 169"/>
                    <a:gd name="T17" fmla="*/ 255 w 255"/>
                    <a:gd name="T18" fmla="*/ 169 h 16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5" h="169">
                      <a:moveTo>
                        <a:pt x="244" y="169"/>
                      </a:moveTo>
                      <a:lnTo>
                        <a:pt x="255" y="154"/>
                      </a:lnTo>
                      <a:lnTo>
                        <a:pt x="10" y="0"/>
                      </a:lnTo>
                      <a:lnTo>
                        <a:pt x="0" y="17"/>
                      </a:lnTo>
                      <a:lnTo>
                        <a:pt x="244" y="169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36" name="Freeform 859">
                  <a:extLst>
                    <a:ext uri="{FF2B5EF4-FFF2-40B4-BE49-F238E27FC236}">
                      <a16:creationId xmlns:a16="http://schemas.microsoft.com/office/drawing/2014/main" id="{09A8A239-1036-1DD9-9946-11B60A2B58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1" y="2151"/>
                  <a:ext cx="145" cy="204"/>
                </a:xfrm>
                <a:custGeom>
                  <a:avLst/>
                  <a:gdLst>
                    <a:gd name="T0" fmla="*/ 28 w 145"/>
                    <a:gd name="T1" fmla="*/ 204 h 204"/>
                    <a:gd name="T2" fmla="*/ 145 w 145"/>
                    <a:gd name="T3" fmla="*/ 14 h 204"/>
                    <a:gd name="T4" fmla="*/ 119 w 145"/>
                    <a:gd name="T5" fmla="*/ 0 h 204"/>
                    <a:gd name="T6" fmla="*/ 0 w 145"/>
                    <a:gd name="T7" fmla="*/ 189 h 204"/>
                    <a:gd name="T8" fmla="*/ 28 w 145"/>
                    <a:gd name="T9" fmla="*/ 204 h 2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204"/>
                    <a:gd name="T17" fmla="*/ 145 w 145"/>
                    <a:gd name="T18" fmla="*/ 204 h 2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204">
                      <a:moveTo>
                        <a:pt x="28" y="204"/>
                      </a:moveTo>
                      <a:lnTo>
                        <a:pt x="145" y="14"/>
                      </a:lnTo>
                      <a:lnTo>
                        <a:pt x="119" y="0"/>
                      </a:lnTo>
                      <a:lnTo>
                        <a:pt x="0" y="189"/>
                      </a:lnTo>
                      <a:lnTo>
                        <a:pt x="28" y="204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37" name="Freeform 860">
                  <a:extLst>
                    <a:ext uri="{FF2B5EF4-FFF2-40B4-BE49-F238E27FC236}">
                      <a16:creationId xmlns:a16="http://schemas.microsoft.com/office/drawing/2014/main" id="{0A43B17D-144B-8DAF-E2D0-C3AE8B5B9A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9" y="2002"/>
                  <a:ext cx="371" cy="295"/>
                </a:xfrm>
                <a:custGeom>
                  <a:avLst/>
                  <a:gdLst>
                    <a:gd name="T0" fmla="*/ 41 w 371"/>
                    <a:gd name="T1" fmla="*/ 11 h 295"/>
                    <a:gd name="T2" fmla="*/ 0 w 371"/>
                    <a:gd name="T3" fmla="*/ 77 h 295"/>
                    <a:gd name="T4" fmla="*/ 62 w 371"/>
                    <a:gd name="T5" fmla="*/ 115 h 295"/>
                    <a:gd name="T6" fmla="*/ 43 w 371"/>
                    <a:gd name="T7" fmla="*/ 145 h 295"/>
                    <a:gd name="T8" fmla="*/ 49 w 371"/>
                    <a:gd name="T9" fmla="*/ 184 h 295"/>
                    <a:gd name="T10" fmla="*/ 219 w 371"/>
                    <a:gd name="T11" fmla="*/ 290 h 295"/>
                    <a:gd name="T12" fmla="*/ 299 w 371"/>
                    <a:gd name="T13" fmla="*/ 295 h 295"/>
                    <a:gd name="T14" fmla="*/ 371 w 371"/>
                    <a:gd name="T15" fmla="*/ 181 h 295"/>
                    <a:gd name="T16" fmla="*/ 332 w 371"/>
                    <a:gd name="T17" fmla="*/ 108 h 295"/>
                    <a:gd name="T18" fmla="*/ 159 w 371"/>
                    <a:gd name="T19" fmla="*/ 0 h 295"/>
                    <a:gd name="T20" fmla="*/ 121 w 371"/>
                    <a:gd name="T21" fmla="*/ 20 h 295"/>
                    <a:gd name="T22" fmla="*/ 102 w 371"/>
                    <a:gd name="T23" fmla="*/ 48 h 295"/>
                    <a:gd name="T24" fmla="*/ 41 w 371"/>
                    <a:gd name="T25" fmla="*/ 11 h 29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71"/>
                    <a:gd name="T40" fmla="*/ 0 h 295"/>
                    <a:gd name="T41" fmla="*/ 371 w 371"/>
                    <a:gd name="T42" fmla="*/ 295 h 29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71" h="295">
                      <a:moveTo>
                        <a:pt x="41" y="11"/>
                      </a:moveTo>
                      <a:lnTo>
                        <a:pt x="0" y="77"/>
                      </a:lnTo>
                      <a:lnTo>
                        <a:pt x="62" y="115"/>
                      </a:lnTo>
                      <a:lnTo>
                        <a:pt x="43" y="145"/>
                      </a:lnTo>
                      <a:lnTo>
                        <a:pt x="49" y="184"/>
                      </a:lnTo>
                      <a:lnTo>
                        <a:pt x="219" y="290"/>
                      </a:lnTo>
                      <a:lnTo>
                        <a:pt x="299" y="295"/>
                      </a:lnTo>
                      <a:lnTo>
                        <a:pt x="371" y="181"/>
                      </a:lnTo>
                      <a:lnTo>
                        <a:pt x="332" y="108"/>
                      </a:lnTo>
                      <a:lnTo>
                        <a:pt x="159" y="0"/>
                      </a:lnTo>
                      <a:lnTo>
                        <a:pt x="121" y="20"/>
                      </a:lnTo>
                      <a:lnTo>
                        <a:pt x="102" y="48"/>
                      </a:lnTo>
                      <a:lnTo>
                        <a:pt x="41" y="11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38" name="Freeform 861">
                  <a:extLst>
                    <a:ext uri="{FF2B5EF4-FFF2-40B4-BE49-F238E27FC236}">
                      <a16:creationId xmlns:a16="http://schemas.microsoft.com/office/drawing/2014/main" id="{0A803E23-2957-85CF-52A8-E178CD3714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0" y="2344"/>
                  <a:ext cx="63" cy="56"/>
                </a:xfrm>
                <a:custGeom>
                  <a:avLst/>
                  <a:gdLst>
                    <a:gd name="T0" fmla="*/ 46 w 63"/>
                    <a:gd name="T1" fmla="*/ 56 h 56"/>
                    <a:gd name="T2" fmla="*/ 63 w 63"/>
                    <a:gd name="T3" fmla="*/ 30 h 56"/>
                    <a:gd name="T4" fmla="*/ 17 w 63"/>
                    <a:gd name="T5" fmla="*/ 0 h 56"/>
                    <a:gd name="T6" fmla="*/ 0 w 63"/>
                    <a:gd name="T7" fmla="*/ 26 h 56"/>
                    <a:gd name="T8" fmla="*/ 46 w 63"/>
                    <a:gd name="T9" fmla="*/ 56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"/>
                    <a:gd name="T16" fmla="*/ 0 h 56"/>
                    <a:gd name="T17" fmla="*/ 63 w 63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" h="56">
                      <a:moveTo>
                        <a:pt x="46" y="56"/>
                      </a:moveTo>
                      <a:lnTo>
                        <a:pt x="63" y="30"/>
                      </a:lnTo>
                      <a:lnTo>
                        <a:pt x="17" y="0"/>
                      </a:lnTo>
                      <a:lnTo>
                        <a:pt x="0" y="26"/>
                      </a:lnTo>
                      <a:lnTo>
                        <a:pt x="46" y="56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823" name="Group 862">
                <a:extLst>
                  <a:ext uri="{FF2B5EF4-FFF2-40B4-BE49-F238E27FC236}">
                    <a16:creationId xmlns:a16="http://schemas.microsoft.com/office/drawing/2014/main" id="{4AB62734-1AB1-45D7-6574-57CE1275B7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6" y="3930"/>
                <a:ext cx="454" cy="158"/>
                <a:chOff x="766" y="3930"/>
                <a:chExt cx="454" cy="158"/>
              </a:xfrm>
            </p:grpSpPr>
            <p:sp>
              <p:nvSpPr>
                <p:cNvPr id="20824" name="Rectangle 863">
                  <a:extLst>
                    <a:ext uri="{FF2B5EF4-FFF2-40B4-BE49-F238E27FC236}">
                      <a16:creationId xmlns:a16="http://schemas.microsoft.com/office/drawing/2014/main" id="{18DA9B03-4D63-AD0C-57C9-E4447073DB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7" y="4002"/>
                  <a:ext cx="170" cy="7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825" name="Rectangle 864">
                  <a:extLst>
                    <a:ext uri="{FF2B5EF4-FFF2-40B4-BE49-F238E27FC236}">
                      <a16:creationId xmlns:a16="http://schemas.microsoft.com/office/drawing/2014/main" id="{5FDF7D76-D458-D1CD-5A5A-BF3863AFB6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51" y="3936"/>
                  <a:ext cx="200" cy="13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826" name="Rectangle 865">
                  <a:extLst>
                    <a:ext uri="{FF2B5EF4-FFF2-40B4-BE49-F238E27FC236}">
                      <a16:creationId xmlns:a16="http://schemas.microsoft.com/office/drawing/2014/main" id="{1C0B8681-8CB4-D44E-CF8F-8180163B41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49" y="4067"/>
                  <a:ext cx="199" cy="13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827" name="Freeform 866">
                  <a:extLst>
                    <a:ext uri="{FF2B5EF4-FFF2-40B4-BE49-F238E27FC236}">
                      <a16:creationId xmlns:a16="http://schemas.microsoft.com/office/drawing/2014/main" id="{C06A5324-E7B8-92F5-7B97-EDE928DD21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9" y="3930"/>
                  <a:ext cx="22" cy="158"/>
                </a:xfrm>
                <a:custGeom>
                  <a:avLst/>
                  <a:gdLst>
                    <a:gd name="T0" fmla="*/ 0 w 31"/>
                    <a:gd name="T1" fmla="*/ 1 h 227"/>
                    <a:gd name="T2" fmla="*/ 0 w 31"/>
                    <a:gd name="T3" fmla="*/ 1 h 227"/>
                    <a:gd name="T4" fmla="*/ 1 w 31"/>
                    <a:gd name="T5" fmla="*/ 1 h 227"/>
                    <a:gd name="T6" fmla="*/ 1 w 31"/>
                    <a:gd name="T7" fmla="*/ 0 h 227"/>
                    <a:gd name="T8" fmla="*/ 0 w 31"/>
                    <a:gd name="T9" fmla="*/ 1 h 2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227"/>
                    <a:gd name="T17" fmla="*/ 31 w 31"/>
                    <a:gd name="T18" fmla="*/ 227 h 2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227">
                      <a:moveTo>
                        <a:pt x="0" y="3"/>
                      </a:moveTo>
                      <a:lnTo>
                        <a:pt x="0" y="227"/>
                      </a:lnTo>
                      <a:lnTo>
                        <a:pt x="30" y="225"/>
                      </a:lnTo>
                      <a:lnTo>
                        <a:pt x="31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28" name="Rectangle 867">
                  <a:extLst>
                    <a:ext uri="{FF2B5EF4-FFF2-40B4-BE49-F238E27FC236}">
                      <a16:creationId xmlns:a16="http://schemas.microsoft.com/office/drawing/2014/main" id="{D6849429-7CD8-51F4-CDAC-3E13176AC1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6" y="3998"/>
                  <a:ext cx="38" cy="21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grpSp>
              <p:nvGrpSpPr>
                <p:cNvPr id="20829" name="Group 868">
                  <a:extLst>
                    <a:ext uri="{FF2B5EF4-FFF2-40B4-BE49-F238E27FC236}">
                      <a16:creationId xmlns:a16="http://schemas.microsoft.com/office/drawing/2014/main" id="{D9B5D51C-196B-0090-FCF3-1892193C0C5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3" y="3933"/>
                  <a:ext cx="257" cy="149"/>
                  <a:chOff x="963" y="3933"/>
                  <a:chExt cx="257" cy="149"/>
                </a:xfrm>
              </p:grpSpPr>
              <p:sp>
                <p:nvSpPr>
                  <p:cNvPr id="20830" name="Freeform 869">
                    <a:extLst>
                      <a:ext uri="{FF2B5EF4-FFF2-40B4-BE49-F238E27FC236}">
                        <a16:creationId xmlns:a16="http://schemas.microsoft.com/office/drawing/2014/main" id="{BB7EC486-13A3-543E-B787-36ADF3CC2F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63" y="3933"/>
                    <a:ext cx="257" cy="149"/>
                  </a:xfrm>
                  <a:custGeom>
                    <a:avLst/>
                    <a:gdLst>
                      <a:gd name="T0" fmla="*/ 1 w 370"/>
                      <a:gd name="T1" fmla="*/ 1 h 214"/>
                      <a:gd name="T2" fmla="*/ 1 w 370"/>
                      <a:gd name="T3" fmla="*/ 1 h 214"/>
                      <a:gd name="T4" fmla="*/ 1 w 370"/>
                      <a:gd name="T5" fmla="*/ 1 h 214"/>
                      <a:gd name="T6" fmla="*/ 1 w 370"/>
                      <a:gd name="T7" fmla="*/ 1 h 214"/>
                      <a:gd name="T8" fmla="*/ 1 w 370"/>
                      <a:gd name="T9" fmla="*/ 0 h 214"/>
                      <a:gd name="T10" fmla="*/ 1 w 370"/>
                      <a:gd name="T11" fmla="*/ 0 h 214"/>
                      <a:gd name="T12" fmla="*/ 0 w 370"/>
                      <a:gd name="T13" fmla="*/ 1 h 214"/>
                      <a:gd name="T14" fmla="*/ 0 w 370"/>
                      <a:gd name="T15" fmla="*/ 1 h 214"/>
                      <a:gd name="T16" fmla="*/ 1 w 370"/>
                      <a:gd name="T17" fmla="*/ 1 h 214"/>
                      <a:gd name="T18" fmla="*/ 1 w 370"/>
                      <a:gd name="T19" fmla="*/ 1 h 214"/>
                      <a:gd name="T20" fmla="*/ 1 w 370"/>
                      <a:gd name="T21" fmla="*/ 1 h 214"/>
                      <a:gd name="T22" fmla="*/ 1 w 370"/>
                      <a:gd name="T23" fmla="*/ 1 h 214"/>
                      <a:gd name="T24" fmla="*/ 1 w 370"/>
                      <a:gd name="T25" fmla="*/ 1 h 21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370"/>
                      <a:gd name="T40" fmla="*/ 0 h 214"/>
                      <a:gd name="T41" fmla="*/ 370 w 370"/>
                      <a:gd name="T42" fmla="*/ 214 h 21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370" h="214">
                        <a:moveTo>
                          <a:pt x="370" y="142"/>
                        </a:moveTo>
                        <a:lnTo>
                          <a:pt x="370" y="64"/>
                        </a:lnTo>
                        <a:lnTo>
                          <a:pt x="297" y="64"/>
                        </a:lnTo>
                        <a:lnTo>
                          <a:pt x="297" y="28"/>
                        </a:lnTo>
                        <a:lnTo>
                          <a:pt x="272" y="0"/>
                        </a:lnTo>
                        <a:lnTo>
                          <a:pt x="71" y="0"/>
                        </a:lnTo>
                        <a:lnTo>
                          <a:pt x="0" y="38"/>
                        </a:lnTo>
                        <a:lnTo>
                          <a:pt x="0" y="172"/>
                        </a:lnTo>
                        <a:lnTo>
                          <a:pt x="72" y="214"/>
                        </a:lnTo>
                        <a:lnTo>
                          <a:pt x="275" y="214"/>
                        </a:lnTo>
                        <a:lnTo>
                          <a:pt x="298" y="177"/>
                        </a:lnTo>
                        <a:lnTo>
                          <a:pt x="298" y="142"/>
                        </a:lnTo>
                        <a:lnTo>
                          <a:pt x="370" y="14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831" name="Line 870">
                    <a:extLst>
                      <a:ext uri="{FF2B5EF4-FFF2-40B4-BE49-F238E27FC236}">
                        <a16:creationId xmlns:a16="http://schemas.microsoft.com/office/drawing/2014/main" id="{387D77C0-ED97-18DD-D874-234271FDDCD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65" y="3956"/>
                    <a:ext cx="205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832" name="Line 871">
                    <a:extLst>
                      <a:ext uri="{FF2B5EF4-FFF2-40B4-BE49-F238E27FC236}">
                        <a16:creationId xmlns:a16="http://schemas.microsoft.com/office/drawing/2014/main" id="{A2BBA2F8-7FD7-A69F-3FD6-A34604D10DD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965" y="3963"/>
                    <a:ext cx="205" cy="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20603" name="Group 894">
            <a:extLst>
              <a:ext uri="{FF2B5EF4-FFF2-40B4-BE49-F238E27FC236}">
                <a16:creationId xmlns:a16="http://schemas.microsoft.com/office/drawing/2014/main" id="{3E4A70BD-E5C3-9796-436A-FA81A21A19E4}"/>
              </a:ext>
            </a:extLst>
          </p:cNvPr>
          <p:cNvGrpSpPr>
            <a:grpSpLocks/>
          </p:cNvGrpSpPr>
          <p:nvPr/>
        </p:nvGrpSpPr>
        <p:grpSpPr bwMode="auto">
          <a:xfrm>
            <a:off x="4459564" y="8185480"/>
            <a:ext cx="1103312" cy="1192213"/>
            <a:chOff x="49" y="4100"/>
            <a:chExt cx="695" cy="751"/>
          </a:xfrm>
        </p:grpSpPr>
        <p:grpSp>
          <p:nvGrpSpPr>
            <p:cNvPr id="20796" name="Group 895">
              <a:extLst>
                <a:ext uri="{FF2B5EF4-FFF2-40B4-BE49-F238E27FC236}">
                  <a16:creationId xmlns:a16="http://schemas.microsoft.com/office/drawing/2014/main" id="{3230D2B8-9090-9D17-C9F7-8B04D1A1A0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" y="4224"/>
              <a:ext cx="657" cy="627"/>
              <a:chOff x="49" y="4224"/>
              <a:chExt cx="657" cy="627"/>
            </a:xfrm>
          </p:grpSpPr>
          <p:grpSp>
            <p:nvGrpSpPr>
              <p:cNvPr id="20798" name="Group 896">
                <a:extLst>
                  <a:ext uri="{FF2B5EF4-FFF2-40B4-BE49-F238E27FC236}">
                    <a16:creationId xmlns:a16="http://schemas.microsoft.com/office/drawing/2014/main" id="{A1EE692F-913D-64D9-268B-404DC17F0B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" y="4224"/>
                <a:ext cx="498" cy="627"/>
                <a:chOff x="49" y="4224"/>
                <a:chExt cx="498" cy="627"/>
              </a:xfrm>
            </p:grpSpPr>
            <p:sp>
              <p:nvSpPr>
                <p:cNvPr id="20807" name="Freeform 897">
                  <a:extLst>
                    <a:ext uri="{FF2B5EF4-FFF2-40B4-BE49-F238E27FC236}">
                      <a16:creationId xmlns:a16="http://schemas.microsoft.com/office/drawing/2014/main" id="{2537ACD4-6C40-7309-C3E0-91309E81F6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136" y="4224"/>
                  <a:ext cx="294" cy="228"/>
                </a:xfrm>
                <a:custGeom>
                  <a:avLst/>
                  <a:gdLst>
                    <a:gd name="T0" fmla="*/ 294 w 294"/>
                    <a:gd name="T1" fmla="*/ 55 h 228"/>
                    <a:gd name="T2" fmla="*/ 262 w 294"/>
                    <a:gd name="T3" fmla="*/ 3 h 228"/>
                    <a:gd name="T4" fmla="*/ 212 w 294"/>
                    <a:gd name="T5" fmla="*/ 32 h 228"/>
                    <a:gd name="T6" fmla="*/ 201 w 294"/>
                    <a:gd name="T7" fmla="*/ 16 h 228"/>
                    <a:gd name="T8" fmla="*/ 168 w 294"/>
                    <a:gd name="T9" fmla="*/ 0 h 228"/>
                    <a:gd name="T10" fmla="*/ 33 w 294"/>
                    <a:gd name="T11" fmla="*/ 81 h 228"/>
                    <a:gd name="T12" fmla="*/ 0 w 294"/>
                    <a:gd name="T13" fmla="*/ 135 h 228"/>
                    <a:gd name="T14" fmla="*/ 54 w 294"/>
                    <a:gd name="T15" fmla="*/ 228 h 228"/>
                    <a:gd name="T16" fmla="*/ 120 w 294"/>
                    <a:gd name="T17" fmla="*/ 225 h 228"/>
                    <a:gd name="T18" fmla="*/ 255 w 294"/>
                    <a:gd name="T19" fmla="*/ 144 h 228"/>
                    <a:gd name="T20" fmla="*/ 255 w 294"/>
                    <a:gd name="T21" fmla="*/ 106 h 228"/>
                    <a:gd name="T22" fmla="*/ 243 w 294"/>
                    <a:gd name="T23" fmla="*/ 87 h 228"/>
                    <a:gd name="T24" fmla="*/ 294 w 294"/>
                    <a:gd name="T25" fmla="*/ 55 h 22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94"/>
                    <a:gd name="T40" fmla="*/ 0 h 228"/>
                    <a:gd name="T41" fmla="*/ 294 w 294"/>
                    <a:gd name="T42" fmla="*/ 228 h 22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94" h="228">
                      <a:moveTo>
                        <a:pt x="294" y="55"/>
                      </a:moveTo>
                      <a:lnTo>
                        <a:pt x="262" y="3"/>
                      </a:lnTo>
                      <a:lnTo>
                        <a:pt x="212" y="32"/>
                      </a:lnTo>
                      <a:lnTo>
                        <a:pt x="201" y="16"/>
                      </a:lnTo>
                      <a:lnTo>
                        <a:pt x="168" y="0"/>
                      </a:lnTo>
                      <a:lnTo>
                        <a:pt x="33" y="81"/>
                      </a:lnTo>
                      <a:lnTo>
                        <a:pt x="0" y="135"/>
                      </a:lnTo>
                      <a:lnTo>
                        <a:pt x="54" y="228"/>
                      </a:lnTo>
                      <a:lnTo>
                        <a:pt x="120" y="225"/>
                      </a:lnTo>
                      <a:lnTo>
                        <a:pt x="255" y="144"/>
                      </a:lnTo>
                      <a:lnTo>
                        <a:pt x="255" y="106"/>
                      </a:lnTo>
                      <a:lnTo>
                        <a:pt x="243" y="87"/>
                      </a:lnTo>
                      <a:lnTo>
                        <a:pt x="294" y="55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808" name="Group 898">
                  <a:extLst>
                    <a:ext uri="{FF2B5EF4-FFF2-40B4-BE49-F238E27FC236}">
                      <a16:creationId xmlns:a16="http://schemas.microsoft.com/office/drawing/2014/main" id="{C6D19B45-94D5-BE8B-1C52-E173A3EFEE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269" y="4332"/>
                  <a:ext cx="278" cy="519"/>
                  <a:chOff x="1261" y="4316"/>
                  <a:chExt cx="278" cy="519"/>
                </a:xfrm>
              </p:grpSpPr>
              <p:sp>
                <p:nvSpPr>
                  <p:cNvPr id="20813" name="Freeform 899">
                    <a:extLst>
                      <a:ext uri="{FF2B5EF4-FFF2-40B4-BE49-F238E27FC236}">
                        <a16:creationId xmlns:a16="http://schemas.microsoft.com/office/drawing/2014/main" id="{0EDA3783-D490-DF8F-3576-AFC4296E76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9" y="4316"/>
                    <a:ext cx="190" cy="304"/>
                  </a:xfrm>
                  <a:custGeom>
                    <a:avLst/>
                    <a:gdLst>
                      <a:gd name="T0" fmla="*/ 0 w 190"/>
                      <a:gd name="T1" fmla="*/ 9 h 304"/>
                      <a:gd name="T2" fmla="*/ 174 w 190"/>
                      <a:gd name="T3" fmla="*/ 304 h 304"/>
                      <a:gd name="T4" fmla="*/ 190 w 190"/>
                      <a:gd name="T5" fmla="*/ 295 h 304"/>
                      <a:gd name="T6" fmla="*/ 15 w 190"/>
                      <a:gd name="T7" fmla="*/ 0 h 304"/>
                      <a:gd name="T8" fmla="*/ 0 w 190"/>
                      <a:gd name="T9" fmla="*/ 9 h 30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0"/>
                      <a:gd name="T16" fmla="*/ 0 h 304"/>
                      <a:gd name="T17" fmla="*/ 190 w 190"/>
                      <a:gd name="T18" fmla="*/ 304 h 30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0" h="304">
                        <a:moveTo>
                          <a:pt x="0" y="9"/>
                        </a:moveTo>
                        <a:lnTo>
                          <a:pt x="174" y="304"/>
                        </a:lnTo>
                        <a:lnTo>
                          <a:pt x="190" y="295"/>
                        </a:lnTo>
                        <a:lnTo>
                          <a:pt x="15" y="0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814" name="Freeform 900">
                    <a:extLst>
                      <a:ext uri="{FF2B5EF4-FFF2-40B4-BE49-F238E27FC236}">
                        <a16:creationId xmlns:a16="http://schemas.microsoft.com/office/drawing/2014/main" id="{B3C5ED12-500A-8F86-F7F4-90A5742F08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71" y="4469"/>
                    <a:ext cx="175" cy="125"/>
                  </a:xfrm>
                  <a:custGeom>
                    <a:avLst/>
                    <a:gdLst>
                      <a:gd name="T0" fmla="*/ 175 w 175"/>
                      <a:gd name="T1" fmla="*/ 17 h 125"/>
                      <a:gd name="T2" fmla="*/ 11 w 175"/>
                      <a:gd name="T3" fmla="*/ 125 h 125"/>
                      <a:gd name="T4" fmla="*/ 0 w 175"/>
                      <a:gd name="T5" fmla="*/ 108 h 125"/>
                      <a:gd name="T6" fmla="*/ 163 w 175"/>
                      <a:gd name="T7" fmla="*/ 0 h 125"/>
                      <a:gd name="T8" fmla="*/ 175 w 175"/>
                      <a:gd name="T9" fmla="*/ 17 h 1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5"/>
                      <a:gd name="T16" fmla="*/ 0 h 125"/>
                      <a:gd name="T17" fmla="*/ 175 w 175"/>
                      <a:gd name="T18" fmla="*/ 125 h 1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5" h="125">
                        <a:moveTo>
                          <a:pt x="175" y="17"/>
                        </a:moveTo>
                        <a:lnTo>
                          <a:pt x="11" y="125"/>
                        </a:lnTo>
                        <a:lnTo>
                          <a:pt x="0" y="108"/>
                        </a:lnTo>
                        <a:lnTo>
                          <a:pt x="163" y="0"/>
                        </a:lnTo>
                        <a:lnTo>
                          <a:pt x="175" y="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815" name="Freeform 901">
                    <a:extLst>
                      <a:ext uri="{FF2B5EF4-FFF2-40B4-BE49-F238E27FC236}">
                        <a16:creationId xmlns:a16="http://schemas.microsoft.com/office/drawing/2014/main" id="{65F9F81F-18F6-4335-4958-709A87EE5D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61" y="4517"/>
                    <a:ext cx="93" cy="100"/>
                  </a:xfrm>
                  <a:custGeom>
                    <a:avLst/>
                    <a:gdLst>
                      <a:gd name="T0" fmla="*/ 93 w 93"/>
                      <a:gd name="T1" fmla="*/ 61 h 100"/>
                      <a:gd name="T2" fmla="*/ 42 w 93"/>
                      <a:gd name="T3" fmla="*/ 100 h 100"/>
                      <a:gd name="T4" fmla="*/ 0 w 93"/>
                      <a:gd name="T5" fmla="*/ 39 h 100"/>
                      <a:gd name="T6" fmla="*/ 51 w 93"/>
                      <a:gd name="T7" fmla="*/ 0 h 100"/>
                      <a:gd name="T8" fmla="*/ 93 w 93"/>
                      <a:gd name="T9" fmla="*/ 61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3"/>
                      <a:gd name="T16" fmla="*/ 0 h 100"/>
                      <a:gd name="T17" fmla="*/ 93 w 93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3" h="100">
                        <a:moveTo>
                          <a:pt x="93" y="61"/>
                        </a:moveTo>
                        <a:lnTo>
                          <a:pt x="42" y="100"/>
                        </a:lnTo>
                        <a:lnTo>
                          <a:pt x="0" y="39"/>
                        </a:lnTo>
                        <a:lnTo>
                          <a:pt x="51" y="0"/>
                        </a:lnTo>
                        <a:lnTo>
                          <a:pt x="93" y="6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816" name="Rectangle 902">
                    <a:extLst>
                      <a:ext uri="{FF2B5EF4-FFF2-40B4-BE49-F238E27FC236}">
                        <a16:creationId xmlns:a16="http://schemas.microsoft.com/office/drawing/2014/main" id="{F23540F3-20DA-0D56-6780-7F2953BF9CC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18" y="4480"/>
                    <a:ext cx="31" cy="35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grpSp>
              <p:nvGrpSpPr>
                <p:cNvPr id="20809" name="Group 903">
                  <a:extLst>
                    <a:ext uri="{FF2B5EF4-FFF2-40B4-BE49-F238E27FC236}">
                      <a16:creationId xmlns:a16="http://schemas.microsoft.com/office/drawing/2014/main" id="{A4940DEA-7A50-CDD4-EBEA-AFAF3F8053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49" y="4372"/>
                  <a:ext cx="293" cy="229"/>
                  <a:chOff x="1378" y="4208"/>
                  <a:chExt cx="293" cy="229"/>
                </a:xfrm>
              </p:grpSpPr>
              <p:sp>
                <p:nvSpPr>
                  <p:cNvPr id="20810" name="Freeform 904">
                    <a:extLst>
                      <a:ext uri="{FF2B5EF4-FFF2-40B4-BE49-F238E27FC236}">
                        <a16:creationId xmlns:a16="http://schemas.microsoft.com/office/drawing/2014/main" id="{656384B1-EC3E-33C8-7401-458F1D6AB3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8" y="4208"/>
                    <a:ext cx="293" cy="229"/>
                  </a:xfrm>
                  <a:custGeom>
                    <a:avLst/>
                    <a:gdLst>
                      <a:gd name="T0" fmla="*/ 293 w 293"/>
                      <a:gd name="T1" fmla="*/ 52 h 229"/>
                      <a:gd name="T2" fmla="*/ 260 w 293"/>
                      <a:gd name="T3" fmla="*/ 1 h 229"/>
                      <a:gd name="T4" fmla="*/ 210 w 293"/>
                      <a:gd name="T5" fmla="*/ 31 h 229"/>
                      <a:gd name="T6" fmla="*/ 199 w 293"/>
                      <a:gd name="T7" fmla="*/ 15 h 229"/>
                      <a:gd name="T8" fmla="*/ 166 w 293"/>
                      <a:gd name="T9" fmla="*/ 0 h 229"/>
                      <a:gd name="T10" fmla="*/ 32 w 293"/>
                      <a:gd name="T11" fmla="*/ 82 h 229"/>
                      <a:gd name="T12" fmla="*/ 0 w 293"/>
                      <a:gd name="T13" fmla="*/ 138 h 229"/>
                      <a:gd name="T14" fmla="*/ 55 w 293"/>
                      <a:gd name="T15" fmla="*/ 229 h 229"/>
                      <a:gd name="T16" fmla="*/ 121 w 293"/>
                      <a:gd name="T17" fmla="*/ 225 h 229"/>
                      <a:gd name="T18" fmla="*/ 256 w 293"/>
                      <a:gd name="T19" fmla="*/ 141 h 229"/>
                      <a:gd name="T20" fmla="*/ 256 w 293"/>
                      <a:gd name="T21" fmla="*/ 104 h 229"/>
                      <a:gd name="T22" fmla="*/ 242 w 293"/>
                      <a:gd name="T23" fmla="*/ 85 h 229"/>
                      <a:gd name="T24" fmla="*/ 293 w 293"/>
                      <a:gd name="T25" fmla="*/ 52 h 229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93"/>
                      <a:gd name="T40" fmla="*/ 0 h 229"/>
                      <a:gd name="T41" fmla="*/ 293 w 293"/>
                      <a:gd name="T42" fmla="*/ 229 h 229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93" h="229">
                        <a:moveTo>
                          <a:pt x="293" y="52"/>
                        </a:moveTo>
                        <a:lnTo>
                          <a:pt x="260" y="1"/>
                        </a:lnTo>
                        <a:lnTo>
                          <a:pt x="210" y="31"/>
                        </a:lnTo>
                        <a:lnTo>
                          <a:pt x="199" y="15"/>
                        </a:lnTo>
                        <a:lnTo>
                          <a:pt x="166" y="0"/>
                        </a:lnTo>
                        <a:lnTo>
                          <a:pt x="32" y="82"/>
                        </a:lnTo>
                        <a:lnTo>
                          <a:pt x="0" y="138"/>
                        </a:lnTo>
                        <a:lnTo>
                          <a:pt x="55" y="229"/>
                        </a:lnTo>
                        <a:lnTo>
                          <a:pt x="121" y="225"/>
                        </a:lnTo>
                        <a:lnTo>
                          <a:pt x="256" y="141"/>
                        </a:lnTo>
                        <a:lnTo>
                          <a:pt x="256" y="104"/>
                        </a:lnTo>
                        <a:lnTo>
                          <a:pt x="242" y="85"/>
                        </a:lnTo>
                        <a:lnTo>
                          <a:pt x="293" y="5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27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811" name="Freeform 905">
                    <a:extLst>
                      <a:ext uri="{FF2B5EF4-FFF2-40B4-BE49-F238E27FC236}">
                        <a16:creationId xmlns:a16="http://schemas.microsoft.com/office/drawing/2014/main" id="{3269523C-6C27-DCF0-9622-2FACA547FE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38" y="4224"/>
                    <a:ext cx="134" cy="207"/>
                  </a:xfrm>
                  <a:custGeom>
                    <a:avLst/>
                    <a:gdLst>
                      <a:gd name="T0" fmla="*/ 134 w 134"/>
                      <a:gd name="T1" fmla="*/ 0 h 207"/>
                      <a:gd name="T2" fmla="*/ 0 w 134"/>
                      <a:gd name="T3" fmla="*/ 207 h 207"/>
                      <a:gd name="T4" fmla="*/ 0 60000 65536"/>
                      <a:gd name="T5" fmla="*/ 0 60000 65536"/>
                      <a:gd name="T6" fmla="*/ 0 w 134"/>
                      <a:gd name="T7" fmla="*/ 0 h 207"/>
                      <a:gd name="T8" fmla="*/ 134 w 134"/>
                      <a:gd name="T9" fmla="*/ 207 h 207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34" h="207">
                        <a:moveTo>
                          <a:pt x="134" y="0"/>
                        </a:moveTo>
                        <a:lnTo>
                          <a:pt x="0" y="207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812" name="Line 906">
                    <a:extLst>
                      <a:ext uri="{FF2B5EF4-FFF2-40B4-BE49-F238E27FC236}">
                        <a16:creationId xmlns:a16="http://schemas.microsoft.com/office/drawing/2014/main" id="{401665BF-265C-25A7-C5B8-953BFD5C665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83" y="4320"/>
                    <a:ext cx="246" cy="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0799" name="Group 907">
                <a:extLst>
                  <a:ext uri="{FF2B5EF4-FFF2-40B4-BE49-F238E27FC236}">
                    <a16:creationId xmlns:a16="http://schemas.microsoft.com/office/drawing/2014/main" id="{4114620A-B882-83A8-D95A-DDE23A9C2C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" y="4528"/>
                <a:ext cx="284" cy="310"/>
                <a:chOff x="958" y="4512"/>
                <a:chExt cx="284" cy="310"/>
              </a:xfrm>
            </p:grpSpPr>
            <p:grpSp>
              <p:nvGrpSpPr>
                <p:cNvPr id="20800" name="Group 908">
                  <a:extLst>
                    <a:ext uri="{FF2B5EF4-FFF2-40B4-BE49-F238E27FC236}">
                      <a16:creationId xmlns:a16="http://schemas.microsoft.com/office/drawing/2014/main" id="{D92755B0-17C7-DAB9-52C4-3741BAB2DD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14" y="4576"/>
                  <a:ext cx="136" cy="246"/>
                  <a:chOff x="1014" y="4358"/>
                  <a:chExt cx="136" cy="464"/>
                </a:xfrm>
              </p:grpSpPr>
              <p:sp>
                <p:nvSpPr>
                  <p:cNvPr id="20805" name="Line 909">
                    <a:extLst>
                      <a:ext uri="{FF2B5EF4-FFF2-40B4-BE49-F238E27FC236}">
                        <a16:creationId xmlns:a16="http://schemas.microsoft.com/office/drawing/2014/main" id="{B83E225E-4A98-23D3-DB3A-550F455C1EC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14" y="4358"/>
                    <a:ext cx="0" cy="464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806" name="Line 910">
                    <a:extLst>
                      <a:ext uri="{FF2B5EF4-FFF2-40B4-BE49-F238E27FC236}">
                        <a16:creationId xmlns:a16="http://schemas.microsoft.com/office/drawing/2014/main" id="{EF5F42F5-049C-EF35-67EC-28A4D47F85A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50" y="4358"/>
                    <a:ext cx="0" cy="464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801" name="Group 911">
                  <a:extLst>
                    <a:ext uri="{FF2B5EF4-FFF2-40B4-BE49-F238E27FC236}">
                      <a16:creationId xmlns:a16="http://schemas.microsoft.com/office/drawing/2014/main" id="{828AC507-2969-CC1C-C15B-43E61B361A2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5400000">
                  <a:off x="1022" y="4448"/>
                  <a:ext cx="156" cy="284"/>
                  <a:chOff x="2496" y="2112"/>
                  <a:chExt cx="181" cy="333"/>
                </a:xfrm>
              </p:grpSpPr>
              <p:sp>
                <p:nvSpPr>
                  <p:cNvPr id="20802" name="Freeform 912">
                    <a:extLst>
                      <a:ext uri="{FF2B5EF4-FFF2-40B4-BE49-F238E27FC236}">
                        <a16:creationId xmlns:a16="http://schemas.microsoft.com/office/drawing/2014/main" id="{9D284F40-C61E-CE8E-E09B-A126F21B83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96" y="2112"/>
                    <a:ext cx="181" cy="333"/>
                  </a:xfrm>
                  <a:custGeom>
                    <a:avLst/>
                    <a:gdLst>
                      <a:gd name="T0" fmla="*/ 1 w 277"/>
                      <a:gd name="T1" fmla="*/ 0 h 517"/>
                      <a:gd name="T2" fmla="*/ 1 w 277"/>
                      <a:gd name="T3" fmla="*/ 0 h 517"/>
                      <a:gd name="T4" fmla="*/ 1 w 277"/>
                      <a:gd name="T5" fmla="*/ 1 h 517"/>
                      <a:gd name="T6" fmla="*/ 1 w 277"/>
                      <a:gd name="T7" fmla="*/ 1 h 517"/>
                      <a:gd name="T8" fmla="*/ 1 w 277"/>
                      <a:gd name="T9" fmla="*/ 1 h 517"/>
                      <a:gd name="T10" fmla="*/ 1 w 277"/>
                      <a:gd name="T11" fmla="*/ 1 h 517"/>
                      <a:gd name="T12" fmla="*/ 1 w 277"/>
                      <a:gd name="T13" fmla="*/ 1 h 517"/>
                      <a:gd name="T14" fmla="*/ 1 w 277"/>
                      <a:gd name="T15" fmla="*/ 1 h 517"/>
                      <a:gd name="T16" fmla="*/ 0 w 277"/>
                      <a:gd name="T17" fmla="*/ 1 h 517"/>
                      <a:gd name="T18" fmla="*/ 0 w 277"/>
                      <a:gd name="T19" fmla="*/ 1 h 517"/>
                      <a:gd name="T20" fmla="*/ 1 w 277"/>
                      <a:gd name="T21" fmla="*/ 1 h 517"/>
                      <a:gd name="T22" fmla="*/ 1 w 277"/>
                      <a:gd name="T23" fmla="*/ 1 h 517"/>
                      <a:gd name="T24" fmla="*/ 1 w 277"/>
                      <a:gd name="T25" fmla="*/ 0 h 51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77"/>
                      <a:gd name="T40" fmla="*/ 0 h 517"/>
                      <a:gd name="T41" fmla="*/ 277 w 277"/>
                      <a:gd name="T42" fmla="*/ 517 h 51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77" h="517">
                        <a:moveTo>
                          <a:pt x="89" y="0"/>
                        </a:moveTo>
                        <a:lnTo>
                          <a:pt x="191" y="0"/>
                        </a:lnTo>
                        <a:lnTo>
                          <a:pt x="191" y="105"/>
                        </a:lnTo>
                        <a:lnTo>
                          <a:pt x="225" y="105"/>
                        </a:lnTo>
                        <a:lnTo>
                          <a:pt x="276" y="139"/>
                        </a:lnTo>
                        <a:lnTo>
                          <a:pt x="276" y="415"/>
                        </a:lnTo>
                        <a:lnTo>
                          <a:pt x="225" y="516"/>
                        </a:lnTo>
                        <a:lnTo>
                          <a:pt x="51" y="516"/>
                        </a:lnTo>
                        <a:lnTo>
                          <a:pt x="0" y="415"/>
                        </a:lnTo>
                        <a:lnTo>
                          <a:pt x="0" y="139"/>
                        </a:lnTo>
                        <a:lnTo>
                          <a:pt x="51" y="105"/>
                        </a:lnTo>
                        <a:lnTo>
                          <a:pt x="89" y="105"/>
                        </a:lnTo>
                        <a:lnTo>
                          <a:pt x="89" y="0"/>
                        </a:lnTo>
                      </a:path>
                    </a:pathLst>
                  </a:custGeom>
                  <a:solidFill>
                    <a:schemeClr val="bg1"/>
                  </a:solidFill>
                  <a:ln w="127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803" name="Line 913">
                    <a:extLst>
                      <a:ext uri="{FF2B5EF4-FFF2-40B4-BE49-F238E27FC236}">
                        <a16:creationId xmlns:a16="http://schemas.microsoft.com/office/drawing/2014/main" id="{0011CE77-9435-152D-D248-F4F324D1952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32" y="2184"/>
                    <a:ext cx="111" cy="26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804" name="Line 914">
                    <a:extLst>
                      <a:ext uri="{FF2B5EF4-FFF2-40B4-BE49-F238E27FC236}">
                        <a16:creationId xmlns:a16="http://schemas.microsoft.com/office/drawing/2014/main" id="{3CB52331-0934-EDD3-6642-816A20D3041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29" y="2186"/>
                    <a:ext cx="113" cy="25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0797" name="Freeform 915">
              <a:extLst>
                <a:ext uri="{FF2B5EF4-FFF2-40B4-BE49-F238E27FC236}">
                  <a16:creationId xmlns:a16="http://schemas.microsoft.com/office/drawing/2014/main" id="{990A6E5A-B5A5-1D66-E304-08C458CF3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" y="4100"/>
              <a:ext cx="496" cy="436"/>
            </a:xfrm>
            <a:custGeom>
              <a:avLst/>
              <a:gdLst>
                <a:gd name="T0" fmla="*/ 0 w 496"/>
                <a:gd name="T1" fmla="*/ 76 h 436"/>
                <a:gd name="T2" fmla="*/ 224 w 496"/>
                <a:gd name="T3" fmla="*/ 20 h 436"/>
                <a:gd name="T4" fmla="*/ 432 w 496"/>
                <a:gd name="T5" fmla="*/ 196 h 436"/>
                <a:gd name="T6" fmla="*/ 456 w 496"/>
                <a:gd name="T7" fmla="*/ 436 h 4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6"/>
                <a:gd name="T13" fmla="*/ 0 h 436"/>
                <a:gd name="T14" fmla="*/ 496 w 496"/>
                <a:gd name="T15" fmla="*/ 436 h 4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6" h="436">
                  <a:moveTo>
                    <a:pt x="0" y="76"/>
                  </a:moveTo>
                  <a:cubicBezTo>
                    <a:pt x="37" y="67"/>
                    <a:pt x="152" y="0"/>
                    <a:pt x="224" y="20"/>
                  </a:cubicBezTo>
                  <a:cubicBezTo>
                    <a:pt x="281" y="43"/>
                    <a:pt x="368" y="60"/>
                    <a:pt x="432" y="196"/>
                  </a:cubicBezTo>
                  <a:cubicBezTo>
                    <a:pt x="496" y="332"/>
                    <a:pt x="451" y="386"/>
                    <a:pt x="456" y="4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604" name="Group 916">
            <a:extLst>
              <a:ext uri="{FF2B5EF4-FFF2-40B4-BE49-F238E27FC236}">
                <a16:creationId xmlns:a16="http://schemas.microsoft.com/office/drawing/2014/main" id="{7E4F5E7D-0C9C-AF71-71DD-CA1D02DC19D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582380" y="8227826"/>
            <a:ext cx="649288" cy="569913"/>
            <a:chOff x="1137" y="2160"/>
            <a:chExt cx="634" cy="556"/>
          </a:xfrm>
        </p:grpSpPr>
        <p:grpSp>
          <p:nvGrpSpPr>
            <p:cNvPr id="20778" name="Group 917">
              <a:extLst>
                <a:ext uri="{FF2B5EF4-FFF2-40B4-BE49-F238E27FC236}">
                  <a16:creationId xmlns:a16="http://schemas.microsoft.com/office/drawing/2014/main" id="{4144C018-8F4C-5F15-28F0-C37B1174ACB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6514895">
              <a:off x="1299" y="1998"/>
              <a:ext cx="310" cy="634"/>
              <a:chOff x="1138" y="1925"/>
              <a:chExt cx="310" cy="634"/>
            </a:xfrm>
          </p:grpSpPr>
          <p:grpSp>
            <p:nvGrpSpPr>
              <p:cNvPr id="20788" name="Group 918">
                <a:extLst>
                  <a:ext uri="{FF2B5EF4-FFF2-40B4-BE49-F238E27FC236}">
                    <a16:creationId xmlns:a16="http://schemas.microsoft.com/office/drawing/2014/main" id="{3F721302-7E0F-13E1-C465-9A3B3D1E4FF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142" y="1999"/>
                <a:ext cx="306" cy="560"/>
                <a:chOff x="1142" y="1999"/>
                <a:chExt cx="306" cy="560"/>
              </a:xfrm>
            </p:grpSpPr>
            <p:sp>
              <p:nvSpPr>
                <p:cNvPr id="20790" name="Freeform 919">
                  <a:extLst>
                    <a:ext uri="{FF2B5EF4-FFF2-40B4-BE49-F238E27FC236}">
                      <a16:creationId xmlns:a16="http://schemas.microsoft.com/office/drawing/2014/main" id="{8E817306-B9F8-9A32-02C4-1CF6A0D1A1B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142" y="2053"/>
                  <a:ext cx="108" cy="281"/>
                </a:xfrm>
                <a:custGeom>
                  <a:avLst/>
                  <a:gdLst>
                    <a:gd name="T0" fmla="*/ 90 w 108"/>
                    <a:gd name="T1" fmla="*/ 281 h 281"/>
                    <a:gd name="T2" fmla="*/ 108 w 108"/>
                    <a:gd name="T3" fmla="*/ 275 h 281"/>
                    <a:gd name="T4" fmla="*/ 18 w 108"/>
                    <a:gd name="T5" fmla="*/ 0 h 281"/>
                    <a:gd name="T6" fmla="*/ 0 w 108"/>
                    <a:gd name="T7" fmla="*/ 6 h 281"/>
                    <a:gd name="T8" fmla="*/ 90 w 108"/>
                    <a:gd name="T9" fmla="*/ 281 h 2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8"/>
                    <a:gd name="T16" fmla="*/ 0 h 281"/>
                    <a:gd name="T17" fmla="*/ 108 w 108"/>
                    <a:gd name="T18" fmla="*/ 281 h 2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8" h="281">
                      <a:moveTo>
                        <a:pt x="90" y="281"/>
                      </a:moveTo>
                      <a:lnTo>
                        <a:pt x="108" y="275"/>
                      </a:lnTo>
                      <a:lnTo>
                        <a:pt x="18" y="0"/>
                      </a:lnTo>
                      <a:lnTo>
                        <a:pt x="0" y="6"/>
                      </a:lnTo>
                      <a:lnTo>
                        <a:pt x="90" y="281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91" name="Freeform 920">
                  <a:extLst>
                    <a:ext uri="{FF2B5EF4-FFF2-40B4-BE49-F238E27FC236}">
                      <a16:creationId xmlns:a16="http://schemas.microsoft.com/office/drawing/2014/main" id="{20BB2563-CF5E-58A9-FA5D-FF39A0FA247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1" y="1999"/>
                  <a:ext cx="108" cy="280"/>
                </a:xfrm>
                <a:custGeom>
                  <a:avLst/>
                  <a:gdLst>
                    <a:gd name="T0" fmla="*/ 90 w 108"/>
                    <a:gd name="T1" fmla="*/ 280 h 280"/>
                    <a:gd name="T2" fmla="*/ 108 w 108"/>
                    <a:gd name="T3" fmla="*/ 274 h 280"/>
                    <a:gd name="T4" fmla="*/ 20 w 108"/>
                    <a:gd name="T5" fmla="*/ 0 h 280"/>
                    <a:gd name="T6" fmla="*/ 0 w 108"/>
                    <a:gd name="T7" fmla="*/ 6 h 280"/>
                    <a:gd name="T8" fmla="*/ 90 w 108"/>
                    <a:gd name="T9" fmla="*/ 280 h 2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8"/>
                    <a:gd name="T16" fmla="*/ 0 h 280"/>
                    <a:gd name="T17" fmla="*/ 108 w 108"/>
                    <a:gd name="T18" fmla="*/ 280 h 2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8" h="280">
                      <a:moveTo>
                        <a:pt x="90" y="280"/>
                      </a:moveTo>
                      <a:lnTo>
                        <a:pt x="108" y="274"/>
                      </a:lnTo>
                      <a:lnTo>
                        <a:pt x="20" y="0"/>
                      </a:lnTo>
                      <a:lnTo>
                        <a:pt x="0" y="6"/>
                      </a:lnTo>
                      <a:lnTo>
                        <a:pt x="90" y="28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792" name="Group 921">
                  <a:extLst>
                    <a:ext uri="{FF2B5EF4-FFF2-40B4-BE49-F238E27FC236}">
                      <a16:creationId xmlns:a16="http://schemas.microsoft.com/office/drawing/2014/main" id="{B2423F29-547E-F67B-1123-6825C1A1CFD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225" y="2267"/>
                  <a:ext cx="223" cy="292"/>
                  <a:chOff x="1225" y="2267"/>
                  <a:chExt cx="223" cy="292"/>
                </a:xfrm>
              </p:grpSpPr>
              <p:sp>
                <p:nvSpPr>
                  <p:cNvPr id="20793" name="Freeform 922">
                    <a:extLst>
                      <a:ext uri="{FF2B5EF4-FFF2-40B4-BE49-F238E27FC236}">
                        <a16:creationId xmlns:a16="http://schemas.microsoft.com/office/drawing/2014/main" id="{7314B1A4-B6B7-C2E1-637D-C8BF7BAE041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332" y="2319"/>
                    <a:ext cx="84" cy="236"/>
                  </a:xfrm>
                  <a:custGeom>
                    <a:avLst/>
                    <a:gdLst>
                      <a:gd name="T0" fmla="*/ 77 w 84"/>
                      <a:gd name="T1" fmla="*/ 236 h 236"/>
                      <a:gd name="T2" fmla="*/ 84 w 84"/>
                      <a:gd name="T3" fmla="*/ 233 h 236"/>
                      <a:gd name="T4" fmla="*/ 9 w 84"/>
                      <a:gd name="T5" fmla="*/ 0 h 236"/>
                      <a:gd name="T6" fmla="*/ 0 w 84"/>
                      <a:gd name="T7" fmla="*/ 2 h 236"/>
                      <a:gd name="T8" fmla="*/ 77 w 84"/>
                      <a:gd name="T9" fmla="*/ 236 h 23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"/>
                      <a:gd name="T16" fmla="*/ 0 h 236"/>
                      <a:gd name="T17" fmla="*/ 84 w 84"/>
                      <a:gd name="T18" fmla="*/ 236 h 2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" h="236">
                        <a:moveTo>
                          <a:pt x="77" y="236"/>
                        </a:moveTo>
                        <a:lnTo>
                          <a:pt x="84" y="233"/>
                        </a:lnTo>
                        <a:lnTo>
                          <a:pt x="9" y="0"/>
                        </a:lnTo>
                        <a:lnTo>
                          <a:pt x="0" y="2"/>
                        </a:lnTo>
                        <a:lnTo>
                          <a:pt x="77" y="23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94" name="Freeform 923">
                    <a:extLst>
                      <a:ext uri="{FF2B5EF4-FFF2-40B4-BE49-F238E27FC236}">
                        <a16:creationId xmlns:a16="http://schemas.microsoft.com/office/drawing/2014/main" id="{E5C63435-A79C-90B6-EE48-45A6232E4A4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225" y="2267"/>
                    <a:ext cx="223" cy="98"/>
                  </a:xfrm>
                  <a:custGeom>
                    <a:avLst/>
                    <a:gdLst>
                      <a:gd name="T0" fmla="*/ 11 w 223"/>
                      <a:gd name="T1" fmla="*/ 98 h 98"/>
                      <a:gd name="T2" fmla="*/ 223 w 223"/>
                      <a:gd name="T3" fmla="*/ 29 h 98"/>
                      <a:gd name="T4" fmla="*/ 213 w 223"/>
                      <a:gd name="T5" fmla="*/ 0 h 98"/>
                      <a:gd name="T6" fmla="*/ 0 w 223"/>
                      <a:gd name="T7" fmla="*/ 70 h 98"/>
                      <a:gd name="T8" fmla="*/ 11 w 223"/>
                      <a:gd name="T9" fmla="*/ 98 h 9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3"/>
                      <a:gd name="T16" fmla="*/ 0 h 98"/>
                      <a:gd name="T17" fmla="*/ 223 w 223"/>
                      <a:gd name="T18" fmla="*/ 98 h 9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3" h="98">
                        <a:moveTo>
                          <a:pt x="11" y="98"/>
                        </a:moveTo>
                        <a:lnTo>
                          <a:pt x="223" y="29"/>
                        </a:lnTo>
                        <a:lnTo>
                          <a:pt x="213" y="0"/>
                        </a:lnTo>
                        <a:lnTo>
                          <a:pt x="0" y="70"/>
                        </a:lnTo>
                        <a:lnTo>
                          <a:pt x="11" y="9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95" name="Freeform 924">
                    <a:extLst>
                      <a:ext uri="{FF2B5EF4-FFF2-40B4-BE49-F238E27FC236}">
                        <a16:creationId xmlns:a16="http://schemas.microsoft.com/office/drawing/2014/main" id="{00625F37-CA60-1556-A79D-F00B38B689A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380" y="2497"/>
                    <a:ext cx="47" cy="62"/>
                  </a:xfrm>
                  <a:custGeom>
                    <a:avLst/>
                    <a:gdLst>
                      <a:gd name="T0" fmla="*/ 18 w 47"/>
                      <a:gd name="T1" fmla="*/ 62 h 62"/>
                      <a:gd name="T2" fmla="*/ 47 w 47"/>
                      <a:gd name="T3" fmla="*/ 53 h 62"/>
                      <a:gd name="T4" fmla="*/ 30 w 47"/>
                      <a:gd name="T5" fmla="*/ 0 h 62"/>
                      <a:gd name="T6" fmla="*/ 0 w 47"/>
                      <a:gd name="T7" fmla="*/ 10 h 62"/>
                      <a:gd name="T8" fmla="*/ 18 w 47"/>
                      <a:gd name="T9" fmla="*/ 62 h 6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7"/>
                      <a:gd name="T16" fmla="*/ 0 h 62"/>
                      <a:gd name="T17" fmla="*/ 47 w 47"/>
                      <a:gd name="T18" fmla="*/ 62 h 6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7" h="62">
                        <a:moveTo>
                          <a:pt x="18" y="62"/>
                        </a:moveTo>
                        <a:lnTo>
                          <a:pt x="47" y="53"/>
                        </a:lnTo>
                        <a:lnTo>
                          <a:pt x="30" y="0"/>
                        </a:lnTo>
                        <a:lnTo>
                          <a:pt x="0" y="10"/>
                        </a:lnTo>
                        <a:lnTo>
                          <a:pt x="18" y="6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0789" name="Freeform 925">
                <a:extLst>
                  <a:ext uri="{FF2B5EF4-FFF2-40B4-BE49-F238E27FC236}">
                    <a16:creationId xmlns:a16="http://schemas.microsoft.com/office/drawing/2014/main" id="{0F2ECD9F-3472-5227-CB46-365AF04075F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38" y="1925"/>
                <a:ext cx="265" cy="383"/>
              </a:xfrm>
              <a:custGeom>
                <a:avLst/>
                <a:gdLst>
                  <a:gd name="T0" fmla="*/ 104 w 265"/>
                  <a:gd name="T1" fmla="*/ 0 h 383"/>
                  <a:gd name="T2" fmla="*/ 31 w 265"/>
                  <a:gd name="T3" fmla="*/ 24 h 383"/>
                  <a:gd name="T4" fmla="*/ 54 w 265"/>
                  <a:gd name="T5" fmla="*/ 93 h 383"/>
                  <a:gd name="T6" fmla="*/ 19 w 265"/>
                  <a:gd name="T7" fmla="*/ 104 h 383"/>
                  <a:gd name="T8" fmla="*/ 0 w 265"/>
                  <a:gd name="T9" fmla="*/ 136 h 383"/>
                  <a:gd name="T10" fmla="*/ 63 w 265"/>
                  <a:gd name="T11" fmla="*/ 328 h 383"/>
                  <a:gd name="T12" fmla="*/ 120 w 265"/>
                  <a:gd name="T13" fmla="*/ 383 h 383"/>
                  <a:gd name="T14" fmla="*/ 248 w 265"/>
                  <a:gd name="T15" fmla="*/ 342 h 383"/>
                  <a:gd name="T16" fmla="*/ 265 w 265"/>
                  <a:gd name="T17" fmla="*/ 261 h 383"/>
                  <a:gd name="T18" fmla="*/ 203 w 265"/>
                  <a:gd name="T19" fmla="*/ 67 h 383"/>
                  <a:gd name="T20" fmla="*/ 161 w 265"/>
                  <a:gd name="T21" fmla="*/ 57 h 383"/>
                  <a:gd name="T22" fmla="*/ 127 w 265"/>
                  <a:gd name="T23" fmla="*/ 68 h 383"/>
                  <a:gd name="T24" fmla="*/ 104 w 265"/>
                  <a:gd name="T25" fmla="*/ 0 h 38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5"/>
                  <a:gd name="T40" fmla="*/ 0 h 383"/>
                  <a:gd name="T41" fmla="*/ 265 w 265"/>
                  <a:gd name="T42" fmla="*/ 383 h 38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5" h="383">
                    <a:moveTo>
                      <a:pt x="104" y="0"/>
                    </a:moveTo>
                    <a:lnTo>
                      <a:pt x="31" y="24"/>
                    </a:lnTo>
                    <a:lnTo>
                      <a:pt x="54" y="93"/>
                    </a:lnTo>
                    <a:lnTo>
                      <a:pt x="19" y="104"/>
                    </a:lnTo>
                    <a:lnTo>
                      <a:pt x="0" y="136"/>
                    </a:lnTo>
                    <a:lnTo>
                      <a:pt x="63" y="328"/>
                    </a:lnTo>
                    <a:lnTo>
                      <a:pt x="120" y="383"/>
                    </a:lnTo>
                    <a:lnTo>
                      <a:pt x="248" y="342"/>
                    </a:lnTo>
                    <a:lnTo>
                      <a:pt x="265" y="261"/>
                    </a:lnTo>
                    <a:lnTo>
                      <a:pt x="203" y="67"/>
                    </a:lnTo>
                    <a:lnTo>
                      <a:pt x="161" y="57"/>
                    </a:lnTo>
                    <a:lnTo>
                      <a:pt x="127" y="68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E8C7A6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79" name="Group 926">
              <a:extLst>
                <a:ext uri="{FF2B5EF4-FFF2-40B4-BE49-F238E27FC236}">
                  <a16:creationId xmlns:a16="http://schemas.microsoft.com/office/drawing/2014/main" id="{EBF7280C-AE05-7CF8-8E15-9A75F9EAA5C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335" y="2235"/>
              <a:ext cx="433" cy="481"/>
              <a:chOff x="1335" y="2235"/>
              <a:chExt cx="433" cy="481"/>
            </a:xfrm>
          </p:grpSpPr>
          <p:sp>
            <p:nvSpPr>
              <p:cNvPr id="20780" name="Rectangle 927">
                <a:extLst>
                  <a:ext uri="{FF2B5EF4-FFF2-40B4-BE49-F238E27FC236}">
                    <a16:creationId xmlns:a16="http://schemas.microsoft.com/office/drawing/2014/main" id="{839A149F-6160-CBA2-98DD-64151CCDE96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335" y="2325"/>
                <a:ext cx="25" cy="38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20781" name="Group 928">
                <a:extLst>
                  <a:ext uri="{FF2B5EF4-FFF2-40B4-BE49-F238E27FC236}">
                    <a16:creationId xmlns:a16="http://schemas.microsoft.com/office/drawing/2014/main" id="{C5530F15-606F-617B-243E-4F20B41500DE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398" y="2235"/>
                <a:ext cx="370" cy="481"/>
                <a:chOff x="1968" y="2256"/>
                <a:chExt cx="370" cy="481"/>
              </a:xfrm>
            </p:grpSpPr>
            <p:sp>
              <p:nvSpPr>
                <p:cNvPr id="20782" name="Rectangle 929">
                  <a:extLst>
                    <a:ext uri="{FF2B5EF4-FFF2-40B4-BE49-F238E27FC236}">
                      <a16:creationId xmlns:a16="http://schemas.microsoft.com/office/drawing/2014/main" id="{72010C72-9E58-A3D0-A103-BCF6547936F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018" y="2283"/>
                  <a:ext cx="17" cy="454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783" name="Rectangle 930">
                  <a:extLst>
                    <a:ext uri="{FF2B5EF4-FFF2-40B4-BE49-F238E27FC236}">
                      <a16:creationId xmlns:a16="http://schemas.microsoft.com/office/drawing/2014/main" id="{93483EEE-928E-AAE9-D68A-82A9033AC32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218" y="2279"/>
                  <a:ext cx="17" cy="454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grpSp>
              <p:nvGrpSpPr>
                <p:cNvPr id="20784" name="Group 931">
                  <a:extLst>
                    <a:ext uri="{FF2B5EF4-FFF2-40B4-BE49-F238E27FC236}">
                      <a16:creationId xmlns:a16="http://schemas.microsoft.com/office/drawing/2014/main" id="{B92B35B4-CDC2-0EF9-24FF-4BFDCC5218C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968" y="2256"/>
                  <a:ext cx="370" cy="215"/>
                  <a:chOff x="1968" y="2256"/>
                  <a:chExt cx="370" cy="215"/>
                </a:xfrm>
              </p:grpSpPr>
              <p:sp>
                <p:nvSpPr>
                  <p:cNvPr id="20785" name="Freeform 932">
                    <a:extLst>
                      <a:ext uri="{FF2B5EF4-FFF2-40B4-BE49-F238E27FC236}">
                        <a16:creationId xmlns:a16="http://schemas.microsoft.com/office/drawing/2014/main" id="{234C6C98-2F0D-D2FE-17A0-4F3CB6196B4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968" y="2256"/>
                    <a:ext cx="370" cy="215"/>
                  </a:xfrm>
                  <a:custGeom>
                    <a:avLst/>
                    <a:gdLst>
                      <a:gd name="T0" fmla="*/ 370 w 370"/>
                      <a:gd name="T1" fmla="*/ 143 h 215"/>
                      <a:gd name="T2" fmla="*/ 370 w 370"/>
                      <a:gd name="T3" fmla="*/ 65 h 215"/>
                      <a:gd name="T4" fmla="*/ 297 w 370"/>
                      <a:gd name="T5" fmla="*/ 65 h 215"/>
                      <a:gd name="T6" fmla="*/ 297 w 370"/>
                      <a:gd name="T7" fmla="*/ 29 h 215"/>
                      <a:gd name="T8" fmla="*/ 272 w 370"/>
                      <a:gd name="T9" fmla="*/ 0 h 215"/>
                      <a:gd name="T10" fmla="*/ 70 w 370"/>
                      <a:gd name="T11" fmla="*/ 0 h 215"/>
                      <a:gd name="T12" fmla="*/ 0 w 370"/>
                      <a:gd name="T13" fmla="*/ 39 h 215"/>
                      <a:gd name="T14" fmla="*/ 0 w 370"/>
                      <a:gd name="T15" fmla="*/ 173 h 215"/>
                      <a:gd name="T16" fmla="*/ 72 w 370"/>
                      <a:gd name="T17" fmla="*/ 215 h 215"/>
                      <a:gd name="T18" fmla="*/ 275 w 370"/>
                      <a:gd name="T19" fmla="*/ 215 h 215"/>
                      <a:gd name="T20" fmla="*/ 298 w 370"/>
                      <a:gd name="T21" fmla="*/ 178 h 215"/>
                      <a:gd name="T22" fmla="*/ 298 w 370"/>
                      <a:gd name="T23" fmla="*/ 143 h 215"/>
                      <a:gd name="T24" fmla="*/ 370 w 370"/>
                      <a:gd name="T25" fmla="*/ 143 h 21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370"/>
                      <a:gd name="T40" fmla="*/ 0 h 215"/>
                      <a:gd name="T41" fmla="*/ 370 w 370"/>
                      <a:gd name="T42" fmla="*/ 215 h 21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370" h="215">
                        <a:moveTo>
                          <a:pt x="370" y="143"/>
                        </a:moveTo>
                        <a:lnTo>
                          <a:pt x="370" y="65"/>
                        </a:lnTo>
                        <a:lnTo>
                          <a:pt x="297" y="65"/>
                        </a:lnTo>
                        <a:lnTo>
                          <a:pt x="297" y="29"/>
                        </a:lnTo>
                        <a:lnTo>
                          <a:pt x="272" y="0"/>
                        </a:lnTo>
                        <a:lnTo>
                          <a:pt x="70" y="0"/>
                        </a:lnTo>
                        <a:lnTo>
                          <a:pt x="0" y="39"/>
                        </a:lnTo>
                        <a:lnTo>
                          <a:pt x="0" y="173"/>
                        </a:lnTo>
                        <a:lnTo>
                          <a:pt x="72" y="215"/>
                        </a:lnTo>
                        <a:lnTo>
                          <a:pt x="275" y="215"/>
                        </a:lnTo>
                        <a:lnTo>
                          <a:pt x="298" y="178"/>
                        </a:lnTo>
                        <a:lnTo>
                          <a:pt x="298" y="143"/>
                        </a:lnTo>
                        <a:lnTo>
                          <a:pt x="370" y="14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86" name="Line 933">
                    <a:extLst>
                      <a:ext uri="{FF2B5EF4-FFF2-40B4-BE49-F238E27FC236}">
                        <a16:creationId xmlns:a16="http://schemas.microsoft.com/office/drawing/2014/main" id="{CD054F70-5B36-DC4D-B71F-D71601E0D07E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974" y="2295"/>
                    <a:ext cx="288" cy="12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87" name="Line 934">
                    <a:extLst>
                      <a:ext uri="{FF2B5EF4-FFF2-40B4-BE49-F238E27FC236}">
                        <a16:creationId xmlns:a16="http://schemas.microsoft.com/office/drawing/2014/main" id="{4066C9D3-0C98-0027-21D1-F964D933B298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71" y="2301"/>
                    <a:ext cx="288" cy="12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20605" name="Group 935">
            <a:extLst>
              <a:ext uri="{FF2B5EF4-FFF2-40B4-BE49-F238E27FC236}">
                <a16:creationId xmlns:a16="http://schemas.microsoft.com/office/drawing/2014/main" id="{7BFEC8AB-CEAA-E68E-B6BA-4A493F262DC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411459" y="8523681"/>
            <a:ext cx="703263" cy="687388"/>
            <a:chOff x="2884" y="3589"/>
            <a:chExt cx="551" cy="539"/>
          </a:xfrm>
        </p:grpSpPr>
        <p:grpSp>
          <p:nvGrpSpPr>
            <p:cNvPr id="20760" name="Group 936">
              <a:extLst>
                <a:ext uri="{FF2B5EF4-FFF2-40B4-BE49-F238E27FC236}">
                  <a16:creationId xmlns:a16="http://schemas.microsoft.com/office/drawing/2014/main" id="{440B773C-273D-5763-7475-3092000018D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884" y="3589"/>
              <a:ext cx="477" cy="313"/>
              <a:chOff x="2884" y="3589"/>
              <a:chExt cx="477" cy="313"/>
            </a:xfrm>
          </p:grpSpPr>
          <p:grpSp>
            <p:nvGrpSpPr>
              <p:cNvPr id="20770" name="Group 937">
                <a:extLst>
                  <a:ext uri="{FF2B5EF4-FFF2-40B4-BE49-F238E27FC236}">
                    <a16:creationId xmlns:a16="http://schemas.microsoft.com/office/drawing/2014/main" id="{1DA1B30E-5D27-9721-7F3A-835527B58032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3483502">
                <a:off x="2986" y="3556"/>
                <a:ext cx="244" cy="447"/>
                <a:chOff x="1142" y="1999"/>
                <a:chExt cx="306" cy="560"/>
              </a:xfrm>
            </p:grpSpPr>
            <p:sp>
              <p:nvSpPr>
                <p:cNvPr id="20772" name="Freeform 938">
                  <a:extLst>
                    <a:ext uri="{FF2B5EF4-FFF2-40B4-BE49-F238E27FC236}">
                      <a16:creationId xmlns:a16="http://schemas.microsoft.com/office/drawing/2014/main" id="{247E7E0A-A5BE-0FBD-A5F1-893F3A5A08D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142" y="2053"/>
                  <a:ext cx="108" cy="281"/>
                </a:xfrm>
                <a:custGeom>
                  <a:avLst/>
                  <a:gdLst>
                    <a:gd name="T0" fmla="*/ 90 w 108"/>
                    <a:gd name="T1" fmla="*/ 281 h 281"/>
                    <a:gd name="T2" fmla="*/ 108 w 108"/>
                    <a:gd name="T3" fmla="*/ 275 h 281"/>
                    <a:gd name="T4" fmla="*/ 18 w 108"/>
                    <a:gd name="T5" fmla="*/ 0 h 281"/>
                    <a:gd name="T6" fmla="*/ 0 w 108"/>
                    <a:gd name="T7" fmla="*/ 6 h 281"/>
                    <a:gd name="T8" fmla="*/ 90 w 108"/>
                    <a:gd name="T9" fmla="*/ 281 h 2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8"/>
                    <a:gd name="T16" fmla="*/ 0 h 281"/>
                    <a:gd name="T17" fmla="*/ 108 w 108"/>
                    <a:gd name="T18" fmla="*/ 281 h 2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8" h="281">
                      <a:moveTo>
                        <a:pt x="90" y="281"/>
                      </a:moveTo>
                      <a:lnTo>
                        <a:pt x="108" y="275"/>
                      </a:lnTo>
                      <a:lnTo>
                        <a:pt x="18" y="0"/>
                      </a:lnTo>
                      <a:lnTo>
                        <a:pt x="0" y="6"/>
                      </a:lnTo>
                      <a:lnTo>
                        <a:pt x="90" y="281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73" name="Freeform 939">
                  <a:extLst>
                    <a:ext uri="{FF2B5EF4-FFF2-40B4-BE49-F238E27FC236}">
                      <a16:creationId xmlns:a16="http://schemas.microsoft.com/office/drawing/2014/main" id="{924F9176-8754-BBB1-2974-910263A7AAE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1" y="1999"/>
                  <a:ext cx="108" cy="280"/>
                </a:xfrm>
                <a:custGeom>
                  <a:avLst/>
                  <a:gdLst>
                    <a:gd name="T0" fmla="*/ 90 w 108"/>
                    <a:gd name="T1" fmla="*/ 280 h 280"/>
                    <a:gd name="T2" fmla="*/ 108 w 108"/>
                    <a:gd name="T3" fmla="*/ 274 h 280"/>
                    <a:gd name="T4" fmla="*/ 20 w 108"/>
                    <a:gd name="T5" fmla="*/ 0 h 280"/>
                    <a:gd name="T6" fmla="*/ 0 w 108"/>
                    <a:gd name="T7" fmla="*/ 6 h 280"/>
                    <a:gd name="T8" fmla="*/ 90 w 108"/>
                    <a:gd name="T9" fmla="*/ 280 h 2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8"/>
                    <a:gd name="T16" fmla="*/ 0 h 280"/>
                    <a:gd name="T17" fmla="*/ 108 w 108"/>
                    <a:gd name="T18" fmla="*/ 280 h 2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8" h="280">
                      <a:moveTo>
                        <a:pt x="90" y="280"/>
                      </a:moveTo>
                      <a:lnTo>
                        <a:pt x="108" y="274"/>
                      </a:lnTo>
                      <a:lnTo>
                        <a:pt x="20" y="0"/>
                      </a:lnTo>
                      <a:lnTo>
                        <a:pt x="0" y="6"/>
                      </a:lnTo>
                      <a:lnTo>
                        <a:pt x="90" y="28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774" name="Group 940">
                  <a:extLst>
                    <a:ext uri="{FF2B5EF4-FFF2-40B4-BE49-F238E27FC236}">
                      <a16:creationId xmlns:a16="http://schemas.microsoft.com/office/drawing/2014/main" id="{58ED8DB4-B320-E7B6-F4AB-65B7A8390FE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225" y="2267"/>
                  <a:ext cx="223" cy="292"/>
                  <a:chOff x="1225" y="2267"/>
                  <a:chExt cx="223" cy="292"/>
                </a:xfrm>
              </p:grpSpPr>
              <p:sp>
                <p:nvSpPr>
                  <p:cNvPr id="20775" name="Freeform 941">
                    <a:extLst>
                      <a:ext uri="{FF2B5EF4-FFF2-40B4-BE49-F238E27FC236}">
                        <a16:creationId xmlns:a16="http://schemas.microsoft.com/office/drawing/2014/main" id="{B06D98D4-1184-F4C8-F300-9D10EDC3D3D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332" y="2319"/>
                    <a:ext cx="84" cy="236"/>
                  </a:xfrm>
                  <a:custGeom>
                    <a:avLst/>
                    <a:gdLst>
                      <a:gd name="T0" fmla="*/ 77 w 84"/>
                      <a:gd name="T1" fmla="*/ 236 h 236"/>
                      <a:gd name="T2" fmla="*/ 84 w 84"/>
                      <a:gd name="T3" fmla="*/ 233 h 236"/>
                      <a:gd name="T4" fmla="*/ 9 w 84"/>
                      <a:gd name="T5" fmla="*/ 0 h 236"/>
                      <a:gd name="T6" fmla="*/ 0 w 84"/>
                      <a:gd name="T7" fmla="*/ 2 h 236"/>
                      <a:gd name="T8" fmla="*/ 77 w 84"/>
                      <a:gd name="T9" fmla="*/ 236 h 23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"/>
                      <a:gd name="T16" fmla="*/ 0 h 236"/>
                      <a:gd name="T17" fmla="*/ 84 w 84"/>
                      <a:gd name="T18" fmla="*/ 236 h 2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" h="236">
                        <a:moveTo>
                          <a:pt x="77" y="236"/>
                        </a:moveTo>
                        <a:lnTo>
                          <a:pt x="84" y="233"/>
                        </a:lnTo>
                        <a:lnTo>
                          <a:pt x="9" y="0"/>
                        </a:lnTo>
                        <a:lnTo>
                          <a:pt x="0" y="2"/>
                        </a:lnTo>
                        <a:lnTo>
                          <a:pt x="77" y="23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76" name="Freeform 942">
                    <a:extLst>
                      <a:ext uri="{FF2B5EF4-FFF2-40B4-BE49-F238E27FC236}">
                        <a16:creationId xmlns:a16="http://schemas.microsoft.com/office/drawing/2014/main" id="{C02430A1-5967-AFE9-186B-54C673F8EAD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225" y="2267"/>
                    <a:ext cx="223" cy="98"/>
                  </a:xfrm>
                  <a:custGeom>
                    <a:avLst/>
                    <a:gdLst>
                      <a:gd name="T0" fmla="*/ 11 w 223"/>
                      <a:gd name="T1" fmla="*/ 98 h 98"/>
                      <a:gd name="T2" fmla="*/ 223 w 223"/>
                      <a:gd name="T3" fmla="*/ 29 h 98"/>
                      <a:gd name="T4" fmla="*/ 213 w 223"/>
                      <a:gd name="T5" fmla="*/ 0 h 98"/>
                      <a:gd name="T6" fmla="*/ 0 w 223"/>
                      <a:gd name="T7" fmla="*/ 70 h 98"/>
                      <a:gd name="T8" fmla="*/ 11 w 223"/>
                      <a:gd name="T9" fmla="*/ 98 h 9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3"/>
                      <a:gd name="T16" fmla="*/ 0 h 98"/>
                      <a:gd name="T17" fmla="*/ 223 w 223"/>
                      <a:gd name="T18" fmla="*/ 98 h 9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3" h="98">
                        <a:moveTo>
                          <a:pt x="11" y="98"/>
                        </a:moveTo>
                        <a:lnTo>
                          <a:pt x="223" y="29"/>
                        </a:lnTo>
                        <a:lnTo>
                          <a:pt x="213" y="0"/>
                        </a:lnTo>
                        <a:lnTo>
                          <a:pt x="0" y="70"/>
                        </a:lnTo>
                        <a:lnTo>
                          <a:pt x="11" y="9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77" name="Freeform 943">
                    <a:extLst>
                      <a:ext uri="{FF2B5EF4-FFF2-40B4-BE49-F238E27FC236}">
                        <a16:creationId xmlns:a16="http://schemas.microsoft.com/office/drawing/2014/main" id="{BA0B31F8-3747-8EF4-B169-FCE2E0855B1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380" y="2497"/>
                    <a:ext cx="47" cy="62"/>
                  </a:xfrm>
                  <a:custGeom>
                    <a:avLst/>
                    <a:gdLst>
                      <a:gd name="T0" fmla="*/ 18 w 47"/>
                      <a:gd name="T1" fmla="*/ 62 h 62"/>
                      <a:gd name="T2" fmla="*/ 47 w 47"/>
                      <a:gd name="T3" fmla="*/ 53 h 62"/>
                      <a:gd name="T4" fmla="*/ 30 w 47"/>
                      <a:gd name="T5" fmla="*/ 0 h 62"/>
                      <a:gd name="T6" fmla="*/ 0 w 47"/>
                      <a:gd name="T7" fmla="*/ 10 h 62"/>
                      <a:gd name="T8" fmla="*/ 18 w 47"/>
                      <a:gd name="T9" fmla="*/ 62 h 6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7"/>
                      <a:gd name="T16" fmla="*/ 0 h 62"/>
                      <a:gd name="T17" fmla="*/ 47 w 47"/>
                      <a:gd name="T18" fmla="*/ 62 h 6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7" h="62">
                        <a:moveTo>
                          <a:pt x="18" y="62"/>
                        </a:moveTo>
                        <a:lnTo>
                          <a:pt x="47" y="53"/>
                        </a:lnTo>
                        <a:lnTo>
                          <a:pt x="30" y="0"/>
                        </a:lnTo>
                        <a:lnTo>
                          <a:pt x="0" y="10"/>
                        </a:lnTo>
                        <a:lnTo>
                          <a:pt x="18" y="6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0771" name="Freeform 944">
                <a:extLst>
                  <a:ext uri="{FF2B5EF4-FFF2-40B4-BE49-F238E27FC236}">
                    <a16:creationId xmlns:a16="http://schemas.microsoft.com/office/drawing/2014/main" id="{8F227CFC-FF3A-BEDA-938F-B2E16978A26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3483502">
                <a:off x="3102" y="3542"/>
                <a:ext cx="211" cy="306"/>
              </a:xfrm>
              <a:custGeom>
                <a:avLst/>
                <a:gdLst>
                  <a:gd name="T0" fmla="*/ 2 w 265"/>
                  <a:gd name="T1" fmla="*/ 0 h 383"/>
                  <a:gd name="T2" fmla="*/ 2 w 265"/>
                  <a:gd name="T3" fmla="*/ 2 h 383"/>
                  <a:gd name="T4" fmla="*/ 2 w 265"/>
                  <a:gd name="T5" fmla="*/ 2 h 383"/>
                  <a:gd name="T6" fmla="*/ 2 w 265"/>
                  <a:gd name="T7" fmla="*/ 2 h 383"/>
                  <a:gd name="T8" fmla="*/ 0 w 265"/>
                  <a:gd name="T9" fmla="*/ 2 h 383"/>
                  <a:gd name="T10" fmla="*/ 2 w 265"/>
                  <a:gd name="T11" fmla="*/ 2 h 383"/>
                  <a:gd name="T12" fmla="*/ 2 w 265"/>
                  <a:gd name="T13" fmla="*/ 2 h 383"/>
                  <a:gd name="T14" fmla="*/ 2 w 265"/>
                  <a:gd name="T15" fmla="*/ 2 h 383"/>
                  <a:gd name="T16" fmla="*/ 2 w 265"/>
                  <a:gd name="T17" fmla="*/ 2 h 383"/>
                  <a:gd name="T18" fmla="*/ 2 w 265"/>
                  <a:gd name="T19" fmla="*/ 2 h 383"/>
                  <a:gd name="T20" fmla="*/ 2 w 265"/>
                  <a:gd name="T21" fmla="*/ 2 h 383"/>
                  <a:gd name="T22" fmla="*/ 2 w 265"/>
                  <a:gd name="T23" fmla="*/ 2 h 383"/>
                  <a:gd name="T24" fmla="*/ 2 w 265"/>
                  <a:gd name="T25" fmla="*/ 0 h 38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5"/>
                  <a:gd name="T40" fmla="*/ 0 h 383"/>
                  <a:gd name="T41" fmla="*/ 265 w 265"/>
                  <a:gd name="T42" fmla="*/ 383 h 38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5" h="383">
                    <a:moveTo>
                      <a:pt x="104" y="0"/>
                    </a:moveTo>
                    <a:lnTo>
                      <a:pt x="31" y="24"/>
                    </a:lnTo>
                    <a:lnTo>
                      <a:pt x="54" y="93"/>
                    </a:lnTo>
                    <a:lnTo>
                      <a:pt x="19" y="104"/>
                    </a:lnTo>
                    <a:lnTo>
                      <a:pt x="0" y="136"/>
                    </a:lnTo>
                    <a:lnTo>
                      <a:pt x="63" y="328"/>
                    </a:lnTo>
                    <a:lnTo>
                      <a:pt x="120" y="383"/>
                    </a:lnTo>
                    <a:lnTo>
                      <a:pt x="248" y="342"/>
                    </a:lnTo>
                    <a:lnTo>
                      <a:pt x="265" y="261"/>
                    </a:lnTo>
                    <a:lnTo>
                      <a:pt x="203" y="67"/>
                    </a:lnTo>
                    <a:lnTo>
                      <a:pt x="161" y="57"/>
                    </a:lnTo>
                    <a:lnTo>
                      <a:pt x="127" y="68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FFCC99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61" name="Group 945">
              <a:extLst>
                <a:ext uri="{FF2B5EF4-FFF2-40B4-BE49-F238E27FC236}">
                  <a16:creationId xmlns:a16="http://schemas.microsoft.com/office/drawing/2014/main" id="{6A7D958C-5784-245E-8C34-8811FF0BD6F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090" y="3744"/>
              <a:ext cx="345" cy="384"/>
              <a:chOff x="1335" y="2235"/>
              <a:chExt cx="433" cy="481"/>
            </a:xfrm>
          </p:grpSpPr>
          <p:sp>
            <p:nvSpPr>
              <p:cNvPr id="20762" name="Rectangle 946">
                <a:extLst>
                  <a:ext uri="{FF2B5EF4-FFF2-40B4-BE49-F238E27FC236}">
                    <a16:creationId xmlns:a16="http://schemas.microsoft.com/office/drawing/2014/main" id="{FDCC89CF-97A0-B86C-4428-2A02E24F9C8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335" y="2325"/>
                <a:ext cx="25" cy="38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20763" name="Group 947">
                <a:extLst>
                  <a:ext uri="{FF2B5EF4-FFF2-40B4-BE49-F238E27FC236}">
                    <a16:creationId xmlns:a16="http://schemas.microsoft.com/office/drawing/2014/main" id="{ECD37213-414D-347E-A0FF-A528610F8583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398" y="2235"/>
                <a:ext cx="370" cy="481"/>
                <a:chOff x="1968" y="2256"/>
                <a:chExt cx="370" cy="481"/>
              </a:xfrm>
            </p:grpSpPr>
            <p:sp>
              <p:nvSpPr>
                <p:cNvPr id="20764" name="Rectangle 948">
                  <a:extLst>
                    <a:ext uri="{FF2B5EF4-FFF2-40B4-BE49-F238E27FC236}">
                      <a16:creationId xmlns:a16="http://schemas.microsoft.com/office/drawing/2014/main" id="{148E661E-2628-04FF-B1B9-1B81417475F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018" y="2283"/>
                  <a:ext cx="17" cy="454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765" name="Rectangle 949">
                  <a:extLst>
                    <a:ext uri="{FF2B5EF4-FFF2-40B4-BE49-F238E27FC236}">
                      <a16:creationId xmlns:a16="http://schemas.microsoft.com/office/drawing/2014/main" id="{FAC6ED39-D73C-E309-C21A-BE2A69D2E93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218" y="2279"/>
                  <a:ext cx="17" cy="454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grpSp>
              <p:nvGrpSpPr>
                <p:cNvPr id="20766" name="Group 950">
                  <a:extLst>
                    <a:ext uri="{FF2B5EF4-FFF2-40B4-BE49-F238E27FC236}">
                      <a16:creationId xmlns:a16="http://schemas.microsoft.com/office/drawing/2014/main" id="{8DE610F6-E5C1-2D5C-7F5D-CA57899559B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968" y="2256"/>
                  <a:ext cx="370" cy="215"/>
                  <a:chOff x="1968" y="2256"/>
                  <a:chExt cx="370" cy="215"/>
                </a:xfrm>
              </p:grpSpPr>
              <p:sp>
                <p:nvSpPr>
                  <p:cNvPr id="20767" name="Freeform 951">
                    <a:extLst>
                      <a:ext uri="{FF2B5EF4-FFF2-40B4-BE49-F238E27FC236}">
                        <a16:creationId xmlns:a16="http://schemas.microsoft.com/office/drawing/2014/main" id="{067ADDEC-E95F-C2DD-3286-6CD823CA7C0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968" y="2256"/>
                    <a:ext cx="370" cy="215"/>
                  </a:xfrm>
                  <a:custGeom>
                    <a:avLst/>
                    <a:gdLst>
                      <a:gd name="T0" fmla="*/ 370 w 370"/>
                      <a:gd name="T1" fmla="*/ 143 h 215"/>
                      <a:gd name="T2" fmla="*/ 370 w 370"/>
                      <a:gd name="T3" fmla="*/ 65 h 215"/>
                      <a:gd name="T4" fmla="*/ 297 w 370"/>
                      <a:gd name="T5" fmla="*/ 65 h 215"/>
                      <a:gd name="T6" fmla="*/ 297 w 370"/>
                      <a:gd name="T7" fmla="*/ 29 h 215"/>
                      <a:gd name="T8" fmla="*/ 272 w 370"/>
                      <a:gd name="T9" fmla="*/ 0 h 215"/>
                      <a:gd name="T10" fmla="*/ 70 w 370"/>
                      <a:gd name="T11" fmla="*/ 0 h 215"/>
                      <a:gd name="T12" fmla="*/ 0 w 370"/>
                      <a:gd name="T13" fmla="*/ 39 h 215"/>
                      <a:gd name="T14" fmla="*/ 0 w 370"/>
                      <a:gd name="T15" fmla="*/ 173 h 215"/>
                      <a:gd name="T16" fmla="*/ 72 w 370"/>
                      <a:gd name="T17" fmla="*/ 215 h 215"/>
                      <a:gd name="T18" fmla="*/ 275 w 370"/>
                      <a:gd name="T19" fmla="*/ 215 h 215"/>
                      <a:gd name="T20" fmla="*/ 298 w 370"/>
                      <a:gd name="T21" fmla="*/ 178 h 215"/>
                      <a:gd name="T22" fmla="*/ 298 w 370"/>
                      <a:gd name="T23" fmla="*/ 143 h 215"/>
                      <a:gd name="T24" fmla="*/ 370 w 370"/>
                      <a:gd name="T25" fmla="*/ 143 h 21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370"/>
                      <a:gd name="T40" fmla="*/ 0 h 215"/>
                      <a:gd name="T41" fmla="*/ 370 w 370"/>
                      <a:gd name="T42" fmla="*/ 215 h 21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370" h="215">
                        <a:moveTo>
                          <a:pt x="370" y="143"/>
                        </a:moveTo>
                        <a:lnTo>
                          <a:pt x="370" y="65"/>
                        </a:lnTo>
                        <a:lnTo>
                          <a:pt x="297" y="65"/>
                        </a:lnTo>
                        <a:lnTo>
                          <a:pt x="297" y="29"/>
                        </a:lnTo>
                        <a:lnTo>
                          <a:pt x="272" y="0"/>
                        </a:lnTo>
                        <a:lnTo>
                          <a:pt x="70" y="0"/>
                        </a:lnTo>
                        <a:lnTo>
                          <a:pt x="0" y="39"/>
                        </a:lnTo>
                        <a:lnTo>
                          <a:pt x="0" y="173"/>
                        </a:lnTo>
                        <a:lnTo>
                          <a:pt x="72" y="215"/>
                        </a:lnTo>
                        <a:lnTo>
                          <a:pt x="275" y="215"/>
                        </a:lnTo>
                        <a:lnTo>
                          <a:pt x="298" y="178"/>
                        </a:lnTo>
                        <a:lnTo>
                          <a:pt x="298" y="143"/>
                        </a:lnTo>
                        <a:lnTo>
                          <a:pt x="370" y="14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68" name="Line 952">
                    <a:extLst>
                      <a:ext uri="{FF2B5EF4-FFF2-40B4-BE49-F238E27FC236}">
                        <a16:creationId xmlns:a16="http://schemas.microsoft.com/office/drawing/2014/main" id="{C3FF011B-00B2-02FF-E324-09A33610C881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974" y="2295"/>
                    <a:ext cx="288" cy="12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69" name="Line 953">
                    <a:extLst>
                      <a:ext uri="{FF2B5EF4-FFF2-40B4-BE49-F238E27FC236}">
                        <a16:creationId xmlns:a16="http://schemas.microsoft.com/office/drawing/2014/main" id="{0E8CCFFD-8A2C-719F-1BEE-47B86C9B9B11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71" y="2301"/>
                    <a:ext cx="288" cy="12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20606" name="Group 954">
            <a:extLst>
              <a:ext uri="{FF2B5EF4-FFF2-40B4-BE49-F238E27FC236}">
                <a16:creationId xmlns:a16="http://schemas.microsoft.com/office/drawing/2014/main" id="{FA1BADD4-07D8-FAC1-4D73-026C03AFCA01}"/>
              </a:ext>
            </a:extLst>
          </p:cNvPr>
          <p:cNvGrpSpPr>
            <a:grpSpLocks/>
          </p:cNvGrpSpPr>
          <p:nvPr/>
        </p:nvGrpSpPr>
        <p:grpSpPr bwMode="auto">
          <a:xfrm>
            <a:off x="3104772" y="2600464"/>
            <a:ext cx="571500" cy="1049338"/>
            <a:chOff x="948" y="2071"/>
            <a:chExt cx="360" cy="661"/>
          </a:xfrm>
        </p:grpSpPr>
        <p:grpSp>
          <p:nvGrpSpPr>
            <p:cNvPr id="20745" name="Group 955">
              <a:extLst>
                <a:ext uri="{FF2B5EF4-FFF2-40B4-BE49-F238E27FC236}">
                  <a16:creationId xmlns:a16="http://schemas.microsoft.com/office/drawing/2014/main" id="{DFA24FB8-7A2C-058A-BEFC-34BBBFE8B3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8" y="2071"/>
              <a:ext cx="302" cy="661"/>
              <a:chOff x="948" y="2071"/>
              <a:chExt cx="302" cy="661"/>
            </a:xfrm>
          </p:grpSpPr>
          <p:grpSp>
            <p:nvGrpSpPr>
              <p:cNvPr id="20747" name="Group 956">
                <a:extLst>
                  <a:ext uri="{FF2B5EF4-FFF2-40B4-BE49-F238E27FC236}">
                    <a16:creationId xmlns:a16="http://schemas.microsoft.com/office/drawing/2014/main" id="{34802C1D-33F0-1880-04F5-721D315EC7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48" y="2071"/>
                <a:ext cx="263" cy="588"/>
                <a:chOff x="948" y="2071"/>
                <a:chExt cx="263" cy="588"/>
              </a:xfrm>
            </p:grpSpPr>
            <p:sp>
              <p:nvSpPr>
                <p:cNvPr id="20752" name="Freeform 957">
                  <a:extLst>
                    <a:ext uri="{FF2B5EF4-FFF2-40B4-BE49-F238E27FC236}">
                      <a16:creationId xmlns:a16="http://schemas.microsoft.com/office/drawing/2014/main" id="{D400D64E-6662-680B-6C8D-E4D4B904A9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5" y="2366"/>
                  <a:ext cx="15" cy="293"/>
                </a:xfrm>
                <a:custGeom>
                  <a:avLst/>
                  <a:gdLst>
                    <a:gd name="T0" fmla="*/ 15 w 15"/>
                    <a:gd name="T1" fmla="*/ 2 h 293"/>
                    <a:gd name="T2" fmla="*/ 15 w 15"/>
                    <a:gd name="T3" fmla="*/ 293 h 293"/>
                    <a:gd name="T4" fmla="*/ 0 w 15"/>
                    <a:gd name="T5" fmla="*/ 291 h 293"/>
                    <a:gd name="T6" fmla="*/ 0 w 15"/>
                    <a:gd name="T7" fmla="*/ 0 h 293"/>
                    <a:gd name="T8" fmla="*/ 15 w 15"/>
                    <a:gd name="T9" fmla="*/ 2 h 2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293"/>
                    <a:gd name="T17" fmla="*/ 15 w 15"/>
                    <a:gd name="T18" fmla="*/ 293 h 2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293">
                      <a:moveTo>
                        <a:pt x="15" y="2"/>
                      </a:moveTo>
                      <a:lnTo>
                        <a:pt x="15" y="293"/>
                      </a:lnTo>
                      <a:lnTo>
                        <a:pt x="0" y="291"/>
                      </a:lnTo>
                      <a:lnTo>
                        <a:pt x="0" y="0"/>
                      </a:lnTo>
                      <a:lnTo>
                        <a:pt x="15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753" name="Group 958">
                  <a:extLst>
                    <a:ext uri="{FF2B5EF4-FFF2-40B4-BE49-F238E27FC236}">
                      <a16:creationId xmlns:a16="http://schemas.microsoft.com/office/drawing/2014/main" id="{F3E1626C-80FF-A771-DF57-E3BCF7F6E1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48" y="2071"/>
                  <a:ext cx="263" cy="461"/>
                  <a:chOff x="948" y="2071"/>
                  <a:chExt cx="263" cy="461"/>
                </a:xfrm>
              </p:grpSpPr>
              <p:sp>
                <p:nvSpPr>
                  <p:cNvPr id="20754" name="Freeform 959">
                    <a:extLst>
                      <a:ext uri="{FF2B5EF4-FFF2-40B4-BE49-F238E27FC236}">
                        <a16:creationId xmlns:a16="http://schemas.microsoft.com/office/drawing/2014/main" id="{1871B4A8-8EA1-6780-2366-4246E2292C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53" y="2360"/>
                    <a:ext cx="95" cy="162"/>
                  </a:xfrm>
                  <a:custGeom>
                    <a:avLst/>
                    <a:gdLst>
                      <a:gd name="T0" fmla="*/ 0 w 95"/>
                      <a:gd name="T1" fmla="*/ 156 h 162"/>
                      <a:gd name="T2" fmla="*/ 3 w 95"/>
                      <a:gd name="T3" fmla="*/ 162 h 162"/>
                      <a:gd name="T4" fmla="*/ 95 w 95"/>
                      <a:gd name="T5" fmla="*/ 8 h 162"/>
                      <a:gd name="T6" fmla="*/ 91 w 95"/>
                      <a:gd name="T7" fmla="*/ 0 h 162"/>
                      <a:gd name="T8" fmla="*/ 0 w 95"/>
                      <a:gd name="T9" fmla="*/ 156 h 16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5"/>
                      <a:gd name="T16" fmla="*/ 0 h 162"/>
                      <a:gd name="T17" fmla="*/ 95 w 95"/>
                      <a:gd name="T18" fmla="*/ 162 h 16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5" h="162">
                        <a:moveTo>
                          <a:pt x="0" y="156"/>
                        </a:moveTo>
                        <a:lnTo>
                          <a:pt x="3" y="162"/>
                        </a:lnTo>
                        <a:lnTo>
                          <a:pt x="95" y="8"/>
                        </a:lnTo>
                        <a:lnTo>
                          <a:pt x="91" y="0"/>
                        </a:lnTo>
                        <a:lnTo>
                          <a:pt x="0" y="15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55" name="Freeform 960">
                    <a:extLst>
                      <a:ext uri="{FF2B5EF4-FFF2-40B4-BE49-F238E27FC236}">
                        <a16:creationId xmlns:a16="http://schemas.microsoft.com/office/drawing/2014/main" id="{85CA72B6-53CF-4F92-6C76-A54411384C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07" y="2082"/>
                    <a:ext cx="118" cy="201"/>
                  </a:xfrm>
                  <a:custGeom>
                    <a:avLst/>
                    <a:gdLst>
                      <a:gd name="T0" fmla="*/ 0 w 118"/>
                      <a:gd name="T1" fmla="*/ 183 h 201"/>
                      <a:gd name="T2" fmla="*/ 10 w 118"/>
                      <a:gd name="T3" fmla="*/ 201 h 201"/>
                      <a:gd name="T4" fmla="*/ 118 w 118"/>
                      <a:gd name="T5" fmla="*/ 18 h 201"/>
                      <a:gd name="T6" fmla="*/ 107 w 118"/>
                      <a:gd name="T7" fmla="*/ 0 h 201"/>
                      <a:gd name="T8" fmla="*/ 0 w 118"/>
                      <a:gd name="T9" fmla="*/ 183 h 20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8"/>
                      <a:gd name="T16" fmla="*/ 0 h 201"/>
                      <a:gd name="T17" fmla="*/ 118 w 118"/>
                      <a:gd name="T18" fmla="*/ 201 h 20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8" h="201">
                        <a:moveTo>
                          <a:pt x="0" y="183"/>
                        </a:moveTo>
                        <a:lnTo>
                          <a:pt x="10" y="201"/>
                        </a:lnTo>
                        <a:lnTo>
                          <a:pt x="118" y="18"/>
                        </a:lnTo>
                        <a:lnTo>
                          <a:pt x="107" y="0"/>
                        </a:lnTo>
                        <a:lnTo>
                          <a:pt x="0" y="183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56" name="Freeform 961">
                    <a:extLst>
                      <a:ext uri="{FF2B5EF4-FFF2-40B4-BE49-F238E27FC236}">
                        <a16:creationId xmlns:a16="http://schemas.microsoft.com/office/drawing/2014/main" id="{5EDAA316-EE39-7B8B-19A9-8504B15F6F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87" y="2235"/>
                    <a:ext cx="115" cy="198"/>
                  </a:xfrm>
                  <a:custGeom>
                    <a:avLst/>
                    <a:gdLst>
                      <a:gd name="T0" fmla="*/ 0 w 115"/>
                      <a:gd name="T1" fmla="*/ 183 h 198"/>
                      <a:gd name="T2" fmla="*/ 6 w 115"/>
                      <a:gd name="T3" fmla="*/ 198 h 198"/>
                      <a:gd name="T4" fmla="*/ 115 w 115"/>
                      <a:gd name="T5" fmla="*/ 16 h 198"/>
                      <a:gd name="T6" fmla="*/ 106 w 115"/>
                      <a:gd name="T7" fmla="*/ 0 h 198"/>
                      <a:gd name="T8" fmla="*/ 0 w 115"/>
                      <a:gd name="T9" fmla="*/ 183 h 19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5"/>
                      <a:gd name="T16" fmla="*/ 0 h 198"/>
                      <a:gd name="T17" fmla="*/ 115 w 115"/>
                      <a:gd name="T18" fmla="*/ 198 h 19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5" h="198">
                        <a:moveTo>
                          <a:pt x="0" y="183"/>
                        </a:moveTo>
                        <a:lnTo>
                          <a:pt x="6" y="198"/>
                        </a:lnTo>
                        <a:lnTo>
                          <a:pt x="115" y="16"/>
                        </a:lnTo>
                        <a:lnTo>
                          <a:pt x="106" y="0"/>
                        </a:lnTo>
                        <a:lnTo>
                          <a:pt x="0" y="183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57" name="Freeform 962">
                    <a:extLst>
                      <a:ext uri="{FF2B5EF4-FFF2-40B4-BE49-F238E27FC236}">
                        <a16:creationId xmlns:a16="http://schemas.microsoft.com/office/drawing/2014/main" id="{A7506C1F-5220-FFCC-9137-482DEDF16F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96" y="2263"/>
                    <a:ext cx="106" cy="200"/>
                  </a:xfrm>
                  <a:custGeom>
                    <a:avLst/>
                    <a:gdLst>
                      <a:gd name="T0" fmla="*/ 0 w 106"/>
                      <a:gd name="T1" fmla="*/ 21 h 200"/>
                      <a:gd name="T2" fmla="*/ 97 w 106"/>
                      <a:gd name="T3" fmla="*/ 200 h 200"/>
                      <a:gd name="T4" fmla="*/ 106 w 106"/>
                      <a:gd name="T5" fmla="*/ 178 h 200"/>
                      <a:gd name="T6" fmla="*/ 11 w 106"/>
                      <a:gd name="T7" fmla="*/ 0 h 200"/>
                      <a:gd name="T8" fmla="*/ 0 w 106"/>
                      <a:gd name="T9" fmla="*/ 21 h 2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6"/>
                      <a:gd name="T16" fmla="*/ 0 h 200"/>
                      <a:gd name="T17" fmla="*/ 106 w 106"/>
                      <a:gd name="T18" fmla="*/ 200 h 2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6" h="200">
                        <a:moveTo>
                          <a:pt x="0" y="21"/>
                        </a:moveTo>
                        <a:lnTo>
                          <a:pt x="97" y="200"/>
                        </a:lnTo>
                        <a:lnTo>
                          <a:pt x="106" y="178"/>
                        </a:lnTo>
                        <a:lnTo>
                          <a:pt x="11" y="0"/>
                        </a:lnTo>
                        <a:lnTo>
                          <a:pt x="0" y="2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58" name="Freeform 963">
                    <a:extLst>
                      <a:ext uri="{FF2B5EF4-FFF2-40B4-BE49-F238E27FC236}">
                        <a16:creationId xmlns:a16="http://schemas.microsoft.com/office/drawing/2014/main" id="{65FF3D38-EC1D-4C1B-2258-3167644018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28" y="2071"/>
                    <a:ext cx="183" cy="318"/>
                  </a:xfrm>
                  <a:custGeom>
                    <a:avLst/>
                    <a:gdLst>
                      <a:gd name="T0" fmla="*/ 183 w 183"/>
                      <a:gd name="T1" fmla="*/ 62 h 318"/>
                      <a:gd name="T2" fmla="*/ 150 w 183"/>
                      <a:gd name="T3" fmla="*/ 0 h 318"/>
                      <a:gd name="T4" fmla="*/ 120 w 183"/>
                      <a:gd name="T5" fmla="*/ 44 h 318"/>
                      <a:gd name="T6" fmla="*/ 108 w 183"/>
                      <a:gd name="T7" fmla="*/ 17 h 318"/>
                      <a:gd name="T8" fmla="*/ 86 w 183"/>
                      <a:gd name="T9" fmla="*/ 9 h 318"/>
                      <a:gd name="T10" fmla="*/ 11 w 183"/>
                      <a:gd name="T11" fmla="*/ 136 h 318"/>
                      <a:gd name="T12" fmla="*/ 0 w 183"/>
                      <a:gd name="T13" fmla="*/ 213 h 318"/>
                      <a:gd name="T14" fmla="*/ 56 w 183"/>
                      <a:gd name="T15" fmla="*/ 318 h 318"/>
                      <a:gd name="T16" fmla="*/ 102 w 183"/>
                      <a:gd name="T17" fmla="*/ 308 h 318"/>
                      <a:gd name="T18" fmla="*/ 172 w 183"/>
                      <a:gd name="T19" fmla="*/ 185 h 318"/>
                      <a:gd name="T20" fmla="*/ 172 w 183"/>
                      <a:gd name="T21" fmla="*/ 142 h 318"/>
                      <a:gd name="T22" fmla="*/ 154 w 183"/>
                      <a:gd name="T23" fmla="*/ 106 h 318"/>
                      <a:gd name="T24" fmla="*/ 183 w 183"/>
                      <a:gd name="T25" fmla="*/ 62 h 31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83"/>
                      <a:gd name="T40" fmla="*/ 0 h 318"/>
                      <a:gd name="T41" fmla="*/ 183 w 183"/>
                      <a:gd name="T42" fmla="*/ 318 h 318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83" h="318">
                        <a:moveTo>
                          <a:pt x="183" y="62"/>
                        </a:moveTo>
                        <a:lnTo>
                          <a:pt x="150" y="0"/>
                        </a:lnTo>
                        <a:lnTo>
                          <a:pt x="120" y="44"/>
                        </a:lnTo>
                        <a:lnTo>
                          <a:pt x="108" y="17"/>
                        </a:lnTo>
                        <a:lnTo>
                          <a:pt x="86" y="9"/>
                        </a:lnTo>
                        <a:lnTo>
                          <a:pt x="11" y="136"/>
                        </a:lnTo>
                        <a:lnTo>
                          <a:pt x="0" y="213"/>
                        </a:lnTo>
                        <a:lnTo>
                          <a:pt x="56" y="318"/>
                        </a:lnTo>
                        <a:lnTo>
                          <a:pt x="102" y="308"/>
                        </a:lnTo>
                        <a:lnTo>
                          <a:pt x="172" y="185"/>
                        </a:lnTo>
                        <a:lnTo>
                          <a:pt x="172" y="142"/>
                        </a:lnTo>
                        <a:lnTo>
                          <a:pt x="154" y="106"/>
                        </a:lnTo>
                        <a:lnTo>
                          <a:pt x="183" y="62"/>
                        </a:lnTo>
                        <a:close/>
                      </a:path>
                    </a:pathLst>
                  </a:custGeom>
                  <a:solidFill>
                    <a:srgbClr val="FFD2A5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59" name="Freeform 964">
                    <a:extLst>
                      <a:ext uri="{FF2B5EF4-FFF2-40B4-BE49-F238E27FC236}">
                        <a16:creationId xmlns:a16="http://schemas.microsoft.com/office/drawing/2014/main" id="{8A6291B9-897C-D768-11DE-616EB45054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48" y="2472"/>
                    <a:ext cx="36" cy="60"/>
                  </a:xfrm>
                  <a:custGeom>
                    <a:avLst/>
                    <a:gdLst>
                      <a:gd name="T0" fmla="*/ 0 w 36"/>
                      <a:gd name="T1" fmla="*/ 35 h 60"/>
                      <a:gd name="T2" fmla="*/ 14 w 36"/>
                      <a:gd name="T3" fmla="*/ 60 h 60"/>
                      <a:gd name="T4" fmla="*/ 36 w 36"/>
                      <a:gd name="T5" fmla="*/ 25 h 60"/>
                      <a:gd name="T6" fmla="*/ 20 w 36"/>
                      <a:gd name="T7" fmla="*/ 0 h 60"/>
                      <a:gd name="T8" fmla="*/ 0 w 36"/>
                      <a:gd name="T9" fmla="*/ 35 h 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"/>
                      <a:gd name="T16" fmla="*/ 0 h 60"/>
                      <a:gd name="T17" fmla="*/ 36 w 36"/>
                      <a:gd name="T18" fmla="*/ 60 h 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" h="60">
                        <a:moveTo>
                          <a:pt x="0" y="35"/>
                        </a:moveTo>
                        <a:lnTo>
                          <a:pt x="14" y="60"/>
                        </a:lnTo>
                        <a:lnTo>
                          <a:pt x="36" y="25"/>
                        </a:lnTo>
                        <a:lnTo>
                          <a:pt x="20" y="0"/>
                        </a:lnTo>
                        <a:lnTo>
                          <a:pt x="0" y="3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0748" name="Group 965">
                <a:extLst>
                  <a:ext uri="{FF2B5EF4-FFF2-40B4-BE49-F238E27FC236}">
                    <a16:creationId xmlns:a16="http://schemas.microsoft.com/office/drawing/2014/main" id="{2879F34C-14FA-DFF4-7D09-0ED792BEB8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48" y="2280"/>
                <a:ext cx="202" cy="452"/>
                <a:chOff x="1062" y="2302"/>
                <a:chExt cx="202" cy="452"/>
              </a:xfrm>
            </p:grpSpPr>
            <p:sp>
              <p:nvSpPr>
                <p:cNvPr id="20749" name="Freeform 966">
                  <a:extLst>
                    <a:ext uri="{FF2B5EF4-FFF2-40B4-BE49-F238E27FC236}">
                      <a16:creationId xmlns:a16="http://schemas.microsoft.com/office/drawing/2014/main" id="{CEDEFA1B-81DE-D961-2B12-A9F6AD7CEE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1" y="2319"/>
                  <a:ext cx="13" cy="383"/>
                </a:xfrm>
                <a:custGeom>
                  <a:avLst/>
                  <a:gdLst>
                    <a:gd name="T0" fmla="*/ 0 w 13"/>
                    <a:gd name="T1" fmla="*/ 0 h 383"/>
                    <a:gd name="T2" fmla="*/ 0 w 13"/>
                    <a:gd name="T3" fmla="*/ 378 h 383"/>
                    <a:gd name="T4" fmla="*/ 13 w 13"/>
                    <a:gd name="T5" fmla="*/ 383 h 383"/>
                    <a:gd name="T6" fmla="*/ 13 w 13"/>
                    <a:gd name="T7" fmla="*/ 5 h 383"/>
                    <a:gd name="T8" fmla="*/ 0 w 13"/>
                    <a:gd name="T9" fmla="*/ 0 h 38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"/>
                    <a:gd name="T16" fmla="*/ 0 h 383"/>
                    <a:gd name="T17" fmla="*/ 13 w 13"/>
                    <a:gd name="T18" fmla="*/ 383 h 38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" h="383">
                      <a:moveTo>
                        <a:pt x="0" y="0"/>
                      </a:moveTo>
                      <a:lnTo>
                        <a:pt x="0" y="378"/>
                      </a:lnTo>
                      <a:lnTo>
                        <a:pt x="13" y="383"/>
                      </a:lnTo>
                      <a:lnTo>
                        <a:pt x="13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50" name="Freeform 967">
                  <a:extLst>
                    <a:ext uri="{FF2B5EF4-FFF2-40B4-BE49-F238E27FC236}">
                      <a16:creationId xmlns:a16="http://schemas.microsoft.com/office/drawing/2014/main" id="{DCC280A6-1EFA-23B4-71E8-A54CF13059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6" y="2354"/>
                  <a:ext cx="13" cy="400"/>
                </a:xfrm>
                <a:custGeom>
                  <a:avLst/>
                  <a:gdLst>
                    <a:gd name="T0" fmla="*/ 0 w 13"/>
                    <a:gd name="T1" fmla="*/ 0 h 400"/>
                    <a:gd name="T2" fmla="*/ 0 w 13"/>
                    <a:gd name="T3" fmla="*/ 395 h 400"/>
                    <a:gd name="T4" fmla="*/ 13 w 13"/>
                    <a:gd name="T5" fmla="*/ 400 h 400"/>
                    <a:gd name="T6" fmla="*/ 13 w 13"/>
                    <a:gd name="T7" fmla="*/ 4 h 400"/>
                    <a:gd name="T8" fmla="*/ 0 w 13"/>
                    <a:gd name="T9" fmla="*/ 0 h 4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"/>
                    <a:gd name="T16" fmla="*/ 0 h 400"/>
                    <a:gd name="T17" fmla="*/ 13 w 13"/>
                    <a:gd name="T18" fmla="*/ 400 h 4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" h="400">
                      <a:moveTo>
                        <a:pt x="0" y="0"/>
                      </a:moveTo>
                      <a:lnTo>
                        <a:pt x="0" y="395"/>
                      </a:lnTo>
                      <a:lnTo>
                        <a:pt x="13" y="400"/>
                      </a:lnTo>
                      <a:lnTo>
                        <a:pt x="13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51" name="Freeform 968">
                  <a:extLst>
                    <a:ext uri="{FF2B5EF4-FFF2-40B4-BE49-F238E27FC236}">
                      <a16:creationId xmlns:a16="http://schemas.microsoft.com/office/drawing/2014/main" id="{93DAE680-E4B1-F9EB-5E5D-9359806920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2" y="2302"/>
                  <a:ext cx="202" cy="229"/>
                </a:xfrm>
                <a:custGeom>
                  <a:avLst/>
                  <a:gdLst>
                    <a:gd name="T0" fmla="*/ 202 w 202"/>
                    <a:gd name="T1" fmla="*/ 179 h 229"/>
                    <a:gd name="T2" fmla="*/ 202 w 202"/>
                    <a:gd name="T3" fmla="*/ 110 h 229"/>
                    <a:gd name="T4" fmla="*/ 166 w 202"/>
                    <a:gd name="T5" fmla="*/ 99 h 229"/>
                    <a:gd name="T6" fmla="*/ 166 w 202"/>
                    <a:gd name="T7" fmla="*/ 62 h 229"/>
                    <a:gd name="T8" fmla="*/ 154 w 202"/>
                    <a:gd name="T9" fmla="*/ 35 h 229"/>
                    <a:gd name="T10" fmla="*/ 38 w 202"/>
                    <a:gd name="T11" fmla="*/ 0 h 229"/>
                    <a:gd name="T12" fmla="*/ 0 w 202"/>
                    <a:gd name="T13" fmla="*/ 23 h 229"/>
                    <a:gd name="T14" fmla="*/ 0 w 202"/>
                    <a:gd name="T15" fmla="*/ 146 h 229"/>
                    <a:gd name="T16" fmla="*/ 39 w 202"/>
                    <a:gd name="T17" fmla="*/ 196 h 229"/>
                    <a:gd name="T18" fmla="*/ 146 w 202"/>
                    <a:gd name="T19" fmla="*/ 229 h 229"/>
                    <a:gd name="T20" fmla="*/ 165 w 202"/>
                    <a:gd name="T21" fmla="*/ 198 h 229"/>
                    <a:gd name="T22" fmla="*/ 165 w 202"/>
                    <a:gd name="T23" fmla="*/ 167 h 229"/>
                    <a:gd name="T24" fmla="*/ 202 w 202"/>
                    <a:gd name="T25" fmla="*/ 179 h 22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02"/>
                    <a:gd name="T40" fmla="*/ 0 h 229"/>
                    <a:gd name="T41" fmla="*/ 202 w 202"/>
                    <a:gd name="T42" fmla="*/ 229 h 22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02" h="229">
                      <a:moveTo>
                        <a:pt x="202" y="179"/>
                      </a:moveTo>
                      <a:lnTo>
                        <a:pt x="202" y="110"/>
                      </a:lnTo>
                      <a:lnTo>
                        <a:pt x="166" y="99"/>
                      </a:lnTo>
                      <a:lnTo>
                        <a:pt x="166" y="62"/>
                      </a:lnTo>
                      <a:lnTo>
                        <a:pt x="154" y="35"/>
                      </a:lnTo>
                      <a:lnTo>
                        <a:pt x="38" y="0"/>
                      </a:lnTo>
                      <a:lnTo>
                        <a:pt x="0" y="23"/>
                      </a:lnTo>
                      <a:lnTo>
                        <a:pt x="0" y="146"/>
                      </a:lnTo>
                      <a:lnTo>
                        <a:pt x="39" y="196"/>
                      </a:lnTo>
                      <a:lnTo>
                        <a:pt x="146" y="229"/>
                      </a:lnTo>
                      <a:lnTo>
                        <a:pt x="165" y="198"/>
                      </a:lnTo>
                      <a:lnTo>
                        <a:pt x="165" y="167"/>
                      </a:lnTo>
                      <a:lnTo>
                        <a:pt x="202" y="1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0746" name="Freeform 969">
              <a:extLst>
                <a:ext uri="{FF2B5EF4-FFF2-40B4-BE49-F238E27FC236}">
                  <a16:creationId xmlns:a16="http://schemas.microsoft.com/office/drawing/2014/main" id="{81CED39D-1360-DE5B-1A49-9BEF2B51A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" y="2096"/>
              <a:ext cx="96" cy="312"/>
            </a:xfrm>
            <a:custGeom>
              <a:avLst/>
              <a:gdLst>
                <a:gd name="T0" fmla="*/ 0 w 96"/>
                <a:gd name="T1" fmla="*/ 0 h 312"/>
                <a:gd name="T2" fmla="*/ 84 w 96"/>
                <a:gd name="T3" fmla="*/ 140 h 312"/>
                <a:gd name="T4" fmla="*/ 60 w 96"/>
                <a:gd name="T5" fmla="*/ 312 h 312"/>
                <a:gd name="T6" fmla="*/ 0 60000 65536"/>
                <a:gd name="T7" fmla="*/ 0 60000 65536"/>
                <a:gd name="T8" fmla="*/ 0 60000 65536"/>
                <a:gd name="T9" fmla="*/ 0 w 96"/>
                <a:gd name="T10" fmla="*/ 0 h 312"/>
                <a:gd name="T11" fmla="*/ 96 w 96"/>
                <a:gd name="T12" fmla="*/ 312 h 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312">
                  <a:moveTo>
                    <a:pt x="0" y="0"/>
                  </a:moveTo>
                  <a:cubicBezTo>
                    <a:pt x="15" y="23"/>
                    <a:pt x="74" y="88"/>
                    <a:pt x="84" y="140"/>
                  </a:cubicBezTo>
                  <a:cubicBezTo>
                    <a:pt x="96" y="189"/>
                    <a:pt x="65" y="276"/>
                    <a:pt x="60" y="3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stealth" w="sm" len="med"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77" name="Group 198">
            <a:extLst>
              <a:ext uri="{FF2B5EF4-FFF2-40B4-BE49-F238E27FC236}">
                <a16:creationId xmlns:a16="http://schemas.microsoft.com/office/drawing/2014/main" id="{4B9B4A43-4A91-D428-DFE6-A4E455041B20}"/>
              </a:ext>
            </a:extLst>
          </p:cNvPr>
          <p:cNvGrpSpPr>
            <a:grpSpLocks/>
          </p:cNvGrpSpPr>
          <p:nvPr/>
        </p:nvGrpSpPr>
        <p:grpSpPr bwMode="auto">
          <a:xfrm>
            <a:off x="307645" y="7255511"/>
            <a:ext cx="1033463" cy="828675"/>
            <a:chOff x="1543050" y="5410200"/>
            <a:chExt cx="1033318" cy="828496"/>
          </a:xfrm>
        </p:grpSpPr>
        <p:grpSp>
          <p:nvGrpSpPr>
            <p:cNvPr id="23782" name="Group 199">
              <a:extLst>
                <a:ext uri="{FF2B5EF4-FFF2-40B4-BE49-F238E27FC236}">
                  <a16:creationId xmlns:a16="http://schemas.microsoft.com/office/drawing/2014/main" id="{D49987E6-8B86-EFE7-EA15-06DAB66F08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43050" y="5410200"/>
              <a:ext cx="1033318" cy="828496"/>
              <a:chOff x="-4428684" y="6145213"/>
              <a:chExt cx="1033318" cy="828496"/>
            </a:xfrm>
          </p:grpSpPr>
          <p:grpSp>
            <p:nvGrpSpPr>
              <p:cNvPr id="202" name="Group 29">
                <a:extLst>
                  <a:ext uri="{FF2B5EF4-FFF2-40B4-BE49-F238E27FC236}">
                    <a16:creationId xmlns:a16="http://schemas.microsoft.com/office/drawing/2014/main" id="{29CA4403-D662-B042-817B-11D0B42CA4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681116" y="6145213"/>
                <a:ext cx="285750" cy="825500"/>
                <a:chOff x="528" y="240"/>
                <a:chExt cx="181" cy="498"/>
              </a:xfrm>
              <a:gradFill>
                <a:gsLst>
                  <a:gs pos="0">
                    <a:srgbClr val="FFC000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5400000" scaled="0"/>
              </a:gradFill>
            </p:grpSpPr>
            <p:sp>
              <p:nvSpPr>
                <p:cNvPr id="211" name="Line 30">
                  <a:extLst>
                    <a:ext uri="{FF2B5EF4-FFF2-40B4-BE49-F238E27FC236}">
                      <a16:creationId xmlns:a16="http://schemas.microsoft.com/office/drawing/2014/main" id="{1C736322-F672-D000-8A00-82B9B92D0A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5" y="485"/>
                  <a:ext cx="0" cy="253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12" name="Line 31">
                  <a:extLst>
                    <a:ext uri="{FF2B5EF4-FFF2-40B4-BE49-F238E27FC236}">
                      <a16:creationId xmlns:a16="http://schemas.microsoft.com/office/drawing/2014/main" id="{8D064E58-0547-D728-AC4C-D453B0917F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01" y="485"/>
                  <a:ext cx="0" cy="253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13" name="Freeform 32">
                  <a:extLst>
                    <a:ext uri="{FF2B5EF4-FFF2-40B4-BE49-F238E27FC236}">
                      <a16:creationId xmlns:a16="http://schemas.microsoft.com/office/drawing/2014/main" id="{E594C6B8-88A9-C844-863D-16B7E39A8E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" y="240"/>
                  <a:ext cx="181" cy="332"/>
                </a:xfrm>
                <a:custGeom>
                  <a:avLst/>
                  <a:gdLst>
                    <a:gd name="T0" fmla="*/ 16 w 277"/>
                    <a:gd name="T1" fmla="*/ 0 h 517"/>
                    <a:gd name="T2" fmla="*/ 35 w 277"/>
                    <a:gd name="T3" fmla="*/ 0 h 517"/>
                    <a:gd name="T4" fmla="*/ 35 w 277"/>
                    <a:gd name="T5" fmla="*/ 18 h 517"/>
                    <a:gd name="T6" fmla="*/ 41 w 277"/>
                    <a:gd name="T7" fmla="*/ 18 h 517"/>
                    <a:gd name="T8" fmla="*/ 50 w 277"/>
                    <a:gd name="T9" fmla="*/ 24 h 517"/>
                    <a:gd name="T10" fmla="*/ 50 w 277"/>
                    <a:gd name="T11" fmla="*/ 71 h 517"/>
                    <a:gd name="T12" fmla="*/ 41 w 277"/>
                    <a:gd name="T13" fmla="*/ 88 h 517"/>
                    <a:gd name="T14" fmla="*/ 9 w 277"/>
                    <a:gd name="T15" fmla="*/ 88 h 517"/>
                    <a:gd name="T16" fmla="*/ 0 w 277"/>
                    <a:gd name="T17" fmla="*/ 71 h 517"/>
                    <a:gd name="T18" fmla="*/ 0 w 277"/>
                    <a:gd name="T19" fmla="*/ 24 h 517"/>
                    <a:gd name="T20" fmla="*/ 9 w 277"/>
                    <a:gd name="T21" fmla="*/ 18 h 517"/>
                    <a:gd name="T22" fmla="*/ 16 w 277"/>
                    <a:gd name="T23" fmla="*/ 18 h 517"/>
                    <a:gd name="T24" fmla="*/ 16 w 277"/>
                    <a:gd name="T25" fmla="*/ 0 h 5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77"/>
                    <a:gd name="T40" fmla="*/ 0 h 517"/>
                    <a:gd name="T41" fmla="*/ 277 w 277"/>
                    <a:gd name="T42" fmla="*/ 517 h 5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77" h="517">
                      <a:moveTo>
                        <a:pt x="89" y="0"/>
                      </a:moveTo>
                      <a:lnTo>
                        <a:pt x="191" y="0"/>
                      </a:lnTo>
                      <a:lnTo>
                        <a:pt x="191" y="105"/>
                      </a:lnTo>
                      <a:lnTo>
                        <a:pt x="225" y="105"/>
                      </a:lnTo>
                      <a:lnTo>
                        <a:pt x="276" y="139"/>
                      </a:lnTo>
                      <a:lnTo>
                        <a:pt x="276" y="415"/>
                      </a:lnTo>
                      <a:lnTo>
                        <a:pt x="225" y="516"/>
                      </a:lnTo>
                      <a:lnTo>
                        <a:pt x="51" y="516"/>
                      </a:lnTo>
                      <a:lnTo>
                        <a:pt x="0" y="415"/>
                      </a:lnTo>
                      <a:lnTo>
                        <a:pt x="0" y="139"/>
                      </a:lnTo>
                      <a:lnTo>
                        <a:pt x="51" y="105"/>
                      </a:lnTo>
                      <a:lnTo>
                        <a:pt x="89" y="105"/>
                      </a:lnTo>
                      <a:lnTo>
                        <a:pt x="89" y="0"/>
                      </a:lnTo>
                    </a:path>
                  </a:pathLst>
                </a:custGeom>
                <a:solidFill>
                  <a:srgbClr val="FFCC99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ＭＳ Ｐゴシック" charset="-128"/>
                  </a:endParaRPr>
                </a:p>
              </p:txBody>
            </p:sp>
          </p:grpSp>
          <p:grpSp>
            <p:nvGrpSpPr>
              <p:cNvPr id="203" name="Group 29">
                <a:extLst>
                  <a:ext uri="{FF2B5EF4-FFF2-40B4-BE49-F238E27FC236}">
                    <a16:creationId xmlns:a16="http://schemas.microsoft.com/office/drawing/2014/main" id="{D660D54C-F9BD-D7FC-687C-30A8BEEAF3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4428684" y="6148209"/>
                <a:ext cx="285750" cy="825500"/>
                <a:chOff x="528" y="240"/>
                <a:chExt cx="181" cy="498"/>
              </a:xfrm>
              <a:gradFill>
                <a:gsLst>
                  <a:gs pos="0">
                    <a:srgbClr val="FFC000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5400000" scaled="0"/>
              </a:gradFill>
            </p:grpSpPr>
            <p:sp>
              <p:nvSpPr>
                <p:cNvPr id="208" name="Line 30">
                  <a:extLst>
                    <a:ext uri="{FF2B5EF4-FFF2-40B4-BE49-F238E27FC236}">
                      <a16:creationId xmlns:a16="http://schemas.microsoft.com/office/drawing/2014/main" id="{A6446443-2F0F-F8E3-AE10-9DC54A23A8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5" y="485"/>
                  <a:ext cx="0" cy="253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09" name="Line 31">
                  <a:extLst>
                    <a:ext uri="{FF2B5EF4-FFF2-40B4-BE49-F238E27FC236}">
                      <a16:creationId xmlns:a16="http://schemas.microsoft.com/office/drawing/2014/main" id="{4FDAFDDC-F67B-33A9-7B60-8C0A7DCD2D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01" y="485"/>
                  <a:ext cx="0" cy="253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10" name="Freeform 32">
                  <a:extLst>
                    <a:ext uri="{FF2B5EF4-FFF2-40B4-BE49-F238E27FC236}">
                      <a16:creationId xmlns:a16="http://schemas.microsoft.com/office/drawing/2014/main" id="{D6218E2A-977A-A659-B312-3DAC5C3DE0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" y="240"/>
                  <a:ext cx="181" cy="332"/>
                </a:xfrm>
                <a:custGeom>
                  <a:avLst/>
                  <a:gdLst>
                    <a:gd name="T0" fmla="*/ 16 w 277"/>
                    <a:gd name="T1" fmla="*/ 0 h 517"/>
                    <a:gd name="T2" fmla="*/ 35 w 277"/>
                    <a:gd name="T3" fmla="*/ 0 h 517"/>
                    <a:gd name="T4" fmla="*/ 35 w 277"/>
                    <a:gd name="T5" fmla="*/ 18 h 517"/>
                    <a:gd name="T6" fmla="*/ 41 w 277"/>
                    <a:gd name="T7" fmla="*/ 18 h 517"/>
                    <a:gd name="T8" fmla="*/ 50 w 277"/>
                    <a:gd name="T9" fmla="*/ 24 h 517"/>
                    <a:gd name="T10" fmla="*/ 50 w 277"/>
                    <a:gd name="T11" fmla="*/ 71 h 517"/>
                    <a:gd name="T12" fmla="*/ 41 w 277"/>
                    <a:gd name="T13" fmla="*/ 88 h 517"/>
                    <a:gd name="T14" fmla="*/ 9 w 277"/>
                    <a:gd name="T15" fmla="*/ 88 h 517"/>
                    <a:gd name="T16" fmla="*/ 0 w 277"/>
                    <a:gd name="T17" fmla="*/ 71 h 517"/>
                    <a:gd name="T18" fmla="*/ 0 w 277"/>
                    <a:gd name="T19" fmla="*/ 24 h 517"/>
                    <a:gd name="T20" fmla="*/ 9 w 277"/>
                    <a:gd name="T21" fmla="*/ 18 h 517"/>
                    <a:gd name="T22" fmla="*/ 16 w 277"/>
                    <a:gd name="T23" fmla="*/ 18 h 517"/>
                    <a:gd name="T24" fmla="*/ 16 w 277"/>
                    <a:gd name="T25" fmla="*/ 0 h 5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77"/>
                    <a:gd name="T40" fmla="*/ 0 h 517"/>
                    <a:gd name="T41" fmla="*/ 277 w 277"/>
                    <a:gd name="T42" fmla="*/ 517 h 5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77" h="517">
                      <a:moveTo>
                        <a:pt x="89" y="0"/>
                      </a:moveTo>
                      <a:lnTo>
                        <a:pt x="191" y="0"/>
                      </a:lnTo>
                      <a:lnTo>
                        <a:pt x="191" y="105"/>
                      </a:lnTo>
                      <a:lnTo>
                        <a:pt x="225" y="105"/>
                      </a:lnTo>
                      <a:lnTo>
                        <a:pt x="276" y="139"/>
                      </a:lnTo>
                      <a:lnTo>
                        <a:pt x="276" y="415"/>
                      </a:lnTo>
                      <a:lnTo>
                        <a:pt x="225" y="516"/>
                      </a:lnTo>
                      <a:lnTo>
                        <a:pt x="51" y="516"/>
                      </a:lnTo>
                      <a:lnTo>
                        <a:pt x="0" y="415"/>
                      </a:lnTo>
                      <a:lnTo>
                        <a:pt x="0" y="139"/>
                      </a:lnTo>
                      <a:lnTo>
                        <a:pt x="51" y="105"/>
                      </a:lnTo>
                      <a:lnTo>
                        <a:pt x="89" y="105"/>
                      </a:lnTo>
                      <a:lnTo>
                        <a:pt x="89" y="0"/>
                      </a:lnTo>
                    </a:path>
                  </a:pathLst>
                </a:custGeom>
                <a:solidFill>
                  <a:srgbClr val="FFCC99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ＭＳ Ｐゴシック" charset="-128"/>
                  </a:endParaRPr>
                </a:p>
              </p:txBody>
            </p:sp>
          </p:grpSp>
          <p:grpSp>
            <p:nvGrpSpPr>
              <p:cNvPr id="204" name="Group 29">
                <a:extLst>
                  <a:ext uri="{FF2B5EF4-FFF2-40B4-BE49-F238E27FC236}">
                    <a16:creationId xmlns:a16="http://schemas.microsoft.com/office/drawing/2014/main" id="{E8CD55E8-F15F-66F3-EA80-94182F7FA9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4043855" y="6145213"/>
                <a:ext cx="285750" cy="825500"/>
                <a:chOff x="528" y="240"/>
                <a:chExt cx="181" cy="498"/>
              </a:xfrm>
              <a:gradFill>
                <a:gsLst>
                  <a:gs pos="0">
                    <a:srgbClr val="FFC000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5400000" scaled="0"/>
              </a:gradFill>
            </p:grpSpPr>
            <p:sp>
              <p:nvSpPr>
                <p:cNvPr id="205" name="Line 30">
                  <a:extLst>
                    <a:ext uri="{FF2B5EF4-FFF2-40B4-BE49-F238E27FC236}">
                      <a16:creationId xmlns:a16="http://schemas.microsoft.com/office/drawing/2014/main" id="{76688D33-8136-8905-E7CE-A1DAC85E24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5" y="485"/>
                  <a:ext cx="0" cy="253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06" name="Line 31">
                  <a:extLst>
                    <a:ext uri="{FF2B5EF4-FFF2-40B4-BE49-F238E27FC236}">
                      <a16:creationId xmlns:a16="http://schemas.microsoft.com/office/drawing/2014/main" id="{6879BC48-18C8-89C0-14F5-601C50D8B2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01" y="485"/>
                  <a:ext cx="0" cy="253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07" name="Freeform 32">
                  <a:extLst>
                    <a:ext uri="{FF2B5EF4-FFF2-40B4-BE49-F238E27FC236}">
                      <a16:creationId xmlns:a16="http://schemas.microsoft.com/office/drawing/2014/main" id="{DFD87FC2-EA1A-2AB5-CD4E-D6B1101F91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" y="240"/>
                  <a:ext cx="181" cy="332"/>
                </a:xfrm>
                <a:custGeom>
                  <a:avLst/>
                  <a:gdLst>
                    <a:gd name="T0" fmla="*/ 16 w 277"/>
                    <a:gd name="T1" fmla="*/ 0 h 517"/>
                    <a:gd name="T2" fmla="*/ 35 w 277"/>
                    <a:gd name="T3" fmla="*/ 0 h 517"/>
                    <a:gd name="T4" fmla="*/ 35 w 277"/>
                    <a:gd name="T5" fmla="*/ 18 h 517"/>
                    <a:gd name="T6" fmla="*/ 41 w 277"/>
                    <a:gd name="T7" fmla="*/ 18 h 517"/>
                    <a:gd name="T8" fmla="*/ 50 w 277"/>
                    <a:gd name="T9" fmla="*/ 24 h 517"/>
                    <a:gd name="T10" fmla="*/ 50 w 277"/>
                    <a:gd name="T11" fmla="*/ 71 h 517"/>
                    <a:gd name="T12" fmla="*/ 41 w 277"/>
                    <a:gd name="T13" fmla="*/ 88 h 517"/>
                    <a:gd name="T14" fmla="*/ 9 w 277"/>
                    <a:gd name="T15" fmla="*/ 88 h 517"/>
                    <a:gd name="T16" fmla="*/ 0 w 277"/>
                    <a:gd name="T17" fmla="*/ 71 h 517"/>
                    <a:gd name="T18" fmla="*/ 0 w 277"/>
                    <a:gd name="T19" fmla="*/ 24 h 517"/>
                    <a:gd name="T20" fmla="*/ 9 w 277"/>
                    <a:gd name="T21" fmla="*/ 18 h 517"/>
                    <a:gd name="T22" fmla="*/ 16 w 277"/>
                    <a:gd name="T23" fmla="*/ 18 h 517"/>
                    <a:gd name="T24" fmla="*/ 16 w 277"/>
                    <a:gd name="T25" fmla="*/ 0 h 5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77"/>
                    <a:gd name="T40" fmla="*/ 0 h 517"/>
                    <a:gd name="T41" fmla="*/ 277 w 277"/>
                    <a:gd name="T42" fmla="*/ 517 h 5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77" h="517">
                      <a:moveTo>
                        <a:pt x="89" y="0"/>
                      </a:moveTo>
                      <a:lnTo>
                        <a:pt x="191" y="0"/>
                      </a:lnTo>
                      <a:lnTo>
                        <a:pt x="191" y="105"/>
                      </a:lnTo>
                      <a:lnTo>
                        <a:pt x="225" y="105"/>
                      </a:lnTo>
                      <a:lnTo>
                        <a:pt x="276" y="139"/>
                      </a:lnTo>
                      <a:lnTo>
                        <a:pt x="276" y="415"/>
                      </a:lnTo>
                      <a:lnTo>
                        <a:pt x="225" y="516"/>
                      </a:lnTo>
                      <a:lnTo>
                        <a:pt x="51" y="516"/>
                      </a:lnTo>
                      <a:lnTo>
                        <a:pt x="0" y="415"/>
                      </a:lnTo>
                      <a:lnTo>
                        <a:pt x="0" y="139"/>
                      </a:lnTo>
                      <a:lnTo>
                        <a:pt x="51" y="105"/>
                      </a:lnTo>
                      <a:lnTo>
                        <a:pt x="89" y="105"/>
                      </a:lnTo>
                      <a:lnTo>
                        <a:pt x="89" y="0"/>
                      </a:lnTo>
                    </a:path>
                  </a:pathLst>
                </a:custGeom>
                <a:solidFill>
                  <a:srgbClr val="FFCC99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ＭＳ Ｐゴシック" charset="-128"/>
                  </a:endParaRPr>
                </a:p>
              </p:txBody>
            </p:sp>
          </p:grpSp>
        </p:grp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3A5BCFF2-1B0B-C751-023B-181795D5F9FB}"/>
                </a:ext>
              </a:extLst>
            </p:cNvPr>
            <p:cNvSpPr/>
            <p:nvPr/>
          </p:nvSpPr>
          <p:spPr>
            <a:xfrm>
              <a:off x="1543050" y="6129182"/>
              <a:ext cx="1020620" cy="9681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23584" name="Group 136">
            <a:extLst>
              <a:ext uri="{FF2B5EF4-FFF2-40B4-BE49-F238E27FC236}">
                <a16:creationId xmlns:a16="http://schemas.microsoft.com/office/drawing/2014/main" id="{26ABD4D1-C7A7-4BDE-9D12-CEFD3AE3BEB8}"/>
              </a:ext>
            </a:extLst>
          </p:cNvPr>
          <p:cNvGrpSpPr>
            <a:grpSpLocks/>
          </p:cNvGrpSpPr>
          <p:nvPr/>
        </p:nvGrpSpPr>
        <p:grpSpPr bwMode="auto">
          <a:xfrm>
            <a:off x="379638" y="6203045"/>
            <a:ext cx="555625" cy="652463"/>
            <a:chOff x="-2168680" y="5334837"/>
            <a:chExt cx="555330" cy="651623"/>
          </a:xfrm>
        </p:grpSpPr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B55EAB3E-6C02-AD06-DE97-D3E2792012B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2168680" y="5334837"/>
              <a:ext cx="555330" cy="95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779" name="Group 185">
              <a:extLst>
                <a:ext uri="{FF2B5EF4-FFF2-40B4-BE49-F238E27FC236}">
                  <a16:creationId xmlns:a16="http://schemas.microsoft.com/office/drawing/2014/main" id="{313E65A7-2C9D-B53F-8E93-0817C8E357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55478" y="5460997"/>
              <a:ext cx="287338" cy="525463"/>
              <a:chOff x="2449" y="2688"/>
              <a:chExt cx="181" cy="331"/>
            </a:xfrm>
          </p:grpSpPr>
          <p:sp>
            <p:nvSpPr>
              <p:cNvPr id="23780" name="Freeform 186">
                <a:extLst>
                  <a:ext uri="{FF2B5EF4-FFF2-40B4-BE49-F238E27FC236}">
                    <a16:creationId xmlns:a16="http://schemas.microsoft.com/office/drawing/2014/main" id="{9F3CA078-F65F-CA36-4AED-B9C4763E61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9" y="2688"/>
                <a:ext cx="181" cy="331"/>
              </a:xfrm>
              <a:custGeom>
                <a:avLst/>
                <a:gdLst>
                  <a:gd name="T0" fmla="*/ 1 w 277"/>
                  <a:gd name="T1" fmla="*/ 0 h 517"/>
                  <a:gd name="T2" fmla="*/ 1 w 277"/>
                  <a:gd name="T3" fmla="*/ 0 h 517"/>
                  <a:gd name="T4" fmla="*/ 1 w 277"/>
                  <a:gd name="T5" fmla="*/ 1 h 517"/>
                  <a:gd name="T6" fmla="*/ 1 w 277"/>
                  <a:gd name="T7" fmla="*/ 1 h 517"/>
                  <a:gd name="T8" fmla="*/ 1 w 277"/>
                  <a:gd name="T9" fmla="*/ 1 h 517"/>
                  <a:gd name="T10" fmla="*/ 1 w 277"/>
                  <a:gd name="T11" fmla="*/ 1 h 517"/>
                  <a:gd name="T12" fmla="*/ 1 w 277"/>
                  <a:gd name="T13" fmla="*/ 1 h 517"/>
                  <a:gd name="T14" fmla="*/ 1 w 277"/>
                  <a:gd name="T15" fmla="*/ 1 h 517"/>
                  <a:gd name="T16" fmla="*/ 0 w 277"/>
                  <a:gd name="T17" fmla="*/ 1 h 517"/>
                  <a:gd name="T18" fmla="*/ 0 w 277"/>
                  <a:gd name="T19" fmla="*/ 1 h 517"/>
                  <a:gd name="T20" fmla="*/ 1 w 277"/>
                  <a:gd name="T21" fmla="*/ 1 h 517"/>
                  <a:gd name="T22" fmla="*/ 1 w 277"/>
                  <a:gd name="T23" fmla="*/ 1 h 517"/>
                  <a:gd name="T24" fmla="*/ 1 w 277"/>
                  <a:gd name="T25" fmla="*/ 0 h 5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7"/>
                  <a:gd name="T40" fmla="*/ 0 h 517"/>
                  <a:gd name="T41" fmla="*/ 277 w 277"/>
                  <a:gd name="T42" fmla="*/ 517 h 5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7" h="517">
                    <a:moveTo>
                      <a:pt x="89" y="0"/>
                    </a:moveTo>
                    <a:lnTo>
                      <a:pt x="191" y="0"/>
                    </a:lnTo>
                    <a:lnTo>
                      <a:pt x="191" y="105"/>
                    </a:lnTo>
                    <a:lnTo>
                      <a:pt x="225" y="105"/>
                    </a:lnTo>
                    <a:lnTo>
                      <a:pt x="276" y="139"/>
                    </a:lnTo>
                    <a:lnTo>
                      <a:pt x="276" y="415"/>
                    </a:lnTo>
                    <a:lnTo>
                      <a:pt x="225" y="516"/>
                    </a:lnTo>
                    <a:lnTo>
                      <a:pt x="51" y="516"/>
                    </a:lnTo>
                    <a:lnTo>
                      <a:pt x="0" y="415"/>
                    </a:lnTo>
                    <a:lnTo>
                      <a:pt x="0" y="139"/>
                    </a:lnTo>
                    <a:lnTo>
                      <a:pt x="51" y="105"/>
                    </a:lnTo>
                    <a:lnTo>
                      <a:pt x="89" y="105"/>
                    </a:lnTo>
                    <a:lnTo>
                      <a:pt x="89" y="0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81" name="Freeform 187">
                <a:extLst>
                  <a:ext uri="{FF2B5EF4-FFF2-40B4-BE49-F238E27FC236}">
                    <a16:creationId xmlns:a16="http://schemas.microsoft.com/office/drawing/2014/main" id="{F0575720-4232-E85D-3726-C6170C67E3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3" y="2780"/>
                <a:ext cx="147" cy="238"/>
              </a:xfrm>
              <a:custGeom>
                <a:avLst/>
                <a:gdLst>
                  <a:gd name="T0" fmla="*/ 147 w 147"/>
                  <a:gd name="T1" fmla="*/ 0 h 238"/>
                  <a:gd name="T2" fmla="*/ 147 w 147"/>
                  <a:gd name="T3" fmla="*/ 171 h 238"/>
                  <a:gd name="T4" fmla="*/ 111 w 147"/>
                  <a:gd name="T5" fmla="*/ 238 h 238"/>
                  <a:gd name="T6" fmla="*/ 0 w 147"/>
                  <a:gd name="T7" fmla="*/ 238 h 238"/>
                  <a:gd name="T8" fmla="*/ 147 w 147"/>
                  <a:gd name="T9" fmla="*/ 0 h 2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38"/>
                  <a:gd name="T17" fmla="*/ 147 w 147"/>
                  <a:gd name="T18" fmla="*/ 238 h 2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38">
                    <a:moveTo>
                      <a:pt x="147" y="0"/>
                    </a:moveTo>
                    <a:lnTo>
                      <a:pt x="147" y="171"/>
                    </a:lnTo>
                    <a:lnTo>
                      <a:pt x="111" y="238"/>
                    </a:lnTo>
                    <a:lnTo>
                      <a:pt x="0" y="238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3585" name="Group 228">
            <a:extLst>
              <a:ext uri="{FF2B5EF4-FFF2-40B4-BE49-F238E27FC236}">
                <a16:creationId xmlns:a16="http://schemas.microsoft.com/office/drawing/2014/main" id="{15ACFF75-74BB-F4FA-38CC-4EC51207C1E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45179" y="5116524"/>
            <a:ext cx="555625" cy="650875"/>
            <a:chOff x="-2168680" y="5334837"/>
            <a:chExt cx="555330" cy="651623"/>
          </a:xfrm>
        </p:grpSpPr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74C72173-6B26-9FBF-4EEF-9C182977438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2168680" y="5334837"/>
              <a:ext cx="555330" cy="953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775" name="Group 185">
              <a:extLst>
                <a:ext uri="{FF2B5EF4-FFF2-40B4-BE49-F238E27FC236}">
                  <a16:creationId xmlns:a16="http://schemas.microsoft.com/office/drawing/2014/main" id="{6507EACF-3B22-C0E6-FC64-B7F984D59E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55478" y="5460997"/>
              <a:ext cx="287338" cy="525463"/>
              <a:chOff x="2449" y="2688"/>
              <a:chExt cx="181" cy="331"/>
            </a:xfrm>
          </p:grpSpPr>
          <p:sp>
            <p:nvSpPr>
              <p:cNvPr id="23776" name="Freeform 186">
                <a:extLst>
                  <a:ext uri="{FF2B5EF4-FFF2-40B4-BE49-F238E27FC236}">
                    <a16:creationId xmlns:a16="http://schemas.microsoft.com/office/drawing/2014/main" id="{E13A0526-BC96-EA24-1D9E-00E16C257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9" y="2688"/>
                <a:ext cx="181" cy="331"/>
              </a:xfrm>
              <a:custGeom>
                <a:avLst/>
                <a:gdLst>
                  <a:gd name="T0" fmla="*/ 1 w 277"/>
                  <a:gd name="T1" fmla="*/ 0 h 517"/>
                  <a:gd name="T2" fmla="*/ 1 w 277"/>
                  <a:gd name="T3" fmla="*/ 0 h 517"/>
                  <a:gd name="T4" fmla="*/ 1 w 277"/>
                  <a:gd name="T5" fmla="*/ 1 h 517"/>
                  <a:gd name="T6" fmla="*/ 1 w 277"/>
                  <a:gd name="T7" fmla="*/ 1 h 517"/>
                  <a:gd name="T8" fmla="*/ 1 w 277"/>
                  <a:gd name="T9" fmla="*/ 1 h 517"/>
                  <a:gd name="T10" fmla="*/ 1 w 277"/>
                  <a:gd name="T11" fmla="*/ 1 h 517"/>
                  <a:gd name="T12" fmla="*/ 1 w 277"/>
                  <a:gd name="T13" fmla="*/ 1 h 517"/>
                  <a:gd name="T14" fmla="*/ 1 w 277"/>
                  <a:gd name="T15" fmla="*/ 1 h 517"/>
                  <a:gd name="T16" fmla="*/ 0 w 277"/>
                  <a:gd name="T17" fmla="*/ 1 h 517"/>
                  <a:gd name="T18" fmla="*/ 0 w 277"/>
                  <a:gd name="T19" fmla="*/ 1 h 517"/>
                  <a:gd name="T20" fmla="*/ 1 w 277"/>
                  <a:gd name="T21" fmla="*/ 1 h 517"/>
                  <a:gd name="T22" fmla="*/ 1 w 277"/>
                  <a:gd name="T23" fmla="*/ 1 h 517"/>
                  <a:gd name="T24" fmla="*/ 1 w 277"/>
                  <a:gd name="T25" fmla="*/ 0 h 5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7"/>
                  <a:gd name="T40" fmla="*/ 0 h 517"/>
                  <a:gd name="T41" fmla="*/ 277 w 277"/>
                  <a:gd name="T42" fmla="*/ 517 h 5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7" h="517">
                    <a:moveTo>
                      <a:pt x="89" y="0"/>
                    </a:moveTo>
                    <a:lnTo>
                      <a:pt x="191" y="0"/>
                    </a:lnTo>
                    <a:lnTo>
                      <a:pt x="191" y="105"/>
                    </a:lnTo>
                    <a:lnTo>
                      <a:pt x="225" y="105"/>
                    </a:lnTo>
                    <a:lnTo>
                      <a:pt x="276" y="139"/>
                    </a:lnTo>
                    <a:lnTo>
                      <a:pt x="276" y="415"/>
                    </a:lnTo>
                    <a:lnTo>
                      <a:pt x="225" y="516"/>
                    </a:lnTo>
                    <a:lnTo>
                      <a:pt x="51" y="516"/>
                    </a:lnTo>
                    <a:lnTo>
                      <a:pt x="0" y="415"/>
                    </a:lnTo>
                    <a:lnTo>
                      <a:pt x="0" y="139"/>
                    </a:lnTo>
                    <a:lnTo>
                      <a:pt x="51" y="105"/>
                    </a:lnTo>
                    <a:lnTo>
                      <a:pt x="89" y="105"/>
                    </a:lnTo>
                    <a:lnTo>
                      <a:pt x="89" y="0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77" name="Freeform 187">
                <a:extLst>
                  <a:ext uri="{FF2B5EF4-FFF2-40B4-BE49-F238E27FC236}">
                    <a16:creationId xmlns:a16="http://schemas.microsoft.com/office/drawing/2014/main" id="{45CCD68A-6AD4-14A8-5F3C-BFE04D7C4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3" y="2780"/>
                <a:ext cx="147" cy="238"/>
              </a:xfrm>
              <a:custGeom>
                <a:avLst/>
                <a:gdLst>
                  <a:gd name="T0" fmla="*/ 147 w 147"/>
                  <a:gd name="T1" fmla="*/ 0 h 238"/>
                  <a:gd name="T2" fmla="*/ 147 w 147"/>
                  <a:gd name="T3" fmla="*/ 171 h 238"/>
                  <a:gd name="T4" fmla="*/ 111 w 147"/>
                  <a:gd name="T5" fmla="*/ 238 h 238"/>
                  <a:gd name="T6" fmla="*/ 0 w 147"/>
                  <a:gd name="T7" fmla="*/ 238 h 238"/>
                  <a:gd name="T8" fmla="*/ 147 w 147"/>
                  <a:gd name="T9" fmla="*/ 0 h 2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38"/>
                  <a:gd name="T17" fmla="*/ 147 w 147"/>
                  <a:gd name="T18" fmla="*/ 238 h 2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38">
                    <a:moveTo>
                      <a:pt x="147" y="0"/>
                    </a:moveTo>
                    <a:lnTo>
                      <a:pt x="147" y="171"/>
                    </a:lnTo>
                    <a:lnTo>
                      <a:pt x="111" y="238"/>
                    </a:lnTo>
                    <a:lnTo>
                      <a:pt x="0" y="238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3608" name="Group 214">
            <a:extLst>
              <a:ext uri="{FF2B5EF4-FFF2-40B4-BE49-F238E27FC236}">
                <a16:creationId xmlns:a16="http://schemas.microsoft.com/office/drawing/2014/main" id="{792E08AB-0078-DCDD-DFA6-78A1EF83380B}"/>
              </a:ext>
            </a:extLst>
          </p:cNvPr>
          <p:cNvGrpSpPr>
            <a:grpSpLocks/>
          </p:cNvGrpSpPr>
          <p:nvPr/>
        </p:nvGrpSpPr>
        <p:grpSpPr bwMode="auto">
          <a:xfrm>
            <a:off x="1690170" y="7298374"/>
            <a:ext cx="1062038" cy="773112"/>
            <a:chOff x="4068255" y="5606909"/>
            <a:chExt cx="1061822" cy="772724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126FB7F-A593-89ED-EB7A-F54496C8A3BF}"/>
                </a:ext>
              </a:extLst>
            </p:cNvPr>
            <p:cNvSpPr/>
            <p:nvPr/>
          </p:nvSpPr>
          <p:spPr>
            <a:xfrm>
              <a:off x="4068255" y="6265390"/>
              <a:ext cx="1020555" cy="9678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pic>
          <p:nvPicPr>
            <p:cNvPr id="23733" name="Picture 2" descr="NSF.wmf                                                        00000002mwm wip2                       7A73D765:">
              <a:extLst>
                <a:ext uri="{FF2B5EF4-FFF2-40B4-BE49-F238E27FC236}">
                  <a16:creationId xmlns:a16="http://schemas.microsoft.com/office/drawing/2014/main" id="{1A92AB23-482D-E1E6-1157-AF4DAD486C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8255" y="5638957"/>
              <a:ext cx="318435" cy="740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734" name="Picture 2" descr="NSF.wmf                                                        00000002mwm wip2                       7A73D765:">
              <a:extLst>
                <a:ext uri="{FF2B5EF4-FFF2-40B4-BE49-F238E27FC236}">
                  <a16:creationId xmlns:a16="http://schemas.microsoft.com/office/drawing/2014/main" id="{89DF33FB-97D1-3C84-C410-2587D01613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4768" y="5606909"/>
              <a:ext cx="318435" cy="740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735" name="Picture 2" descr="NSF.wmf                                                        00000002mwm wip2                       7A73D765:">
              <a:extLst>
                <a:ext uri="{FF2B5EF4-FFF2-40B4-BE49-F238E27FC236}">
                  <a16:creationId xmlns:a16="http://schemas.microsoft.com/office/drawing/2014/main" id="{7B9A9C64-F5CC-AB75-FD1C-A741268DFD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1642" y="5638957"/>
              <a:ext cx="318435" cy="740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609" name="Group 9">
            <a:extLst>
              <a:ext uri="{FF2B5EF4-FFF2-40B4-BE49-F238E27FC236}">
                <a16:creationId xmlns:a16="http://schemas.microsoft.com/office/drawing/2014/main" id="{3A0D27A0-A603-5EAA-8C60-341DFC12433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846502" y="6243637"/>
            <a:ext cx="319088" cy="741363"/>
            <a:chOff x="-1900238" y="4905375"/>
            <a:chExt cx="319088" cy="741363"/>
          </a:xfrm>
        </p:grpSpPr>
        <p:grpSp>
          <p:nvGrpSpPr>
            <p:cNvPr id="23706" name="Group 180">
              <a:extLst>
                <a:ext uri="{FF2B5EF4-FFF2-40B4-BE49-F238E27FC236}">
                  <a16:creationId xmlns:a16="http://schemas.microsoft.com/office/drawing/2014/main" id="{45A43759-F690-E20A-9A68-93F94BB080C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1900238" y="4905375"/>
              <a:ext cx="319088" cy="741363"/>
              <a:chOff x="-1154" y="1948"/>
              <a:chExt cx="201" cy="467"/>
            </a:xfrm>
          </p:grpSpPr>
          <p:sp>
            <p:nvSpPr>
              <p:cNvPr id="23708" name="AutoShape 179">
                <a:extLst>
                  <a:ext uri="{FF2B5EF4-FFF2-40B4-BE49-F238E27FC236}">
                    <a16:creationId xmlns:a16="http://schemas.microsoft.com/office/drawing/2014/main" id="{C423288F-EC79-B9D4-7C54-22E81F4B2E57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-1154" y="1948"/>
                <a:ext cx="201" cy="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09" name="Freeform 183">
                <a:extLst>
                  <a:ext uri="{FF2B5EF4-FFF2-40B4-BE49-F238E27FC236}">
                    <a16:creationId xmlns:a16="http://schemas.microsoft.com/office/drawing/2014/main" id="{CA77B648-6C61-8771-94E5-9422336A33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150" y="1950"/>
                <a:ext cx="192" cy="333"/>
              </a:xfrm>
              <a:custGeom>
                <a:avLst/>
                <a:gdLst>
                  <a:gd name="T0" fmla="*/ 62 w 192"/>
                  <a:gd name="T1" fmla="*/ 0 h 333"/>
                  <a:gd name="T2" fmla="*/ 62 w 192"/>
                  <a:gd name="T3" fmla="*/ 0 h 333"/>
                  <a:gd name="T4" fmla="*/ 62 w 192"/>
                  <a:gd name="T5" fmla="*/ 66 h 333"/>
                  <a:gd name="T6" fmla="*/ 62 w 192"/>
                  <a:gd name="T7" fmla="*/ 66 h 333"/>
                  <a:gd name="T8" fmla="*/ 21 w 192"/>
                  <a:gd name="T9" fmla="*/ 66 h 333"/>
                  <a:gd name="T10" fmla="*/ 0 w 192"/>
                  <a:gd name="T11" fmla="*/ 90 h 333"/>
                  <a:gd name="T12" fmla="*/ 0 w 192"/>
                  <a:gd name="T13" fmla="*/ 266 h 333"/>
                  <a:gd name="T14" fmla="*/ 32 w 192"/>
                  <a:gd name="T15" fmla="*/ 333 h 333"/>
                  <a:gd name="T16" fmla="*/ 33 w 192"/>
                  <a:gd name="T17" fmla="*/ 333 h 333"/>
                  <a:gd name="T18" fmla="*/ 33 w 192"/>
                  <a:gd name="T19" fmla="*/ 333 h 333"/>
                  <a:gd name="T20" fmla="*/ 159 w 192"/>
                  <a:gd name="T21" fmla="*/ 333 h 333"/>
                  <a:gd name="T22" fmla="*/ 159 w 192"/>
                  <a:gd name="T23" fmla="*/ 333 h 333"/>
                  <a:gd name="T24" fmla="*/ 160 w 192"/>
                  <a:gd name="T25" fmla="*/ 332 h 333"/>
                  <a:gd name="T26" fmla="*/ 160 w 192"/>
                  <a:gd name="T27" fmla="*/ 331 h 333"/>
                  <a:gd name="T28" fmla="*/ 192 w 192"/>
                  <a:gd name="T29" fmla="*/ 266 h 333"/>
                  <a:gd name="T30" fmla="*/ 192 w 192"/>
                  <a:gd name="T31" fmla="*/ 90 h 333"/>
                  <a:gd name="T32" fmla="*/ 169 w 192"/>
                  <a:gd name="T33" fmla="*/ 66 h 333"/>
                  <a:gd name="T34" fmla="*/ 169 w 192"/>
                  <a:gd name="T35" fmla="*/ 66 h 333"/>
                  <a:gd name="T36" fmla="*/ 129 w 192"/>
                  <a:gd name="T37" fmla="*/ 66 h 333"/>
                  <a:gd name="T38" fmla="*/ 129 w 192"/>
                  <a:gd name="T39" fmla="*/ 66 h 333"/>
                  <a:gd name="T40" fmla="*/ 129 w 192"/>
                  <a:gd name="T41" fmla="*/ 0 h 333"/>
                  <a:gd name="T42" fmla="*/ 62 w 192"/>
                  <a:gd name="T43" fmla="*/ 0 h 33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2" h="333">
                    <a:moveTo>
                      <a:pt x="62" y="0"/>
                    </a:moveTo>
                    <a:lnTo>
                      <a:pt x="62" y="0"/>
                    </a:lnTo>
                    <a:lnTo>
                      <a:pt x="62" y="66"/>
                    </a:lnTo>
                    <a:lnTo>
                      <a:pt x="21" y="66"/>
                    </a:lnTo>
                    <a:lnTo>
                      <a:pt x="0" y="90"/>
                    </a:lnTo>
                    <a:lnTo>
                      <a:pt x="0" y="266"/>
                    </a:lnTo>
                    <a:lnTo>
                      <a:pt x="32" y="333"/>
                    </a:lnTo>
                    <a:lnTo>
                      <a:pt x="33" y="333"/>
                    </a:lnTo>
                    <a:lnTo>
                      <a:pt x="159" y="333"/>
                    </a:lnTo>
                    <a:lnTo>
                      <a:pt x="160" y="332"/>
                    </a:lnTo>
                    <a:lnTo>
                      <a:pt x="160" y="331"/>
                    </a:lnTo>
                    <a:lnTo>
                      <a:pt x="192" y="266"/>
                    </a:lnTo>
                    <a:lnTo>
                      <a:pt x="192" y="90"/>
                    </a:lnTo>
                    <a:lnTo>
                      <a:pt x="169" y="66"/>
                    </a:lnTo>
                    <a:lnTo>
                      <a:pt x="129" y="66"/>
                    </a:lnTo>
                    <a:lnTo>
                      <a:pt x="129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FD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10" name="Line 184">
                <a:extLst>
                  <a:ext uri="{FF2B5EF4-FFF2-40B4-BE49-F238E27FC236}">
                    <a16:creationId xmlns:a16="http://schemas.microsoft.com/office/drawing/2014/main" id="{D216B616-956C-C169-A521-C5DCFEB11D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1088" y="1950"/>
                <a:ext cx="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11" name="Line 185">
                <a:extLst>
                  <a:ext uri="{FF2B5EF4-FFF2-40B4-BE49-F238E27FC236}">
                    <a16:creationId xmlns:a16="http://schemas.microsoft.com/office/drawing/2014/main" id="{C8068E48-2CDC-D0E4-310F-6830E56C2A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1088" y="1950"/>
                <a:ext cx="0" cy="66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12" name="Line 186">
                <a:extLst>
                  <a:ext uri="{FF2B5EF4-FFF2-40B4-BE49-F238E27FC236}">
                    <a16:creationId xmlns:a16="http://schemas.microsoft.com/office/drawing/2014/main" id="{DB02EC6B-6E47-AFFE-14A2-30812F915C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1088" y="2016"/>
                <a:ext cx="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13" name="Line 187">
                <a:extLst>
                  <a:ext uri="{FF2B5EF4-FFF2-40B4-BE49-F238E27FC236}">
                    <a16:creationId xmlns:a16="http://schemas.microsoft.com/office/drawing/2014/main" id="{14204980-6E7D-3D09-EBE4-3ECD1B027B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1129" y="2016"/>
                <a:ext cx="41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14" name="Line 188">
                <a:extLst>
                  <a:ext uri="{FF2B5EF4-FFF2-40B4-BE49-F238E27FC236}">
                    <a16:creationId xmlns:a16="http://schemas.microsoft.com/office/drawing/2014/main" id="{64E46CD1-B26A-C1FB-57D2-F1A2A938E6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1150" y="2016"/>
                <a:ext cx="21" cy="24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15" name="Line 189">
                <a:extLst>
                  <a:ext uri="{FF2B5EF4-FFF2-40B4-BE49-F238E27FC236}">
                    <a16:creationId xmlns:a16="http://schemas.microsoft.com/office/drawing/2014/main" id="{6EE3BE48-9DD3-EE68-EE86-35A19B615B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1150" y="2040"/>
                <a:ext cx="0" cy="176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16" name="Line 190">
                <a:extLst>
                  <a:ext uri="{FF2B5EF4-FFF2-40B4-BE49-F238E27FC236}">
                    <a16:creationId xmlns:a16="http://schemas.microsoft.com/office/drawing/2014/main" id="{DB1D3C4C-4656-0840-34C5-CE5DC96C61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1150" y="2216"/>
                <a:ext cx="32" cy="67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17" name="Line 191">
                <a:extLst>
                  <a:ext uri="{FF2B5EF4-FFF2-40B4-BE49-F238E27FC236}">
                    <a16:creationId xmlns:a16="http://schemas.microsoft.com/office/drawing/2014/main" id="{C43A7C7F-4D1D-C834-6C7B-0478DC60F9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1118" y="2283"/>
                <a:ext cx="1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18" name="Line 192">
                <a:extLst>
                  <a:ext uri="{FF2B5EF4-FFF2-40B4-BE49-F238E27FC236}">
                    <a16:creationId xmlns:a16="http://schemas.microsoft.com/office/drawing/2014/main" id="{EFFB3433-34D9-A826-BDCB-4BEB773F8C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1117" y="2283"/>
                <a:ext cx="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19" name="Line 193">
                <a:extLst>
                  <a:ext uri="{FF2B5EF4-FFF2-40B4-BE49-F238E27FC236}">
                    <a16:creationId xmlns:a16="http://schemas.microsoft.com/office/drawing/2014/main" id="{FCA2A194-3BEF-86F3-7598-C76F2E2A6A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1117" y="2283"/>
                <a:ext cx="126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20" name="Line 194">
                <a:extLst>
                  <a:ext uri="{FF2B5EF4-FFF2-40B4-BE49-F238E27FC236}">
                    <a16:creationId xmlns:a16="http://schemas.microsoft.com/office/drawing/2014/main" id="{27B1EAB3-540A-AECF-E460-63AD0C8583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991" y="2283"/>
                <a:ext cx="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21" name="Line 195">
                <a:extLst>
                  <a:ext uri="{FF2B5EF4-FFF2-40B4-BE49-F238E27FC236}">
                    <a16:creationId xmlns:a16="http://schemas.microsoft.com/office/drawing/2014/main" id="{159D38D2-9A3B-A24C-03E3-19A7E1FB3C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991" y="2282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22" name="Line 196">
                <a:extLst>
                  <a:ext uri="{FF2B5EF4-FFF2-40B4-BE49-F238E27FC236}">
                    <a16:creationId xmlns:a16="http://schemas.microsoft.com/office/drawing/2014/main" id="{155FD3BA-46A3-5563-2440-DDF6CD76D3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990" y="2281"/>
                <a:ext cx="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23" name="Line 197">
                <a:extLst>
                  <a:ext uri="{FF2B5EF4-FFF2-40B4-BE49-F238E27FC236}">
                    <a16:creationId xmlns:a16="http://schemas.microsoft.com/office/drawing/2014/main" id="{B73EA861-436B-FBEF-637D-AB22DAA4BC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990" y="2216"/>
                <a:ext cx="32" cy="65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24" name="Line 198">
                <a:extLst>
                  <a:ext uri="{FF2B5EF4-FFF2-40B4-BE49-F238E27FC236}">
                    <a16:creationId xmlns:a16="http://schemas.microsoft.com/office/drawing/2014/main" id="{B0475E9F-E434-D992-AE84-2DC557CD6F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958" y="2040"/>
                <a:ext cx="0" cy="176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25" name="Line 199">
                <a:extLst>
                  <a:ext uri="{FF2B5EF4-FFF2-40B4-BE49-F238E27FC236}">
                    <a16:creationId xmlns:a16="http://schemas.microsoft.com/office/drawing/2014/main" id="{4E6233AA-E351-4F07-C09D-D85568D8AD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981" y="2016"/>
                <a:ext cx="23" cy="24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26" name="Line 200">
                <a:extLst>
                  <a:ext uri="{FF2B5EF4-FFF2-40B4-BE49-F238E27FC236}">
                    <a16:creationId xmlns:a16="http://schemas.microsoft.com/office/drawing/2014/main" id="{B06A4C13-DA89-43AA-E560-B68D319A5E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981" y="2016"/>
                <a:ext cx="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27" name="Line 201">
                <a:extLst>
                  <a:ext uri="{FF2B5EF4-FFF2-40B4-BE49-F238E27FC236}">
                    <a16:creationId xmlns:a16="http://schemas.microsoft.com/office/drawing/2014/main" id="{D57CC0FA-FEB7-D194-D64A-50AF55CB8B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1021" y="2016"/>
                <a:ext cx="4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28" name="Line 202">
                <a:extLst>
                  <a:ext uri="{FF2B5EF4-FFF2-40B4-BE49-F238E27FC236}">
                    <a16:creationId xmlns:a16="http://schemas.microsoft.com/office/drawing/2014/main" id="{68948579-FE54-C7C8-AC52-289BEB690F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1021" y="2016"/>
                <a:ext cx="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29" name="Line 203">
                <a:extLst>
                  <a:ext uri="{FF2B5EF4-FFF2-40B4-BE49-F238E27FC236}">
                    <a16:creationId xmlns:a16="http://schemas.microsoft.com/office/drawing/2014/main" id="{5A001C08-D261-D48C-F6DD-570694204D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021" y="1950"/>
                <a:ext cx="0" cy="66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30" name="Line 204">
                <a:extLst>
                  <a:ext uri="{FF2B5EF4-FFF2-40B4-BE49-F238E27FC236}">
                    <a16:creationId xmlns:a16="http://schemas.microsoft.com/office/drawing/2014/main" id="{6A511433-799A-7E04-1A39-161F14F526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1088" y="1950"/>
                <a:ext cx="67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31" name="Freeform 205">
                <a:extLst>
                  <a:ext uri="{FF2B5EF4-FFF2-40B4-BE49-F238E27FC236}">
                    <a16:creationId xmlns:a16="http://schemas.microsoft.com/office/drawing/2014/main" id="{2E83E6BB-92BA-2BA6-9E05-8926D3B0E1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99" y="2064"/>
                <a:ext cx="104" cy="108"/>
              </a:xfrm>
              <a:custGeom>
                <a:avLst/>
                <a:gdLst>
                  <a:gd name="T0" fmla="*/ 69 w 104"/>
                  <a:gd name="T1" fmla="*/ 99 h 108"/>
                  <a:gd name="T2" fmla="*/ 60 w 104"/>
                  <a:gd name="T3" fmla="*/ 106 h 108"/>
                  <a:gd name="T4" fmla="*/ 51 w 104"/>
                  <a:gd name="T5" fmla="*/ 108 h 108"/>
                  <a:gd name="T6" fmla="*/ 48 w 104"/>
                  <a:gd name="T7" fmla="*/ 108 h 108"/>
                  <a:gd name="T8" fmla="*/ 32 w 104"/>
                  <a:gd name="T9" fmla="*/ 107 h 108"/>
                  <a:gd name="T10" fmla="*/ 26 w 104"/>
                  <a:gd name="T11" fmla="*/ 104 h 108"/>
                  <a:gd name="T12" fmla="*/ 20 w 104"/>
                  <a:gd name="T13" fmla="*/ 98 h 108"/>
                  <a:gd name="T14" fmla="*/ 18 w 104"/>
                  <a:gd name="T15" fmla="*/ 88 h 108"/>
                  <a:gd name="T16" fmla="*/ 13 w 104"/>
                  <a:gd name="T17" fmla="*/ 67 h 108"/>
                  <a:gd name="T18" fmla="*/ 12 w 104"/>
                  <a:gd name="T19" fmla="*/ 62 h 108"/>
                  <a:gd name="T20" fmla="*/ 8 w 104"/>
                  <a:gd name="T21" fmla="*/ 55 h 108"/>
                  <a:gd name="T22" fmla="*/ 1 w 104"/>
                  <a:gd name="T23" fmla="*/ 40 h 108"/>
                  <a:gd name="T24" fmla="*/ 0 w 104"/>
                  <a:gd name="T25" fmla="*/ 36 h 108"/>
                  <a:gd name="T26" fmla="*/ 1 w 104"/>
                  <a:gd name="T27" fmla="*/ 28 h 108"/>
                  <a:gd name="T28" fmla="*/ 4 w 104"/>
                  <a:gd name="T29" fmla="*/ 27 h 108"/>
                  <a:gd name="T30" fmla="*/ 6 w 104"/>
                  <a:gd name="T31" fmla="*/ 30 h 108"/>
                  <a:gd name="T32" fmla="*/ 19 w 104"/>
                  <a:gd name="T33" fmla="*/ 51 h 108"/>
                  <a:gd name="T34" fmla="*/ 20 w 104"/>
                  <a:gd name="T35" fmla="*/ 52 h 108"/>
                  <a:gd name="T36" fmla="*/ 25 w 104"/>
                  <a:gd name="T37" fmla="*/ 52 h 108"/>
                  <a:gd name="T38" fmla="*/ 26 w 104"/>
                  <a:gd name="T39" fmla="*/ 48 h 108"/>
                  <a:gd name="T40" fmla="*/ 23 w 104"/>
                  <a:gd name="T41" fmla="*/ 14 h 108"/>
                  <a:gd name="T42" fmla="*/ 25 w 104"/>
                  <a:gd name="T43" fmla="*/ 5 h 108"/>
                  <a:gd name="T44" fmla="*/ 26 w 104"/>
                  <a:gd name="T45" fmla="*/ 5 h 108"/>
                  <a:gd name="T46" fmla="*/ 31 w 104"/>
                  <a:gd name="T47" fmla="*/ 7 h 108"/>
                  <a:gd name="T48" fmla="*/ 32 w 104"/>
                  <a:gd name="T49" fmla="*/ 10 h 108"/>
                  <a:gd name="T50" fmla="*/ 36 w 104"/>
                  <a:gd name="T51" fmla="*/ 43 h 108"/>
                  <a:gd name="T52" fmla="*/ 37 w 104"/>
                  <a:gd name="T53" fmla="*/ 46 h 108"/>
                  <a:gd name="T54" fmla="*/ 40 w 104"/>
                  <a:gd name="T55" fmla="*/ 42 h 108"/>
                  <a:gd name="T56" fmla="*/ 41 w 104"/>
                  <a:gd name="T57" fmla="*/ 21 h 108"/>
                  <a:gd name="T58" fmla="*/ 43 w 104"/>
                  <a:gd name="T59" fmla="*/ 4 h 108"/>
                  <a:gd name="T60" fmla="*/ 48 w 104"/>
                  <a:gd name="T61" fmla="*/ 0 h 108"/>
                  <a:gd name="T62" fmla="*/ 51 w 104"/>
                  <a:gd name="T63" fmla="*/ 1 h 108"/>
                  <a:gd name="T64" fmla="*/ 53 w 104"/>
                  <a:gd name="T65" fmla="*/ 6 h 108"/>
                  <a:gd name="T66" fmla="*/ 49 w 104"/>
                  <a:gd name="T67" fmla="*/ 43 h 108"/>
                  <a:gd name="T68" fmla="*/ 49 w 104"/>
                  <a:gd name="T69" fmla="*/ 45 h 108"/>
                  <a:gd name="T70" fmla="*/ 53 w 104"/>
                  <a:gd name="T71" fmla="*/ 45 h 108"/>
                  <a:gd name="T72" fmla="*/ 55 w 104"/>
                  <a:gd name="T73" fmla="*/ 43 h 108"/>
                  <a:gd name="T74" fmla="*/ 68 w 104"/>
                  <a:gd name="T75" fmla="*/ 12 h 108"/>
                  <a:gd name="T76" fmla="*/ 71 w 104"/>
                  <a:gd name="T77" fmla="*/ 10 h 108"/>
                  <a:gd name="T78" fmla="*/ 77 w 104"/>
                  <a:gd name="T79" fmla="*/ 11 h 108"/>
                  <a:gd name="T80" fmla="*/ 78 w 104"/>
                  <a:gd name="T81" fmla="*/ 15 h 108"/>
                  <a:gd name="T82" fmla="*/ 77 w 104"/>
                  <a:gd name="T83" fmla="*/ 18 h 108"/>
                  <a:gd name="T84" fmla="*/ 63 w 104"/>
                  <a:gd name="T85" fmla="*/ 55 h 108"/>
                  <a:gd name="T86" fmla="*/ 63 w 104"/>
                  <a:gd name="T87" fmla="*/ 58 h 108"/>
                  <a:gd name="T88" fmla="*/ 65 w 104"/>
                  <a:gd name="T89" fmla="*/ 67 h 108"/>
                  <a:gd name="T90" fmla="*/ 66 w 104"/>
                  <a:gd name="T91" fmla="*/ 71 h 108"/>
                  <a:gd name="T92" fmla="*/ 72 w 104"/>
                  <a:gd name="T93" fmla="*/ 75 h 108"/>
                  <a:gd name="T94" fmla="*/ 78 w 104"/>
                  <a:gd name="T95" fmla="*/ 72 h 108"/>
                  <a:gd name="T96" fmla="*/ 89 w 104"/>
                  <a:gd name="T97" fmla="*/ 66 h 108"/>
                  <a:gd name="T98" fmla="*/ 96 w 104"/>
                  <a:gd name="T99" fmla="*/ 63 h 108"/>
                  <a:gd name="T100" fmla="*/ 98 w 104"/>
                  <a:gd name="T101" fmla="*/ 65 h 108"/>
                  <a:gd name="T102" fmla="*/ 104 w 104"/>
                  <a:gd name="T103" fmla="*/ 71 h 108"/>
                  <a:gd name="T104" fmla="*/ 102 w 104"/>
                  <a:gd name="T105" fmla="*/ 73 h 108"/>
                  <a:gd name="T106" fmla="*/ 96 w 104"/>
                  <a:gd name="T107" fmla="*/ 76 h 108"/>
                  <a:gd name="T108" fmla="*/ 84 w 104"/>
                  <a:gd name="T109" fmla="*/ 83 h 108"/>
                  <a:gd name="T110" fmla="*/ 78 w 104"/>
                  <a:gd name="T111" fmla="*/ 89 h 108"/>
                  <a:gd name="T112" fmla="*/ 69 w 104"/>
                  <a:gd name="T113" fmla="*/ 99 h 10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04" h="108">
                    <a:moveTo>
                      <a:pt x="69" y="99"/>
                    </a:moveTo>
                    <a:lnTo>
                      <a:pt x="69" y="99"/>
                    </a:lnTo>
                    <a:lnTo>
                      <a:pt x="66" y="103"/>
                    </a:lnTo>
                    <a:lnTo>
                      <a:pt x="60" y="106"/>
                    </a:lnTo>
                    <a:lnTo>
                      <a:pt x="55" y="108"/>
                    </a:lnTo>
                    <a:lnTo>
                      <a:pt x="51" y="108"/>
                    </a:lnTo>
                    <a:lnTo>
                      <a:pt x="48" y="108"/>
                    </a:lnTo>
                    <a:lnTo>
                      <a:pt x="40" y="108"/>
                    </a:lnTo>
                    <a:lnTo>
                      <a:pt x="32" y="107"/>
                    </a:lnTo>
                    <a:lnTo>
                      <a:pt x="29" y="107"/>
                    </a:lnTo>
                    <a:lnTo>
                      <a:pt x="26" y="104"/>
                    </a:lnTo>
                    <a:lnTo>
                      <a:pt x="23" y="102"/>
                    </a:lnTo>
                    <a:lnTo>
                      <a:pt x="20" y="98"/>
                    </a:lnTo>
                    <a:lnTo>
                      <a:pt x="18" y="88"/>
                    </a:lnTo>
                    <a:lnTo>
                      <a:pt x="16" y="80"/>
                    </a:lnTo>
                    <a:lnTo>
                      <a:pt x="13" y="67"/>
                    </a:lnTo>
                    <a:lnTo>
                      <a:pt x="12" y="62"/>
                    </a:lnTo>
                    <a:lnTo>
                      <a:pt x="8" y="55"/>
                    </a:lnTo>
                    <a:lnTo>
                      <a:pt x="4" y="46"/>
                    </a:lnTo>
                    <a:lnTo>
                      <a:pt x="1" y="40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1" y="28"/>
                    </a:lnTo>
                    <a:lnTo>
                      <a:pt x="2" y="27"/>
                    </a:lnTo>
                    <a:lnTo>
                      <a:pt x="4" y="27"/>
                    </a:lnTo>
                    <a:lnTo>
                      <a:pt x="5" y="28"/>
                    </a:lnTo>
                    <a:lnTo>
                      <a:pt x="6" y="30"/>
                    </a:lnTo>
                    <a:lnTo>
                      <a:pt x="19" y="51"/>
                    </a:lnTo>
                    <a:lnTo>
                      <a:pt x="20" y="52"/>
                    </a:lnTo>
                    <a:lnTo>
                      <a:pt x="23" y="52"/>
                    </a:lnTo>
                    <a:lnTo>
                      <a:pt x="25" y="52"/>
                    </a:lnTo>
                    <a:lnTo>
                      <a:pt x="26" y="48"/>
                    </a:lnTo>
                    <a:lnTo>
                      <a:pt x="23" y="14"/>
                    </a:lnTo>
                    <a:lnTo>
                      <a:pt x="24" y="7"/>
                    </a:lnTo>
                    <a:lnTo>
                      <a:pt x="25" y="5"/>
                    </a:lnTo>
                    <a:lnTo>
                      <a:pt x="26" y="5"/>
                    </a:lnTo>
                    <a:lnTo>
                      <a:pt x="30" y="5"/>
                    </a:lnTo>
                    <a:lnTo>
                      <a:pt x="31" y="7"/>
                    </a:lnTo>
                    <a:lnTo>
                      <a:pt x="32" y="10"/>
                    </a:lnTo>
                    <a:lnTo>
                      <a:pt x="36" y="43"/>
                    </a:lnTo>
                    <a:lnTo>
                      <a:pt x="36" y="45"/>
                    </a:lnTo>
                    <a:lnTo>
                      <a:pt x="37" y="46"/>
                    </a:lnTo>
                    <a:lnTo>
                      <a:pt x="38" y="46"/>
                    </a:lnTo>
                    <a:lnTo>
                      <a:pt x="40" y="42"/>
                    </a:lnTo>
                    <a:lnTo>
                      <a:pt x="41" y="21"/>
                    </a:lnTo>
                    <a:lnTo>
                      <a:pt x="43" y="4"/>
                    </a:lnTo>
                    <a:lnTo>
                      <a:pt x="44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1"/>
                    </a:lnTo>
                    <a:lnTo>
                      <a:pt x="53" y="2"/>
                    </a:lnTo>
                    <a:lnTo>
                      <a:pt x="53" y="6"/>
                    </a:lnTo>
                    <a:lnTo>
                      <a:pt x="49" y="43"/>
                    </a:lnTo>
                    <a:lnTo>
                      <a:pt x="49" y="45"/>
                    </a:lnTo>
                    <a:lnTo>
                      <a:pt x="51" y="46"/>
                    </a:lnTo>
                    <a:lnTo>
                      <a:pt x="53" y="45"/>
                    </a:lnTo>
                    <a:lnTo>
                      <a:pt x="55" y="43"/>
                    </a:lnTo>
                    <a:lnTo>
                      <a:pt x="68" y="12"/>
                    </a:lnTo>
                    <a:lnTo>
                      <a:pt x="69" y="11"/>
                    </a:lnTo>
                    <a:lnTo>
                      <a:pt x="71" y="10"/>
                    </a:lnTo>
                    <a:lnTo>
                      <a:pt x="75" y="10"/>
                    </a:lnTo>
                    <a:lnTo>
                      <a:pt x="77" y="11"/>
                    </a:lnTo>
                    <a:lnTo>
                      <a:pt x="78" y="12"/>
                    </a:lnTo>
                    <a:lnTo>
                      <a:pt x="78" y="15"/>
                    </a:lnTo>
                    <a:lnTo>
                      <a:pt x="77" y="18"/>
                    </a:lnTo>
                    <a:lnTo>
                      <a:pt x="69" y="38"/>
                    </a:lnTo>
                    <a:lnTo>
                      <a:pt x="63" y="55"/>
                    </a:lnTo>
                    <a:lnTo>
                      <a:pt x="63" y="58"/>
                    </a:lnTo>
                    <a:lnTo>
                      <a:pt x="63" y="63"/>
                    </a:lnTo>
                    <a:lnTo>
                      <a:pt x="65" y="67"/>
                    </a:lnTo>
                    <a:lnTo>
                      <a:pt x="66" y="71"/>
                    </a:lnTo>
                    <a:lnTo>
                      <a:pt x="68" y="73"/>
                    </a:lnTo>
                    <a:lnTo>
                      <a:pt x="72" y="75"/>
                    </a:lnTo>
                    <a:lnTo>
                      <a:pt x="74" y="75"/>
                    </a:lnTo>
                    <a:lnTo>
                      <a:pt x="78" y="72"/>
                    </a:lnTo>
                    <a:lnTo>
                      <a:pt x="89" y="66"/>
                    </a:lnTo>
                    <a:lnTo>
                      <a:pt x="93" y="63"/>
                    </a:lnTo>
                    <a:lnTo>
                      <a:pt x="96" y="63"/>
                    </a:lnTo>
                    <a:lnTo>
                      <a:pt x="98" y="65"/>
                    </a:lnTo>
                    <a:lnTo>
                      <a:pt x="103" y="67"/>
                    </a:lnTo>
                    <a:lnTo>
                      <a:pt x="104" y="71"/>
                    </a:lnTo>
                    <a:lnTo>
                      <a:pt x="103" y="72"/>
                    </a:lnTo>
                    <a:lnTo>
                      <a:pt x="102" y="73"/>
                    </a:lnTo>
                    <a:lnTo>
                      <a:pt x="96" y="76"/>
                    </a:lnTo>
                    <a:lnTo>
                      <a:pt x="89" y="80"/>
                    </a:lnTo>
                    <a:lnTo>
                      <a:pt x="84" y="83"/>
                    </a:lnTo>
                    <a:lnTo>
                      <a:pt x="78" y="89"/>
                    </a:lnTo>
                    <a:lnTo>
                      <a:pt x="69" y="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B7D7778-0ACA-ECB8-DC5F-71324E69D926}"/>
                </a:ext>
              </a:extLst>
            </p:cNvPr>
            <p:cNvCxnSpPr/>
            <p:nvPr/>
          </p:nvCxnSpPr>
          <p:spPr>
            <a:xfrm>
              <a:off x="-1589088" y="5051425"/>
              <a:ext cx="0" cy="56991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612" name="Group 44">
            <a:extLst>
              <a:ext uri="{FF2B5EF4-FFF2-40B4-BE49-F238E27FC236}">
                <a16:creationId xmlns:a16="http://schemas.microsoft.com/office/drawing/2014/main" id="{E54963D8-8C0B-3517-C1ED-7132A17F2E6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475848" y="4386061"/>
            <a:ext cx="520700" cy="858837"/>
            <a:chOff x="-2827706" y="5532334"/>
            <a:chExt cx="520700" cy="859016"/>
          </a:xfrm>
        </p:grpSpPr>
        <p:grpSp>
          <p:nvGrpSpPr>
            <p:cNvPr id="23673" name="Group 10">
              <a:extLst>
                <a:ext uri="{FF2B5EF4-FFF2-40B4-BE49-F238E27FC236}">
                  <a16:creationId xmlns:a16="http://schemas.microsoft.com/office/drawing/2014/main" id="{8B42B42A-5595-5522-7893-6A2CB2358A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638562" y="5649987"/>
              <a:ext cx="319088" cy="741363"/>
              <a:chOff x="-1900238" y="4905375"/>
              <a:chExt cx="319088" cy="741363"/>
            </a:xfrm>
          </p:grpSpPr>
          <p:grpSp>
            <p:nvGrpSpPr>
              <p:cNvPr id="23675" name="Group 180">
                <a:extLst>
                  <a:ext uri="{FF2B5EF4-FFF2-40B4-BE49-F238E27FC236}">
                    <a16:creationId xmlns:a16="http://schemas.microsoft.com/office/drawing/2014/main" id="{B2975634-B9AD-4066-B7EC-4D921E45080A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-1900238" y="4905375"/>
                <a:ext cx="319088" cy="741363"/>
                <a:chOff x="-1154" y="1948"/>
                <a:chExt cx="201" cy="467"/>
              </a:xfrm>
            </p:grpSpPr>
            <p:sp>
              <p:nvSpPr>
                <p:cNvPr id="23677" name="AutoShape 179">
                  <a:extLst>
                    <a:ext uri="{FF2B5EF4-FFF2-40B4-BE49-F238E27FC236}">
                      <a16:creationId xmlns:a16="http://schemas.microsoft.com/office/drawing/2014/main" id="{D26521FA-535A-C96E-97DD-51FADD32F5CE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-1154" y="1948"/>
                  <a:ext cx="201" cy="4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78" name="Freeform 183">
                  <a:extLst>
                    <a:ext uri="{FF2B5EF4-FFF2-40B4-BE49-F238E27FC236}">
                      <a16:creationId xmlns:a16="http://schemas.microsoft.com/office/drawing/2014/main" id="{90FA46A2-79DF-6DB1-100A-81F6E43AB5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150" y="1950"/>
                  <a:ext cx="192" cy="333"/>
                </a:xfrm>
                <a:custGeom>
                  <a:avLst/>
                  <a:gdLst>
                    <a:gd name="T0" fmla="*/ 62 w 192"/>
                    <a:gd name="T1" fmla="*/ 0 h 333"/>
                    <a:gd name="T2" fmla="*/ 62 w 192"/>
                    <a:gd name="T3" fmla="*/ 0 h 333"/>
                    <a:gd name="T4" fmla="*/ 62 w 192"/>
                    <a:gd name="T5" fmla="*/ 66 h 333"/>
                    <a:gd name="T6" fmla="*/ 62 w 192"/>
                    <a:gd name="T7" fmla="*/ 66 h 333"/>
                    <a:gd name="T8" fmla="*/ 21 w 192"/>
                    <a:gd name="T9" fmla="*/ 66 h 333"/>
                    <a:gd name="T10" fmla="*/ 0 w 192"/>
                    <a:gd name="T11" fmla="*/ 90 h 333"/>
                    <a:gd name="T12" fmla="*/ 0 w 192"/>
                    <a:gd name="T13" fmla="*/ 266 h 333"/>
                    <a:gd name="T14" fmla="*/ 32 w 192"/>
                    <a:gd name="T15" fmla="*/ 333 h 333"/>
                    <a:gd name="T16" fmla="*/ 33 w 192"/>
                    <a:gd name="T17" fmla="*/ 333 h 333"/>
                    <a:gd name="T18" fmla="*/ 33 w 192"/>
                    <a:gd name="T19" fmla="*/ 333 h 333"/>
                    <a:gd name="T20" fmla="*/ 159 w 192"/>
                    <a:gd name="T21" fmla="*/ 333 h 333"/>
                    <a:gd name="T22" fmla="*/ 159 w 192"/>
                    <a:gd name="T23" fmla="*/ 333 h 333"/>
                    <a:gd name="T24" fmla="*/ 160 w 192"/>
                    <a:gd name="T25" fmla="*/ 332 h 333"/>
                    <a:gd name="T26" fmla="*/ 160 w 192"/>
                    <a:gd name="T27" fmla="*/ 331 h 333"/>
                    <a:gd name="T28" fmla="*/ 192 w 192"/>
                    <a:gd name="T29" fmla="*/ 266 h 333"/>
                    <a:gd name="T30" fmla="*/ 192 w 192"/>
                    <a:gd name="T31" fmla="*/ 90 h 333"/>
                    <a:gd name="T32" fmla="*/ 169 w 192"/>
                    <a:gd name="T33" fmla="*/ 66 h 333"/>
                    <a:gd name="T34" fmla="*/ 169 w 192"/>
                    <a:gd name="T35" fmla="*/ 66 h 333"/>
                    <a:gd name="T36" fmla="*/ 129 w 192"/>
                    <a:gd name="T37" fmla="*/ 66 h 333"/>
                    <a:gd name="T38" fmla="*/ 129 w 192"/>
                    <a:gd name="T39" fmla="*/ 66 h 333"/>
                    <a:gd name="T40" fmla="*/ 129 w 192"/>
                    <a:gd name="T41" fmla="*/ 0 h 333"/>
                    <a:gd name="T42" fmla="*/ 62 w 192"/>
                    <a:gd name="T43" fmla="*/ 0 h 33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92" h="333">
                      <a:moveTo>
                        <a:pt x="62" y="0"/>
                      </a:moveTo>
                      <a:lnTo>
                        <a:pt x="62" y="0"/>
                      </a:lnTo>
                      <a:lnTo>
                        <a:pt x="62" y="66"/>
                      </a:lnTo>
                      <a:lnTo>
                        <a:pt x="21" y="66"/>
                      </a:lnTo>
                      <a:lnTo>
                        <a:pt x="0" y="90"/>
                      </a:lnTo>
                      <a:lnTo>
                        <a:pt x="0" y="266"/>
                      </a:lnTo>
                      <a:lnTo>
                        <a:pt x="32" y="333"/>
                      </a:lnTo>
                      <a:lnTo>
                        <a:pt x="33" y="333"/>
                      </a:lnTo>
                      <a:lnTo>
                        <a:pt x="159" y="333"/>
                      </a:lnTo>
                      <a:lnTo>
                        <a:pt x="160" y="332"/>
                      </a:lnTo>
                      <a:lnTo>
                        <a:pt x="160" y="331"/>
                      </a:lnTo>
                      <a:lnTo>
                        <a:pt x="192" y="266"/>
                      </a:lnTo>
                      <a:lnTo>
                        <a:pt x="192" y="90"/>
                      </a:lnTo>
                      <a:lnTo>
                        <a:pt x="169" y="66"/>
                      </a:lnTo>
                      <a:lnTo>
                        <a:pt x="129" y="66"/>
                      </a:lnTo>
                      <a:lnTo>
                        <a:pt x="129" y="0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solidFill>
                  <a:srgbClr val="FD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79" name="Line 184">
                  <a:extLst>
                    <a:ext uri="{FF2B5EF4-FFF2-40B4-BE49-F238E27FC236}">
                      <a16:creationId xmlns:a16="http://schemas.microsoft.com/office/drawing/2014/main" id="{524AFFFC-1A26-D084-AE43-F792B466B5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1088" y="1950"/>
                  <a:ext cx="0" cy="0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80" name="Line 185">
                  <a:extLst>
                    <a:ext uri="{FF2B5EF4-FFF2-40B4-BE49-F238E27FC236}">
                      <a16:creationId xmlns:a16="http://schemas.microsoft.com/office/drawing/2014/main" id="{AB2C2E00-BA52-A93B-228F-880EF4FF2A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1088" y="1950"/>
                  <a:ext cx="0" cy="66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81" name="Line 186">
                  <a:extLst>
                    <a:ext uri="{FF2B5EF4-FFF2-40B4-BE49-F238E27FC236}">
                      <a16:creationId xmlns:a16="http://schemas.microsoft.com/office/drawing/2014/main" id="{1C353D73-8926-B284-714B-CE00F73C82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1088" y="2016"/>
                  <a:ext cx="0" cy="0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82" name="Line 187">
                  <a:extLst>
                    <a:ext uri="{FF2B5EF4-FFF2-40B4-BE49-F238E27FC236}">
                      <a16:creationId xmlns:a16="http://schemas.microsoft.com/office/drawing/2014/main" id="{D13AFDD1-EB11-28C8-1977-200D653B05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-1129" y="2016"/>
                  <a:ext cx="41" cy="0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83" name="Line 188">
                  <a:extLst>
                    <a:ext uri="{FF2B5EF4-FFF2-40B4-BE49-F238E27FC236}">
                      <a16:creationId xmlns:a16="http://schemas.microsoft.com/office/drawing/2014/main" id="{A615CF5B-BF34-C255-5847-52AD21F424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-1150" y="2016"/>
                  <a:ext cx="21" cy="24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84" name="Line 189">
                  <a:extLst>
                    <a:ext uri="{FF2B5EF4-FFF2-40B4-BE49-F238E27FC236}">
                      <a16:creationId xmlns:a16="http://schemas.microsoft.com/office/drawing/2014/main" id="{91E6336B-37B4-830A-10AD-E5600203E0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1150" y="2040"/>
                  <a:ext cx="0" cy="176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85" name="Line 190">
                  <a:extLst>
                    <a:ext uri="{FF2B5EF4-FFF2-40B4-BE49-F238E27FC236}">
                      <a16:creationId xmlns:a16="http://schemas.microsoft.com/office/drawing/2014/main" id="{3C298BBD-AE3F-2D61-74BC-B9FD8F067B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1150" y="2216"/>
                  <a:ext cx="32" cy="67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86" name="Line 191">
                  <a:extLst>
                    <a:ext uri="{FF2B5EF4-FFF2-40B4-BE49-F238E27FC236}">
                      <a16:creationId xmlns:a16="http://schemas.microsoft.com/office/drawing/2014/main" id="{395364AD-E2C3-CF00-2901-8EA89B3ECE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1118" y="2283"/>
                  <a:ext cx="1" cy="0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87" name="Line 192">
                  <a:extLst>
                    <a:ext uri="{FF2B5EF4-FFF2-40B4-BE49-F238E27FC236}">
                      <a16:creationId xmlns:a16="http://schemas.microsoft.com/office/drawing/2014/main" id="{FD0AD798-DF0D-367F-F1A6-BD12909A71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1117" y="2283"/>
                  <a:ext cx="0" cy="0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88" name="Line 193">
                  <a:extLst>
                    <a:ext uri="{FF2B5EF4-FFF2-40B4-BE49-F238E27FC236}">
                      <a16:creationId xmlns:a16="http://schemas.microsoft.com/office/drawing/2014/main" id="{32C5BAAF-DA7C-B7F5-468F-7BACD30FF0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1117" y="2283"/>
                  <a:ext cx="126" cy="0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89" name="Line 194">
                  <a:extLst>
                    <a:ext uri="{FF2B5EF4-FFF2-40B4-BE49-F238E27FC236}">
                      <a16:creationId xmlns:a16="http://schemas.microsoft.com/office/drawing/2014/main" id="{3D683AC4-9864-16DE-7333-14071E4C2B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991" y="2283"/>
                  <a:ext cx="0" cy="0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90" name="Line 195">
                  <a:extLst>
                    <a:ext uri="{FF2B5EF4-FFF2-40B4-BE49-F238E27FC236}">
                      <a16:creationId xmlns:a16="http://schemas.microsoft.com/office/drawing/2014/main" id="{E4097A26-BD6C-403C-F3BA-71B7B43F01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-991" y="2282"/>
                  <a:ext cx="1" cy="1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91" name="Line 196">
                  <a:extLst>
                    <a:ext uri="{FF2B5EF4-FFF2-40B4-BE49-F238E27FC236}">
                      <a16:creationId xmlns:a16="http://schemas.microsoft.com/office/drawing/2014/main" id="{13E5121C-9CA9-0E4A-1676-8E3923AFF2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-990" y="2281"/>
                  <a:ext cx="0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92" name="Line 197">
                  <a:extLst>
                    <a:ext uri="{FF2B5EF4-FFF2-40B4-BE49-F238E27FC236}">
                      <a16:creationId xmlns:a16="http://schemas.microsoft.com/office/drawing/2014/main" id="{A0CDCF26-4163-85E6-BE90-8E0C43A1C0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-990" y="2216"/>
                  <a:ext cx="32" cy="65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93" name="Line 198">
                  <a:extLst>
                    <a:ext uri="{FF2B5EF4-FFF2-40B4-BE49-F238E27FC236}">
                      <a16:creationId xmlns:a16="http://schemas.microsoft.com/office/drawing/2014/main" id="{D377AC1C-F0A1-DE72-F371-B91AF5406C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-958" y="2040"/>
                  <a:ext cx="0" cy="176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94" name="Line 199">
                  <a:extLst>
                    <a:ext uri="{FF2B5EF4-FFF2-40B4-BE49-F238E27FC236}">
                      <a16:creationId xmlns:a16="http://schemas.microsoft.com/office/drawing/2014/main" id="{7E761FA6-E969-6155-1A6F-979AEA9EF3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-981" y="2016"/>
                  <a:ext cx="23" cy="24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95" name="Line 200">
                  <a:extLst>
                    <a:ext uri="{FF2B5EF4-FFF2-40B4-BE49-F238E27FC236}">
                      <a16:creationId xmlns:a16="http://schemas.microsoft.com/office/drawing/2014/main" id="{F8390D2F-A9FC-937B-1F8F-2319CCAFEC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981" y="2016"/>
                  <a:ext cx="0" cy="0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96" name="Line 201">
                  <a:extLst>
                    <a:ext uri="{FF2B5EF4-FFF2-40B4-BE49-F238E27FC236}">
                      <a16:creationId xmlns:a16="http://schemas.microsoft.com/office/drawing/2014/main" id="{D3F022F5-41D8-91FC-A63C-5005ACEA8C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-1021" y="2016"/>
                  <a:ext cx="40" cy="0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97" name="Line 202">
                  <a:extLst>
                    <a:ext uri="{FF2B5EF4-FFF2-40B4-BE49-F238E27FC236}">
                      <a16:creationId xmlns:a16="http://schemas.microsoft.com/office/drawing/2014/main" id="{8082B345-5604-B4AE-B5AB-3B9B7667B2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1021" y="2016"/>
                  <a:ext cx="0" cy="0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98" name="Line 203">
                  <a:extLst>
                    <a:ext uri="{FF2B5EF4-FFF2-40B4-BE49-F238E27FC236}">
                      <a16:creationId xmlns:a16="http://schemas.microsoft.com/office/drawing/2014/main" id="{9666B46C-0D42-3380-F481-527A7ECAB8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-1021" y="1950"/>
                  <a:ext cx="0" cy="66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99" name="Line 204">
                  <a:extLst>
                    <a:ext uri="{FF2B5EF4-FFF2-40B4-BE49-F238E27FC236}">
                      <a16:creationId xmlns:a16="http://schemas.microsoft.com/office/drawing/2014/main" id="{9B936045-A7CD-2FB3-F24D-7C55A14AC1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-1088" y="1950"/>
                  <a:ext cx="67" cy="0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00" name="Freeform 205">
                  <a:extLst>
                    <a:ext uri="{FF2B5EF4-FFF2-40B4-BE49-F238E27FC236}">
                      <a16:creationId xmlns:a16="http://schemas.microsoft.com/office/drawing/2014/main" id="{B908A71B-8B40-B293-280D-39294F4E4F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099" y="2064"/>
                  <a:ext cx="104" cy="108"/>
                </a:xfrm>
                <a:custGeom>
                  <a:avLst/>
                  <a:gdLst>
                    <a:gd name="T0" fmla="*/ 69 w 104"/>
                    <a:gd name="T1" fmla="*/ 99 h 108"/>
                    <a:gd name="T2" fmla="*/ 60 w 104"/>
                    <a:gd name="T3" fmla="*/ 106 h 108"/>
                    <a:gd name="T4" fmla="*/ 51 w 104"/>
                    <a:gd name="T5" fmla="*/ 108 h 108"/>
                    <a:gd name="T6" fmla="*/ 48 w 104"/>
                    <a:gd name="T7" fmla="*/ 108 h 108"/>
                    <a:gd name="T8" fmla="*/ 32 w 104"/>
                    <a:gd name="T9" fmla="*/ 107 h 108"/>
                    <a:gd name="T10" fmla="*/ 26 w 104"/>
                    <a:gd name="T11" fmla="*/ 104 h 108"/>
                    <a:gd name="T12" fmla="*/ 20 w 104"/>
                    <a:gd name="T13" fmla="*/ 98 h 108"/>
                    <a:gd name="T14" fmla="*/ 18 w 104"/>
                    <a:gd name="T15" fmla="*/ 88 h 108"/>
                    <a:gd name="T16" fmla="*/ 13 w 104"/>
                    <a:gd name="T17" fmla="*/ 67 h 108"/>
                    <a:gd name="T18" fmla="*/ 12 w 104"/>
                    <a:gd name="T19" fmla="*/ 62 h 108"/>
                    <a:gd name="T20" fmla="*/ 8 w 104"/>
                    <a:gd name="T21" fmla="*/ 55 h 108"/>
                    <a:gd name="T22" fmla="*/ 1 w 104"/>
                    <a:gd name="T23" fmla="*/ 40 h 108"/>
                    <a:gd name="T24" fmla="*/ 0 w 104"/>
                    <a:gd name="T25" fmla="*/ 36 h 108"/>
                    <a:gd name="T26" fmla="*/ 1 w 104"/>
                    <a:gd name="T27" fmla="*/ 28 h 108"/>
                    <a:gd name="T28" fmla="*/ 4 w 104"/>
                    <a:gd name="T29" fmla="*/ 27 h 108"/>
                    <a:gd name="T30" fmla="*/ 6 w 104"/>
                    <a:gd name="T31" fmla="*/ 30 h 108"/>
                    <a:gd name="T32" fmla="*/ 19 w 104"/>
                    <a:gd name="T33" fmla="*/ 51 h 108"/>
                    <a:gd name="T34" fmla="*/ 20 w 104"/>
                    <a:gd name="T35" fmla="*/ 52 h 108"/>
                    <a:gd name="T36" fmla="*/ 25 w 104"/>
                    <a:gd name="T37" fmla="*/ 52 h 108"/>
                    <a:gd name="T38" fmla="*/ 26 w 104"/>
                    <a:gd name="T39" fmla="*/ 48 h 108"/>
                    <a:gd name="T40" fmla="*/ 23 w 104"/>
                    <a:gd name="T41" fmla="*/ 14 h 108"/>
                    <a:gd name="T42" fmla="*/ 25 w 104"/>
                    <a:gd name="T43" fmla="*/ 5 h 108"/>
                    <a:gd name="T44" fmla="*/ 26 w 104"/>
                    <a:gd name="T45" fmla="*/ 5 h 108"/>
                    <a:gd name="T46" fmla="*/ 31 w 104"/>
                    <a:gd name="T47" fmla="*/ 7 h 108"/>
                    <a:gd name="T48" fmla="*/ 32 w 104"/>
                    <a:gd name="T49" fmla="*/ 10 h 108"/>
                    <a:gd name="T50" fmla="*/ 36 w 104"/>
                    <a:gd name="T51" fmla="*/ 43 h 108"/>
                    <a:gd name="T52" fmla="*/ 37 w 104"/>
                    <a:gd name="T53" fmla="*/ 46 h 108"/>
                    <a:gd name="T54" fmla="*/ 40 w 104"/>
                    <a:gd name="T55" fmla="*/ 42 h 108"/>
                    <a:gd name="T56" fmla="*/ 41 w 104"/>
                    <a:gd name="T57" fmla="*/ 21 h 108"/>
                    <a:gd name="T58" fmla="*/ 43 w 104"/>
                    <a:gd name="T59" fmla="*/ 4 h 108"/>
                    <a:gd name="T60" fmla="*/ 48 w 104"/>
                    <a:gd name="T61" fmla="*/ 0 h 108"/>
                    <a:gd name="T62" fmla="*/ 51 w 104"/>
                    <a:gd name="T63" fmla="*/ 1 h 108"/>
                    <a:gd name="T64" fmla="*/ 53 w 104"/>
                    <a:gd name="T65" fmla="*/ 6 h 108"/>
                    <a:gd name="T66" fmla="*/ 49 w 104"/>
                    <a:gd name="T67" fmla="*/ 43 h 108"/>
                    <a:gd name="T68" fmla="*/ 49 w 104"/>
                    <a:gd name="T69" fmla="*/ 45 h 108"/>
                    <a:gd name="T70" fmla="*/ 53 w 104"/>
                    <a:gd name="T71" fmla="*/ 45 h 108"/>
                    <a:gd name="T72" fmla="*/ 55 w 104"/>
                    <a:gd name="T73" fmla="*/ 43 h 108"/>
                    <a:gd name="T74" fmla="*/ 68 w 104"/>
                    <a:gd name="T75" fmla="*/ 12 h 108"/>
                    <a:gd name="T76" fmla="*/ 71 w 104"/>
                    <a:gd name="T77" fmla="*/ 10 h 108"/>
                    <a:gd name="T78" fmla="*/ 77 w 104"/>
                    <a:gd name="T79" fmla="*/ 11 h 108"/>
                    <a:gd name="T80" fmla="*/ 78 w 104"/>
                    <a:gd name="T81" fmla="*/ 15 h 108"/>
                    <a:gd name="T82" fmla="*/ 77 w 104"/>
                    <a:gd name="T83" fmla="*/ 18 h 108"/>
                    <a:gd name="T84" fmla="*/ 63 w 104"/>
                    <a:gd name="T85" fmla="*/ 55 h 108"/>
                    <a:gd name="T86" fmla="*/ 63 w 104"/>
                    <a:gd name="T87" fmla="*/ 58 h 108"/>
                    <a:gd name="T88" fmla="*/ 65 w 104"/>
                    <a:gd name="T89" fmla="*/ 67 h 108"/>
                    <a:gd name="T90" fmla="*/ 66 w 104"/>
                    <a:gd name="T91" fmla="*/ 71 h 108"/>
                    <a:gd name="T92" fmla="*/ 72 w 104"/>
                    <a:gd name="T93" fmla="*/ 75 h 108"/>
                    <a:gd name="T94" fmla="*/ 78 w 104"/>
                    <a:gd name="T95" fmla="*/ 72 h 108"/>
                    <a:gd name="T96" fmla="*/ 89 w 104"/>
                    <a:gd name="T97" fmla="*/ 66 h 108"/>
                    <a:gd name="T98" fmla="*/ 96 w 104"/>
                    <a:gd name="T99" fmla="*/ 63 h 108"/>
                    <a:gd name="T100" fmla="*/ 98 w 104"/>
                    <a:gd name="T101" fmla="*/ 65 h 108"/>
                    <a:gd name="T102" fmla="*/ 104 w 104"/>
                    <a:gd name="T103" fmla="*/ 71 h 108"/>
                    <a:gd name="T104" fmla="*/ 102 w 104"/>
                    <a:gd name="T105" fmla="*/ 73 h 108"/>
                    <a:gd name="T106" fmla="*/ 96 w 104"/>
                    <a:gd name="T107" fmla="*/ 76 h 108"/>
                    <a:gd name="T108" fmla="*/ 84 w 104"/>
                    <a:gd name="T109" fmla="*/ 83 h 108"/>
                    <a:gd name="T110" fmla="*/ 78 w 104"/>
                    <a:gd name="T111" fmla="*/ 89 h 108"/>
                    <a:gd name="T112" fmla="*/ 69 w 104"/>
                    <a:gd name="T113" fmla="*/ 99 h 108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104" h="108">
                      <a:moveTo>
                        <a:pt x="69" y="99"/>
                      </a:moveTo>
                      <a:lnTo>
                        <a:pt x="69" y="99"/>
                      </a:lnTo>
                      <a:lnTo>
                        <a:pt x="66" y="103"/>
                      </a:lnTo>
                      <a:lnTo>
                        <a:pt x="60" y="106"/>
                      </a:lnTo>
                      <a:lnTo>
                        <a:pt x="55" y="108"/>
                      </a:lnTo>
                      <a:lnTo>
                        <a:pt x="51" y="108"/>
                      </a:lnTo>
                      <a:lnTo>
                        <a:pt x="48" y="108"/>
                      </a:lnTo>
                      <a:lnTo>
                        <a:pt x="40" y="108"/>
                      </a:lnTo>
                      <a:lnTo>
                        <a:pt x="32" y="107"/>
                      </a:lnTo>
                      <a:lnTo>
                        <a:pt x="29" y="107"/>
                      </a:lnTo>
                      <a:lnTo>
                        <a:pt x="26" y="104"/>
                      </a:lnTo>
                      <a:lnTo>
                        <a:pt x="23" y="102"/>
                      </a:lnTo>
                      <a:lnTo>
                        <a:pt x="20" y="98"/>
                      </a:lnTo>
                      <a:lnTo>
                        <a:pt x="18" y="88"/>
                      </a:lnTo>
                      <a:lnTo>
                        <a:pt x="16" y="80"/>
                      </a:lnTo>
                      <a:lnTo>
                        <a:pt x="13" y="67"/>
                      </a:lnTo>
                      <a:lnTo>
                        <a:pt x="12" y="62"/>
                      </a:lnTo>
                      <a:lnTo>
                        <a:pt x="8" y="55"/>
                      </a:lnTo>
                      <a:lnTo>
                        <a:pt x="4" y="46"/>
                      </a:lnTo>
                      <a:lnTo>
                        <a:pt x="1" y="40"/>
                      </a:lnTo>
                      <a:lnTo>
                        <a:pt x="0" y="36"/>
                      </a:lnTo>
                      <a:lnTo>
                        <a:pt x="0" y="32"/>
                      </a:lnTo>
                      <a:lnTo>
                        <a:pt x="1" y="28"/>
                      </a:lnTo>
                      <a:lnTo>
                        <a:pt x="2" y="27"/>
                      </a:lnTo>
                      <a:lnTo>
                        <a:pt x="4" y="27"/>
                      </a:lnTo>
                      <a:lnTo>
                        <a:pt x="5" y="28"/>
                      </a:lnTo>
                      <a:lnTo>
                        <a:pt x="6" y="30"/>
                      </a:lnTo>
                      <a:lnTo>
                        <a:pt x="19" y="51"/>
                      </a:lnTo>
                      <a:lnTo>
                        <a:pt x="20" y="52"/>
                      </a:lnTo>
                      <a:lnTo>
                        <a:pt x="23" y="52"/>
                      </a:lnTo>
                      <a:lnTo>
                        <a:pt x="25" y="52"/>
                      </a:lnTo>
                      <a:lnTo>
                        <a:pt x="26" y="48"/>
                      </a:lnTo>
                      <a:lnTo>
                        <a:pt x="23" y="14"/>
                      </a:lnTo>
                      <a:lnTo>
                        <a:pt x="24" y="7"/>
                      </a:lnTo>
                      <a:lnTo>
                        <a:pt x="25" y="5"/>
                      </a:lnTo>
                      <a:lnTo>
                        <a:pt x="26" y="5"/>
                      </a:lnTo>
                      <a:lnTo>
                        <a:pt x="30" y="5"/>
                      </a:lnTo>
                      <a:lnTo>
                        <a:pt x="31" y="7"/>
                      </a:lnTo>
                      <a:lnTo>
                        <a:pt x="32" y="10"/>
                      </a:lnTo>
                      <a:lnTo>
                        <a:pt x="36" y="43"/>
                      </a:lnTo>
                      <a:lnTo>
                        <a:pt x="36" y="45"/>
                      </a:lnTo>
                      <a:lnTo>
                        <a:pt x="37" y="46"/>
                      </a:lnTo>
                      <a:lnTo>
                        <a:pt x="38" y="46"/>
                      </a:lnTo>
                      <a:lnTo>
                        <a:pt x="40" y="42"/>
                      </a:lnTo>
                      <a:lnTo>
                        <a:pt x="41" y="21"/>
                      </a:lnTo>
                      <a:lnTo>
                        <a:pt x="43" y="4"/>
                      </a:lnTo>
                      <a:lnTo>
                        <a:pt x="44" y="1"/>
                      </a:lnTo>
                      <a:lnTo>
                        <a:pt x="48" y="0"/>
                      </a:lnTo>
                      <a:lnTo>
                        <a:pt x="50" y="0"/>
                      </a:lnTo>
                      <a:lnTo>
                        <a:pt x="51" y="1"/>
                      </a:lnTo>
                      <a:lnTo>
                        <a:pt x="53" y="2"/>
                      </a:lnTo>
                      <a:lnTo>
                        <a:pt x="53" y="6"/>
                      </a:lnTo>
                      <a:lnTo>
                        <a:pt x="49" y="43"/>
                      </a:lnTo>
                      <a:lnTo>
                        <a:pt x="49" y="45"/>
                      </a:lnTo>
                      <a:lnTo>
                        <a:pt x="51" y="46"/>
                      </a:lnTo>
                      <a:lnTo>
                        <a:pt x="53" y="45"/>
                      </a:lnTo>
                      <a:lnTo>
                        <a:pt x="55" y="43"/>
                      </a:lnTo>
                      <a:lnTo>
                        <a:pt x="68" y="12"/>
                      </a:lnTo>
                      <a:lnTo>
                        <a:pt x="69" y="11"/>
                      </a:lnTo>
                      <a:lnTo>
                        <a:pt x="71" y="10"/>
                      </a:lnTo>
                      <a:lnTo>
                        <a:pt x="75" y="10"/>
                      </a:lnTo>
                      <a:lnTo>
                        <a:pt x="77" y="11"/>
                      </a:lnTo>
                      <a:lnTo>
                        <a:pt x="78" y="12"/>
                      </a:lnTo>
                      <a:lnTo>
                        <a:pt x="78" y="15"/>
                      </a:lnTo>
                      <a:lnTo>
                        <a:pt x="77" y="18"/>
                      </a:lnTo>
                      <a:lnTo>
                        <a:pt x="69" y="38"/>
                      </a:lnTo>
                      <a:lnTo>
                        <a:pt x="63" y="55"/>
                      </a:lnTo>
                      <a:lnTo>
                        <a:pt x="63" y="58"/>
                      </a:lnTo>
                      <a:lnTo>
                        <a:pt x="63" y="63"/>
                      </a:lnTo>
                      <a:lnTo>
                        <a:pt x="65" y="67"/>
                      </a:lnTo>
                      <a:lnTo>
                        <a:pt x="66" y="71"/>
                      </a:lnTo>
                      <a:lnTo>
                        <a:pt x="68" y="73"/>
                      </a:lnTo>
                      <a:lnTo>
                        <a:pt x="72" y="75"/>
                      </a:lnTo>
                      <a:lnTo>
                        <a:pt x="74" y="75"/>
                      </a:lnTo>
                      <a:lnTo>
                        <a:pt x="78" y="72"/>
                      </a:lnTo>
                      <a:lnTo>
                        <a:pt x="89" y="66"/>
                      </a:lnTo>
                      <a:lnTo>
                        <a:pt x="93" y="63"/>
                      </a:lnTo>
                      <a:lnTo>
                        <a:pt x="96" y="63"/>
                      </a:lnTo>
                      <a:lnTo>
                        <a:pt x="98" y="65"/>
                      </a:lnTo>
                      <a:lnTo>
                        <a:pt x="103" y="67"/>
                      </a:lnTo>
                      <a:lnTo>
                        <a:pt x="104" y="71"/>
                      </a:lnTo>
                      <a:lnTo>
                        <a:pt x="103" y="72"/>
                      </a:lnTo>
                      <a:lnTo>
                        <a:pt x="102" y="73"/>
                      </a:lnTo>
                      <a:lnTo>
                        <a:pt x="96" y="76"/>
                      </a:lnTo>
                      <a:lnTo>
                        <a:pt x="89" y="80"/>
                      </a:lnTo>
                      <a:lnTo>
                        <a:pt x="84" y="83"/>
                      </a:lnTo>
                      <a:lnTo>
                        <a:pt x="78" y="89"/>
                      </a:lnTo>
                      <a:lnTo>
                        <a:pt x="69" y="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EE975FB7-D55A-1B13-FA42-19D674D0DC30}"/>
                  </a:ext>
                </a:extLst>
              </p:cNvPr>
              <p:cNvCxnSpPr/>
              <p:nvPr/>
            </p:nvCxnSpPr>
            <p:spPr>
              <a:xfrm>
                <a:off x="-1589320" y="5051302"/>
                <a:ext cx="0" cy="57003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3674" name="Freeform 757">
              <a:extLst>
                <a:ext uri="{FF2B5EF4-FFF2-40B4-BE49-F238E27FC236}">
                  <a16:creationId xmlns:a16="http://schemas.microsoft.com/office/drawing/2014/main" id="{414E5887-9B89-36A4-8C50-B522808C81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827706" y="5532334"/>
              <a:ext cx="520700" cy="498359"/>
            </a:xfrm>
            <a:custGeom>
              <a:avLst/>
              <a:gdLst>
                <a:gd name="T0" fmla="*/ 2147483646 w 328"/>
                <a:gd name="T1" fmla="*/ 2147483646 h 384"/>
                <a:gd name="T2" fmla="*/ 2147483646 w 328"/>
                <a:gd name="T3" fmla="*/ 2147483646 h 384"/>
                <a:gd name="T4" fmla="*/ 2147483646 w 328"/>
                <a:gd name="T5" fmla="*/ 2147483646 h 384"/>
                <a:gd name="T6" fmla="*/ 2147483646 w 328"/>
                <a:gd name="T7" fmla="*/ 2147483646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8"/>
                <a:gd name="T13" fmla="*/ 0 h 384"/>
                <a:gd name="T14" fmla="*/ 328 w 328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8" h="384">
                  <a:moveTo>
                    <a:pt x="40" y="152"/>
                  </a:moveTo>
                  <a:cubicBezTo>
                    <a:pt x="0" y="8"/>
                    <a:pt x="184" y="0"/>
                    <a:pt x="256" y="128"/>
                  </a:cubicBezTo>
                  <a:cubicBezTo>
                    <a:pt x="328" y="256"/>
                    <a:pt x="288" y="304"/>
                    <a:pt x="200" y="344"/>
                  </a:cubicBezTo>
                  <a:cubicBezTo>
                    <a:pt x="112" y="384"/>
                    <a:pt x="40" y="277"/>
                    <a:pt x="8" y="288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613" name="Group 23753">
            <a:extLst>
              <a:ext uri="{FF2B5EF4-FFF2-40B4-BE49-F238E27FC236}">
                <a16:creationId xmlns:a16="http://schemas.microsoft.com/office/drawing/2014/main" id="{F875F20D-FFD7-F13C-E1BD-F01B4963DE0F}"/>
              </a:ext>
            </a:extLst>
          </p:cNvPr>
          <p:cNvGrpSpPr>
            <a:grpSpLocks/>
          </p:cNvGrpSpPr>
          <p:nvPr/>
        </p:nvGrpSpPr>
        <p:grpSpPr bwMode="auto">
          <a:xfrm>
            <a:off x="2752208" y="7122919"/>
            <a:ext cx="1338263" cy="971550"/>
            <a:chOff x="-3753782" y="2280458"/>
            <a:chExt cx="1337627" cy="972596"/>
          </a:xfrm>
        </p:grpSpPr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2F92DDD5-0EA2-1116-68D1-7AC64F702E15}"/>
                </a:ext>
              </a:extLst>
            </p:cNvPr>
            <p:cNvSpPr/>
            <p:nvPr/>
          </p:nvSpPr>
          <p:spPr bwMode="auto">
            <a:xfrm>
              <a:off x="-3436433" y="3156112"/>
              <a:ext cx="1020278" cy="969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grpSp>
          <p:nvGrpSpPr>
            <p:cNvPr id="23615" name="Group 44">
              <a:extLst>
                <a:ext uri="{FF2B5EF4-FFF2-40B4-BE49-F238E27FC236}">
                  <a16:creationId xmlns:a16="http://schemas.microsoft.com/office/drawing/2014/main" id="{5C11C315-7DB5-14B2-5805-2E11B15049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038709" y="2314817"/>
              <a:ext cx="520700" cy="858837"/>
              <a:chOff x="-2827706" y="5532334"/>
              <a:chExt cx="520700" cy="859016"/>
            </a:xfrm>
          </p:grpSpPr>
          <p:grpSp>
            <p:nvGrpSpPr>
              <p:cNvPr id="23645" name="Group 10">
                <a:extLst>
                  <a:ext uri="{FF2B5EF4-FFF2-40B4-BE49-F238E27FC236}">
                    <a16:creationId xmlns:a16="http://schemas.microsoft.com/office/drawing/2014/main" id="{6C6FFA57-398C-495C-5D00-42D3BA8D47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638562" y="5649987"/>
                <a:ext cx="319088" cy="741363"/>
                <a:chOff x="-1900238" y="4905375"/>
                <a:chExt cx="319088" cy="741363"/>
              </a:xfrm>
            </p:grpSpPr>
            <p:grpSp>
              <p:nvGrpSpPr>
                <p:cNvPr id="23647" name="Group 180">
                  <a:extLst>
                    <a:ext uri="{FF2B5EF4-FFF2-40B4-BE49-F238E27FC236}">
                      <a16:creationId xmlns:a16="http://schemas.microsoft.com/office/drawing/2014/main" id="{B04BD554-4D9E-0F85-E35C-F1F5DC39611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900238" y="4905375"/>
                  <a:ext cx="319088" cy="741363"/>
                  <a:chOff x="-1154" y="1948"/>
                  <a:chExt cx="201" cy="467"/>
                </a:xfrm>
              </p:grpSpPr>
              <p:sp>
                <p:nvSpPr>
                  <p:cNvPr id="23649" name="AutoShape 179">
                    <a:extLst>
                      <a:ext uri="{FF2B5EF4-FFF2-40B4-BE49-F238E27FC236}">
                        <a16:creationId xmlns:a16="http://schemas.microsoft.com/office/drawing/2014/main" id="{FF0DDB76-D617-2892-E88E-8B00787FFC6D}"/>
                      </a:ext>
                    </a:extLst>
                  </p:cNvPr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-1154" y="1948"/>
                    <a:ext cx="201" cy="4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50" name="Freeform 183">
                    <a:extLst>
                      <a:ext uri="{FF2B5EF4-FFF2-40B4-BE49-F238E27FC236}">
                        <a16:creationId xmlns:a16="http://schemas.microsoft.com/office/drawing/2014/main" id="{2DA97D15-CC7A-0C04-9CFC-B460687A9E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1150" y="1950"/>
                    <a:ext cx="192" cy="333"/>
                  </a:xfrm>
                  <a:custGeom>
                    <a:avLst/>
                    <a:gdLst>
                      <a:gd name="T0" fmla="*/ 62 w 192"/>
                      <a:gd name="T1" fmla="*/ 0 h 333"/>
                      <a:gd name="T2" fmla="*/ 62 w 192"/>
                      <a:gd name="T3" fmla="*/ 0 h 333"/>
                      <a:gd name="T4" fmla="*/ 62 w 192"/>
                      <a:gd name="T5" fmla="*/ 66 h 333"/>
                      <a:gd name="T6" fmla="*/ 62 w 192"/>
                      <a:gd name="T7" fmla="*/ 66 h 333"/>
                      <a:gd name="T8" fmla="*/ 21 w 192"/>
                      <a:gd name="T9" fmla="*/ 66 h 333"/>
                      <a:gd name="T10" fmla="*/ 0 w 192"/>
                      <a:gd name="T11" fmla="*/ 90 h 333"/>
                      <a:gd name="T12" fmla="*/ 0 w 192"/>
                      <a:gd name="T13" fmla="*/ 266 h 333"/>
                      <a:gd name="T14" fmla="*/ 32 w 192"/>
                      <a:gd name="T15" fmla="*/ 333 h 333"/>
                      <a:gd name="T16" fmla="*/ 33 w 192"/>
                      <a:gd name="T17" fmla="*/ 333 h 333"/>
                      <a:gd name="T18" fmla="*/ 33 w 192"/>
                      <a:gd name="T19" fmla="*/ 333 h 333"/>
                      <a:gd name="T20" fmla="*/ 159 w 192"/>
                      <a:gd name="T21" fmla="*/ 333 h 333"/>
                      <a:gd name="T22" fmla="*/ 159 w 192"/>
                      <a:gd name="T23" fmla="*/ 333 h 333"/>
                      <a:gd name="T24" fmla="*/ 160 w 192"/>
                      <a:gd name="T25" fmla="*/ 332 h 333"/>
                      <a:gd name="T26" fmla="*/ 160 w 192"/>
                      <a:gd name="T27" fmla="*/ 331 h 333"/>
                      <a:gd name="T28" fmla="*/ 192 w 192"/>
                      <a:gd name="T29" fmla="*/ 266 h 333"/>
                      <a:gd name="T30" fmla="*/ 192 w 192"/>
                      <a:gd name="T31" fmla="*/ 90 h 333"/>
                      <a:gd name="T32" fmla="*/ 169 w 192"/>
                      <a:gd name="T33" fmla="*/ 66 h 333"/>
                      <a:gd name="T34" fmla="*/ 169 w 192"/>
                      <a:gd name="T35" fmla="*/ 66 h 333"/>
                      <a:gd name="T36" fmla="*/ 129 w 192"/>
                      <a:gd name="T37" fmla="*/ 66 h 333"/>
                      <a:gd name="T38" fmla="*/ 129 w 192"/>
                      <a:gd name="T39" fmla="*/ 66 h 333"/>
                      <a:gd name="T40" fmla="*/ 129 w 192"/>
                      <a:gd name="T41" fmla="*/ 0 h 333"/>
                      <a:gd name="T42" fmla="*/ 62 w 192"/>
                      <a:gd name="T43" fmla="*/ 0 h 33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192" h="333">
                        <a:moveTo>
                          <a:pt x="62" y="0"/>
                        </a:moveTo>
                        <a:lnTo>
                          <a:pt x="62" y="0"/>
                        </a:lnTo>
                        <a:lnTo>
                          <a:pt x="62" y="66"/>
                        </a:lnTo>
                        <a:lnTo>
                          <a:pt x="21" y="66"/>
                        </a:lnTo>
                        <a:lnTo>
                          <a:pt x="0" y="90"/>
                        </a:lnTo>
                        <a:lnTo>
                          <a:pt x="0" y="266"/>
                        </a:lnTo>
                        <a:lnTo>
                          <a:pt x="32" y="333"/>
                        </a:lnTo>
                        <a:lnTo>
                          <a:pt x="33" y="333"/>
                        </a:lnTo>
                        <a:lnTo>
                          <a:pt x="159" y="333"/>
                        </a:lnTo>
                        <a:lnTo>
                          <a:pt x="160" y="332"/>
                        </a:lnTo>
                        <a:lnTo>
                          <a:pt x="160" y="331"/>
                        </a:lnTo>
                        <a:lnTo>
                          <a:pt x="192" y="266"/>
                        </a:lnTo>
                        <a:lnTo>
                          <a:pt x="192" y="90"/>
                        </a:lnTo>
                        <a:lnTo>
                          <a:pt x="169" y="66"/>
                        </a:lnTo>
                        <a:lnTo>
                          <a:pt x="129" y="66"/>
                        </a:lnTo>
                        <a:lnTo>
                          <a:pt x="129" y="0"/>
                        </a:lnTo>
                        <a:lnTo>
                          <a:pt x="62" y="0"/>
                        </a:lnTo>
                        <a:close/>
                      </a:path>
                    </a:pathLst>
                  </a:custGeom>
                  <a:solidFill>
                    <a:srgbClr val="FD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51" name="Line 184">
                    <a:extLst>
                      <a:ext uri="{FF2B5EF4-FFF2-40B4-BE49-F238E27FC236}">
                        <a16:creationId xmlns:a16="http://schemas.microsoft.com/office/drawing/2014/main" id="{CBBA039F-5409-0F27-5E1D-0962012ED74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-1088" y="1950"/>
                    <a:ext cx="0" cy="0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52" name="Line 185">
                    <a:extLst>
                      <a:ext uri="{FF2B5EF4-FFF2-40B4-BE49-F238E27FC236}">
                        <a16:creationId xmlns:a16="http://schemas.microsoft.com/office/drawing/2014/main" id="{7A0E2660-7028-CA5D-FDDA-F3935864E31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-1088" y="1950"/>
                    <a:ext cx="0" cy="66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53" name="Line 186">
                    <a:extLst>
                      <a:ext uri="{FF2B5EF4-FFF2-40B4-BE49-F238E27FC236}">
                        <a16:creationId xmlns:a16="http://schemas.microsoft.com/office/drawing/2014/main" id="{176D97DC-E5A6-E539-3F07-C4112A86B26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-1088" y="2016"/>
                    <a:ext cx="0" cy="0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54" name="Line 187">
                    <a:extLst>
                      <a:ext uri="{FF2B5EF4-FFF2-40B4-BE49-F238E27FC236}">
                        <a16:creationId xmlns:a16="http://schemas.microsoft.com/office/drawing/2014/main" id="{63159B9A-AD7B-2630-D620-FFCBEADE3E8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-1129" y="2016"/>
                    <a:ext cx="41" cy="0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55" name="Line 188">
                    <a:extLst>
                      <a:ext uri="{FF2B5EF4-FFF2-40B4-BE49-F238E27FC236}">
                        <a16:creationId xmlns:a16="http://schemas.microsoft.com/office/drawing/2014/main" id="{7E219222-06AB-12C9-616A-365EBD83AFE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-1150" y="2016"/>
                    <a:ext cx="21" cy="24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56" name="Line 189">
                    <a:extLst>
                      <a:ext uri="{FF2B5EF4-FFF2-40B4-BE49-F238E27FC236}">
                        <a16:creationId xmlns:a16="http://schemas.microsoft.com/office/drawing/2014/main" id="{F68DDCA7-73ED-4676-10D4-7601341455D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-1150" y="2040"/>
                    <a:ext cx="0" cy="176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57" name="Line 190">
                    <a:extLst>
                      <a:ext uri="{FF2B5EF4-FFF2-40B4-BE49-F238E27FC236}">
                        <a16:creationId xmlns:a16="http://schemas.microsoft.com/office/drawing/2014/main" id="{EFB13314-7E31-6C2A-32C8-93E5F1CCFCE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-1150" y="2216"/>
                    <a:ext cx="32" cy="67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58" name="Line 191">
                    <a:extLst>
                      <a:ext uri="{FF2B5EF4-FFF2-40B4-BE49-F238E27FC236}">
                        <a16:creationId xmlns:a16="http://schemas.microsoft.com/office/drawing/2014/main" id="{37006DE6-F8A1-5EB2-FAA2-B0A89F17CF2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-1118" y="2283"/>
                    <a:ext cx="1" cy="0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59" name="Line 192">
                    <a:extLst>
                      <a:ext uri="{FF2B5EF4-FFF2-40B4-BE49-F238E27FC236}">
                        <a16:creationId xmlns:a16="http://schemas.microsoft.com/office/drawing/2014/main" id="{D51C8CAC-21E6-17CA-FC3B-DB9EE816F5D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-1117" y="2283"/>
                    <a:ext cx="0" cy="0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60" name="Line 193">
                    <a:extLst>
                      <a:ext uri="{FF2B5EF4-FFF2-40B4-BE49-F238E27FC236}">
                        <a16:creationId xmlns:a16="http://schemas.microsoft.com/office/drawing/2014/main" id="{8B5869CC-35DF-3622-D8FC-E6A5C2A85ED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-1117" y="2283"/>
                    <a:ext cx="126" cy="0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61" name="Line 194">
                    <a:extLst>
                      <a:ext uri="{FF2B5EF4-FFF2-40B4-BE49-F238E27FC236}">
                        <a16:creationId xmlns:a16="http://schemas.microsoft.com/office/drawing/2014/main" id="{0690A781-94C9-5BD5-5B1D-3A29907D729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-991" y="2283"/>
                    <a:ext cx="0" cy="0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62" name="Line 195">
                    <a:extLst>
                      <a:ext uri="{FF2B5EF4-FFF2-40B4-BE49-F238E27FC236}">
                        <a16:creationId xmlns:a16="http://schemas.microsoft.com/office/drawing/2014/main" id="{FB4F8D88-CBDB-9D84-D492-8EA8F07CF67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991" y="2282"/>
                    <a:ext cx="1" cy="1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63" name="Line 196">
                    <a:extLst>
                      <a:ext uri="{FF2B5EF4-FFF2-40B4-BE49-F238E27FC236}">
                        <a16:creationId xmlns:a16="http://schemas.microsoft.com/office/drawing/2014/main" id="{87846F6D-2740-A466-E974-8DCF4195D42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990" y="2281"/>
                    <a:ext cx="0" cy="1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64" name="Line 197">
                    <a:extLst>
                      <a:ext uri="{FF2B5EF4-FFF2-40B4-BE49-F238E27FC236}">
                        <a16:creationId xmlns:a16="http://schemas.microsoft.com/office/drawing/2014/main" id="{B0932242-7E55-E6ED-6BE1-7082ED0235D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990" y="2216"/>
                    <a:ext cx="32" cy="65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65" name="Line 198">
                    <a:extLst>
                      <a:ext uri="{FF2B5EF4-FFF2-40B4-BE49-F238E27FC236}">
                        <a16:creationId xmlns:a16="http://schemas.microsoft.com/office/drawing/2014/main" id="{F0E47CF9-006D-F5F9-884A-0419B482897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958" y="2040"/>
                    <a:ext cx="0" cy="176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66" name="Line 199">
                    <a:extLst>
                      <a:ext uri="{FF2B5EF4-FFF2-40B4-BE49-F238E27FC236}">
                        <a16:creationId xmlns:a16="http://schemas.microsoft.com/office/drawing/2014/main" id="{73678576-074D-122B-806D-8144BA6EA2A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-981" y="2016"/>
                    <a:ext cx="23" cy="24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67" name="Line 200">
                    <a:extLst>
                      <a:ext uri="{FF2B5EF4-FFF2-40B4-BE49-F238E27FC236}">
                        <a16:creationId xmlns:a16="http://schemas.microsoft.com/office/drawing/2014/main" id="{89AEAB31-A97D-C9E5-7977-C865F238FE8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-981" y="2016"/>
                    <a:ext cx="0" cy="0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68" name="Line 201">
                    <a:extLst>
                      <a:ext uri="{FF2B5EF4-FFF2-40B4-BE49-F238E27FC236}">
                        <a16:creationId xmlns:a16="http://schemas.microsoft.com/office/drawing/2014/main" id="{5B07B2B6-C6AE-F743-9A80-14147B90BAE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-1021" y="2016"/>
                    <a:ext cx="40" cy="0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69" name="Line 202">
                    <a:extLst>
                      <a:ext uri="{FF2B5EF4-FFF2-40B4-BE49-F238E27FC236}">
                        <a16:creationId xmlns:a16="http://schemas.microsoft.com/office/drawing/2014/main" id="{2FBB2C98-4771-9F84-0D38-3BB569B079A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-1021" y="2016"/>
                    <a:ext cx="0" cy="0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70" name="Line 203">
                    <a:extLst>
                      <a:ext uri="{FF2B5EF4-FFF2-40B4-BE49-F238E27FC236}">
                        <a16:creationId xmlns:a16="http://schemas.microsoft.com/office/drawing/2014/main" id="{82F39C94-40EA-8177-7690-3A4D4445F9E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021" y="1950"/>
                    <a:ext cx="0" cy="66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71" name="Line 204">
                    <a:extLst>
                      <a:ext uri="{FF2B5EF4-FFF2-40B4-BE49-F238E27FC236}">
                        <a16:creationId xmlns:a16="http://schemas.microsoft.com/office/drawing/2014/main" id="{F995F0B6-96BD-44D9-03BF-47A6F37ABD7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-1088" y="1950"/>
                    <a:ext cx="67" cy="0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72" name="Freeform 205">
                    <a:extLst>
                      <a:ext uri="{FF2B5EF4-FFF2-40B4-BE49-F238E27FC236}">
                        <a16:creationId xmlns:a16="http://schemas.microsoft.com/office/drawing/2014/main" id="{5DBDF89F-6990-24A9-1586-A549420D32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1099" y="2064"/>
                    <a:ext cx="104" cy="108"/>
                  </a:xfrm>
                  <a:custGeom>
                    <a:avLst/>
                    <a:gdLst>
                      <a:gd name="T0" fmla="*/ 69 w 104"/>
                      <a:gd name="T1" fmla="*/ 99 h 108"/>
                      <a:gd name="T2" fmla="*/ 60 w 104"/>
                      <a:gd name="T3" fmla="*/ 106 h 108"/>
                      <a:gd name="T4" fmla="*/ 51 w 104"/>
                      <a:gd name="T5" fmla="*/ 108 h 108"/>
                      <a:gd name="T6" fmla="*/ 48 w 104"/>
                      <a:gd name="T7" fmla="*/ 108 h 108"/>
                      <a:gd name="T8" fmla="*/ 32 w 104"/>
                      <a:gd name="T9" fmla="*/ 107 h 108"/>
                      <a:gd name="T10" fmla="*/ 26 w 104"/>
                      <a:gd name="T11" fmla="*/ 104 h 108"/>
                      <a:gd name="T12" fmla="*/ 20 w 104"/>
                      <a:gd name="T13" fmla="*/ 98 h 108"/>
                      <a:gd name="T14" fmla="*/ 18 w 104"/>
                      <a:gd name="T15" fmla="*/ 88 h 108"/>
                      <a:gd name="T16" fmla="*/ 13 w 104"/>
                      <a:gd name="T17" fmla="*/ 67 h 108"/>
                      <a:gd name="T18" fmla="*/ 12 w 104"/>
                      <a:gd name="T19" fmla="*/ 62 h 108"/>
                      <a:gd name="T20" fmla="*/ 8 w 104"/>
                      <a:gd name="T21" fmla="*/ 55 h 108"/>
                      <a:gd name="T22" fmla="*/ 1 w 104"/>
                      <a:gd name="T23" fmla="*/ 40 h 108"/>
                      <a:gd name="T24" fmla="*/ 0 w 104"/>
                      <a:gd name="T25" fmla="*/ 36 h 108"/>
                      <a:gd name="T26" fmla="*/ 1 w 104"/>
                      <a:gd name="T27" fmla="*/ 28 h 108"/>
                      <a:gd name="T28" fmla="*/ 4 w 104"/>
                      <a:gd name="T29" fmla="*/ 27 h 108"/>
                      <a:gd name="T30" fmla="*/ 6 w 104"/>
                      <a:gd name="T31" fmla="*/ 30 h 108"/>
                      <a:gd name="T32" fmla="*/ 19 w 104"/>
                      <a:gd name="T33" fmla="*/ 51 h 108"/>
                      <a:gd name="T34" fmla="*/ 20 w 104"/>
                      <a:gd name="T35" fmla="*/ 52 h 108"/>
                      <a:gd name="T36" fmla="*/ 25 w 104"/>
                      <a:gd name="T37" fmla="*/ 52 h 108"/>
                      <a:gd name="T38" fmla="*/ 26 w 104"/>
                      <a:gd name="T39" fmla="*/ 48 h 108"/>
                      <a:gd name="T40" fmla="*/ 23 w 104"/>
                      <a:gd name="T41" fmla="*/ 14 h 108"/>
                      <a:gd name="T42" fmla="*/ 25 w 104"/>
                      <a:gd name="T43" fmla="*/ 5 h 108"/>
                      <a:gd name="T44" fmla="*/ 26 w 104"/>
                      <a:gd name="T45" fmla="*/ 5 h 108"/>
                      <a:gd name="T46" fmla="*/ 31 w 104"/>
                      <a:gd name="T47" fmla="*/ 7 h 108"/>
                      <a:gd name="T48" fmla="*/ 32 w 104"/>
                      <a:gd name="T49" fmla="*/ 10 h 108"/>
                      <a:gd name="T50" fmla="*/ 36 w 104"/>
                      <a:gd name="T51" fmla="*/ 43 h 108"/>
                      <a:gd name="T52" fmla="*/ 37 w 104"/>
                      <a:gd name="T53" fmla="*/ 46 h 108"/>
                      <a:gd name="T54" fmla="*/ 40 w 104"/>
                      <a:gd name="T55" fmla="*/ 42 h 108"/>
                      <a:gd name="T56" fmla="*/ 41 w 104"/>
                      <a:gd name="T57" fmla="*/ 21 h 108"/>
                      <a:gd name="T58" fmla="*/ 43 w 104"/>
                      <a:gd name="T59" fmla="*/ 4 h 108"/>
                      <a:gd name="T60" fmla="*/ 48 w 104"/>
                      <a:gd name="T61" fmla="*/ 0 h 108"/>
                      <a:gd name="T62" fmla="*/ 51 w 104"/>
                      <a:gd name="T63" fmla="*/ 1 h 108"/>
                      <a:gd name="T64" fmla="*/ 53 w 104"/>
                      <a:gd name="T65" fmla="*/ 6 h 108"/>
                      <a:gd name="T66" fmla="*/ 49 w 104"/>
                      <a:gd name="T67" fmla="*/ 43 h 108"/>
                      <a:gd name="T68" fmla="*/ 49 w 104"/>
                      <a:gd name="T69" fmla="*/ 45 h 108"/>
                      <a:gd name="T70" fmla="*/ 53 w 104"/>
                      <a:gd name="T71" fmla="*/ 45 h 108"/>
                      <a:gd name="T72" fmla="*/ 55 w 104"/>
                      <a:gd name="T73" fmla="*/ 43 h 108"/>
                      <a:gd name="T74" fmla="*/ 68 w 104"/>
                      <a:gd name="T75" fmla="*/ 12 h 108"/>
                      <a:gd name="T76" fmla="*/ 71 w 104"/>
                      <a:gd name="T77" fmla="*/ 10 h 108"/>
                      <a:gd name="T78" fmla="*/ 77 w 104"/>
                      <a:gd name="T79" fmla="*/ 11 h 108"/>
                      <a:gd name="T80" fmla="*/ 78 w 104"/>
                      <a:gd name="T81" fmla="*/ 15 h 108"/>
                      <a:gd name="T82" fmla="*/ 77 w 104"/>
                      <a:gd name="T83" fmla="*/ 18 h 108"/>
                      <a:gd name="T84" fmla="*/ 63 w 104"/>
                      <a:gd name="T85" fmla="*/ 55 h 108"/>
                      <a:gd name="T86" fmla="*/ 63 w 104"/>
                      <a:gd name="T87" fmla="*/ 58 h 108"/>
                      <a:gd name="T88" fmla="*/ 65 w 104"/>
                      <a:gd name="T89" fmla="*/ 67 h 108"/>
                      <a:gd name="T90" fmla="*/ 66 w 104"/>
                      <a:gd name="T91" fmla="*/ 71 h 108"/>
                      <a:gd name="T92" fmla="*/ 72 w 104"/>
                      <a:gd name="T93" fmla="*/ 75 h 108"/>
                      <a:gd name="T94" fmla="*/ 78 w 104"/>
                      <a:gd name="T95" fmla="*/ 72 h 108"/>
                      <a:gd name="T96" fmla="*/ 89 w 104"/>
                      <a:gd name="T97" fmla="*/ 66 h 108"/>
                      <a:gd name="T98" fmla="*/ 96 w 104"/>
                      <a:gd name="T99" fmla="*/ 63 h 108"/>
                      <a:gd name="T100" fmla="*/ 98 w 104"/>
                      <a:gd name="T101" fmla="*/ 65 h 108"/>
                      <a:gd name="T102" fmla="*/ 104 w 104"/>
                      <a:gd name="T103" fmla="*/ 71 h 108"/>
                      <a:gd name="T104" fmla="*/ 102 w 104"/>
                      <a:gd name="T105" fmla="*/ 73 h 108"/>
                      <a:gd name="T106" fmla="*/ 96 w 104"/>
                      <a:gd name="T107" fmla="*/ 76 h 108"/>
                      <a:gd name="T108" fmla="*/ 84 w 104"/>
                      <a:gd name="T109" fmla="*/ 83 h 108"/>
                      <a:gd name="T110" fmla="*/ 78 w 104"/>
                      <a:gd name="T111" fmla="*/ 89 h 108"/>
                      <a:gd name="T112" fmla="*/ 69 w 104"/>
                      <a:gd name="T113" fmla="*/ 99 h 108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0" t="0" r="r" b="b"/>
                    <a:pathLst>
                      <a:path w="104" h="108">
                        <a:moveTo>
                          <a:pt x="69" y="99"/>
                        </a:moveTo>
                        <a:lnTo>
                          <a:pt x="69" y="99"/>
                        </a:lnTo>
                        <a:lnTo>
                          <a:pt x="66" y="103"/>
                        </a:lnTo>
                        <a:lnTo>
                          <a:pt x="60" y="106"/>
                        </a:lnTo>
                        <a:lnTo>
                          <a:pt x="55" y="108"/>
                        </a:lnTo>
                        <a:lnTo>
                          <a:pt x="51" y="108"/>
                        </a:lnTo>
                        <a:lnTo>
                          <a:pt x="48" y="108"/>
                        </a:lnTo>
                        <a:lnTo>
                          <a:pt x="40" y="108"/>
                        </a:lnTo>
                        <a:lnTo>
                          <a:pt x="32" y="107"/>
                        </a:lnTo>
                        <a:lnTo>
                          <a:pt x="29" y="107"/>
                        </a:lnTo>
                        <a:lnTo>
                          <a:pt x="26" y="104"/>
                        </a:lnTo>
                        <a:lnTo>
                          <a:pt x="23" y="102"/>
                        </a:lnTo>
                        <a:lnTo>
                          <a:pt x="20" y="98"/>
                        </a:lnTo>
                        <a:lnTo>
                          <a:pt x="18" y="88"/>
                        </a:lnTo>
                        <a:lnTo>
                          <a:pt x="16" y="80"/>
                        </a:lnTo>
                        <a:lnTo>
                          <a:pt x="13" y="67"/>
                        </a:lnTo>
                        <a:lnTo>
                          <a:pt x="12" y="62"/>
                        </a:lnTo>
                        <a:lnTo>
                          <a:pt x="8" y="55"/>
                        </a:lnTo>
                        <a:lnTo>
                          <a:pt x="4" y="46"/>
                        </a:lnTo>
                        <a:lnTo>
                          <a:pt x="1" y="40"/>
                        </a:lnTo>
                        <a:lnTo>
                          <a:pt x="0" y="36"/>
                        </a:lnTo>
                        <a:lnTo>
                          <a:pt x="0" y="32"/>
                        </a:lnTo>
                        <a:lnTo>
                          <a:pt x="1" y="28"/>
                        </a:lnTo>
                        <a:lnTo>
                          <a:pt x="2" y="27"/>
                        </a:lnTo>
                        <a:lnTo>
                          <a:pt x="4" y="27"/>
                        </a:lnTo>
                        <a:lnTo>
                          <a:pt x="5" y="28"/>
                        </a:lnTo>
                        <a:lnTo>
                          <a:pt x="6" y="30"/>
                        </a:lnTo>
                        <a:lnTo>
                          <a:pt x="19" y="51"/>
                        </a:lnTo>
                        <a:lnTo>
                          <a:pt x="20" y="52"/>
                        </a:lnTo>
                        <a:lnTo>
                          <a:pt x="23" y="52"/>
                        </a:lnTo>
                        <a:lnTo>
                          <a:pt x="25" y="52"/>
                        </a:lnTo>
                        <a:lnTo>
                          <a:pt x="26" y="48"/>
                        </a:lnTo>
                        <a:lnTo>
                          <a:pt x="23" y="14"/>
                        </a:lnTo>
                        <a:lnTo>
                          <a:pt x="24" y="7"/>
                        </a:lnTo>
                        <a:lnTo>
                          <a:pt x="25" y="5"/>
                        </a:lnTo>
                        <a:lnTo>
                          <a:pt x="26" y="5"/>
                        </a:lnTo>
                        <a:lnTo>
                          <a:pt x="30" y="5"/>
                        </a:lnTo>
                        <a:lnTo>
                          <a:pt x="31" y="7"/>
                        </a:lnTo>
                        <a:lnTo>
                          <a:pt x="32" y="10"/>
                        </a:lnTo>
                        <a:lnTo>
                          <a:pt x="36" y="43"/>
                        </a:lnTo>
                        <a:lnTo>
                          <a:pt x="36" y="45"/>
                        </a:lnTo>
                        <a:lnTo>
                          <a:pt x="37" y="46"/>
                        </a:lnTo>
                        <a:lnTo>
                          <a:pt x="38" y="46"/>
                        </a:lnTo>
                        <a:lnTo>
                          <a:pt x="40" y="42"/>
                        </a:lnTo>
                        <a:lnTo>
                          <a:pt x="41" y="21"/>
                        </a:lnTo>
                        <a:lnTo>
                          <a:pt x="43" y="4"/>
                        </a:lnTo>
                        <a:lnTo>
                          <a:pt x="44" y="1"/>
                        </a:lnTo>
                        <a:lnTo>
                          <a:pt x="48" y="0"/>
                        </a:lnTo>
                        <a:lnTo>
                          <a:pt x="50" y="0"/>
                        </a:lnTo>
                        <a:lnTo>
                          <a:pt x="51" y="1"/>
                        </a:lnTo>
                        <a:lnTo>
                          <a:pt x="53" y="2"/>
                        </a:lnTo>
                        <a:lnTo>
                          <a:pt x="53" y="6"/>
                        </a:lnTo>
                        <a:lnTo>
                          <a:pt x="49" y="43"/>
                        </a:lnTo>
                        <a:lnTo>
                          <a:pt x="49" y="45"/>
                        </a:lnTo>
                        <a:lnTo>
                          <a:pt x="51" y="46"/>
                        </a:lnTo>
                        <a:lnTo>
                          <a:pt x="53" y="45"/>
                        </a:lnTo>
                        <a:lnTo>
                          <a:pt x="55" y="43"/>
                        </a:lnTo>
                        <a:lnTo>
                          <a:pt x="68" y="12"/>
                        </a:lnTo>
                        <a:lnTo>
                          <a:pt x="69" y="11"/>
                        </a:lnTo>
                        <a:lnTo>
                          <a:pt x="71" y="10"/>
                        </a:lnTo>
                        <a:lnTo>
                          <a:pt x="75" y="10"/>
                        </a:lnTo>
                        <a:lnTo>
                          <a:pt x="77" y="11"/>
                        </a:lnTo>
                        <a:lnTo>
                          <a:pt x="78" y="12"/>
                        </a:lnTo>
                        <a:lnTo>
                          <a:pt x="78" y="15"/>
                        </a:lnTo>
                        <a:lnTo>
                          <a:pt x="77" y="18"/>
                        </a:lnTo>
                        <a:lnTo>
                          <a:pt x="69" y="38"/>
                        </a:lnTo>
                        <a:lnTo>
                          <a:pt x="63" y="55"/>
                        </a:lnTo>
                        <a:lnTo>
                          <a:pt x="63" y="58"/>
                        </a:lnTo>
                        <a:lnTo>
                          <a:pt x="63" y="63"/>
                        </a:lnTo>
                        <a:lnTo>
                          <a:pt x="65" y="67"/>
                        </a:lnTo>
                        <a:lnTo>
                          <a:pt x="66" y="71"/>
                        </a:lnTo>
                        <a:lnTo>
                          <a:pt x="68" y="73"/>
                        </a:lnTo>
                        <a:lnTo>
                          <a:pt x="72" y="75"/>
                        </a:lnTo>
                        <a:lnTo>
                          <a:pt x="74" y="75"/>
                        </a:lnTo>
                        <a:lnTo>
                          <a:pt x="78" y="72"/>
                        </a:lnTo>
                        <a:lnTo>
                          <a:pt x="89" y="66"/>
                        </a:lnTo>
                        <a:lnTo>
                          <a:pt x="93" y="63"/>
                        </a:lnTo>
                        <a:lnTo>
                          <a:pt x="96" y="63"/>
                        </a:lnTo>
                        <a:lnTo>
                          <a:pt x="98" y="65"/>
                        </a:lnTo>
                        <a:lnTo>
                          <a:pt x="103" y="67"/>
                        </a:lnTo>
                        <a:lnTo>
                          <a:pt x="104" y="71"/>
                        </a:lnTo>
                        <a:lnTo>
                          <a:pt x="103" y="72"/>
                        </a:lnTo>
                        <a:lnTo>
                          <a:pt x="102" y="73"/>
                        </a:lnTo>
                        <a:lnTo>
                          <a:pt x="96" y="76"/>
                        </a:lnTo>
                        <a:lnTo>
                          <a:pt x="89" y="80"/>
                        </a:lnTo>
                        <a:lnTo>
                          <a:pt x="84" y="83"/>
                        </a:lnTo>
                        <a:lnTo>
                          <a:pt x="78" y="89"/>
                        </a:lnTo>
                        <a:lnTo>
                          <a:pt x="69" y="9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BD82292C-A7C9-8CF2-E412-2633BCC81170}"/>
                    </a:ext>
                  </a:extLst>
                </p:cNvPr>
                <p:cNvCxnSpPr/>
                <p:nvPr/>
              </p:nvCxnSpPr>
              <p:spPr>
                <a:xfrm>
                  <a:off x="-1589008" y="5052190"/>
                  <a:ext cx="0" cy="569056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646" name="Freeform 757">
                <a:extLst>
                  <a:ext uri="{FF2B5EF4-FFF2-40B4-BE49-F238E27FC236}">
                    <a16:creationId xmlns:a16="http://schemas.microsoft.com/office/drawing/2014/main" id="{B20A23D0-2170-3A9E-45AD-6E7BC962C84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-2827706" y="5532334"/>
                <a:ext cx="520700" cy="498359"/>
              </a:xfrm>
              <a:custGeom>
                <a:avLst/>
                <a:gdLst>
                  <a:gd name="T0" fmla="*/ 2147483646 w 328"/>
                  <a:gd name="T1" fmla="*/ 2147483646 h 384"/>
                  <a:gd name="T2" fmla="*/ 2147483646 w 328"/>
                  <a:gd name="T3" fmla="*/ 2147483646 h 384"/>
                  <a:gd name="T4" fmla="*/ 2147483646 w 328"/>
                  <a:gd name="T5" fmla="*/ 2147483646 h 384"/>
                  <a:gd name="T6" fmla="*/ 2147483646 w 328"/>
                  <a:gd name="T7" fmla="*/ 2147483646 h 3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8"/>
                  <a:gd name="T13" fmla="*/ 0 h 384"/>
                  <a:gd name="T14" fmla="*/ 328 w 328"/>
                  <a:gd name="T15" fmla="*/ 384 h 3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8" h="384">
                    <a:moveTo>
                      <a:pt x="40" y="152"/>
                    </a:moveTo>
                    <a:cubicBezTo>
                      <a:pt x="0" y="8"/>
                      <a:pt x="184" y="0"/>
                      <a:pt x="256" y="128"/>
                    </a:cubicBezTo>
                    <a:cubicBezTo>
                      <a:pt x="328" y="256"/>
                      <a:pt x="288" y="304"/>
                      <a:pt x="200" y="344"/>
                    </a:cubicBezTo>
                    <a:cubicBezTo>
                      <a:pt x="112" y="384"/>
                      <a:pt x="40" y="277"/>
                      <a:pt x="8" y="288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616" name="Group 44">
              <a:extLst>
                <a:ext uri="{FF2B5EF4-FFF2-40B4-BE49-F238E27FC236}">
                  <a16:creationId xmlns:a16="http://schemas.microsoft.com/office/drawing/2014/main" id="{4C7622C4-E661-0CCC-DEAA-66713405D8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753782" y="2280458"/>
              <a:ext cx="520700" cy="858837"/>
              <a:chOff x="-2827706" y="5532334"/>
              <a:chExt cx="520700" cy="859016"/>
            </a:xfrm>
          </p:grpSpPr>
          <p:grpSp>
            <p:nvGrpSpPr>
              <p:cNvPr id="23617" name="Group 10">
                <a:extLst>
                  <a:ext uri="{FF2B5EF4-FFF2-40B4-BE49-F238E27FC236}">
                    <a16:creationId xmlns:a16="http://schemas.microsoft.com/office/drawing/2014/main" id="{2B7F0134-1645-A6D0-3A9B-F254262D24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638562" y="5649987"/>
                <a:ext cx="319088" cy="741363"/>
                <a:chOff x="-1900238" y="4905375"/>
                <a:chExt cx="319088" cy="741363"/>
              </a:xfrm>
            </p:grpSpPr>
            <p:grpSp>
              <p:nvGrpSpPr>
                <p:cNvPr id="23619" name="Group 180">
                  <a:extLst>
                    <a:ext uri="{FF2B5EF4-FFF2-40B4-BE49-F238E27FC236}">
                      <a16:creationId xmlns:a16="http://schemas.microsoft.com/office/drawing/2014/main" id="{6FE73DEE-B0CE-191D-4E03-F136A4F6F90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900238" y="4905375"/>
                  <a:ext cx="319088" cy="741363"/>
                  <a:chOff x="-1154" y="1948"/>
                  <a:chExt cx="201" cy="467"/>
                </a:xfrm>
              </p:grpSpPr>
              <p:sp>
                <p:nvSpPr>
                  <p:cNvPr id="23621" name="AutoShape 179">
                    <a:extLst>
                      <a:ext uri="{FF2B5EF4-FFF2-40B4-BE49-F238E27FC236}">
                        <a16:creationId xmlns:a16="http://schemas.microsoft.com/office/drawing/2014/main" id="{C1330456-59F2-1832-D598-6A2AAFFD5A7D}"/>
                      </a:ext>
                    </a:extLst>
                  </p:cNvPr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-1154" y="1948"/>
                    <a:ext cx="201" cy="4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22" name="Freeform 183">
                    <a:extLst>
                      <a:ext uri="{FF2B5EF4-FFF2-40B4-BE49-F238E27FC236}">
                        <a16:creationId xmlns:a16="http://schemas.microsoft.com/office/drawing/2014/main" id="{403615A4-C89E-DEE7-967F-960098BDA0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1150" y="1950"/>
                    <a:ext cx="192" cy="333"/>
                  </a:xfrm>
                  <a:custGeom>
                    <a:avLst/>
                    <a:gdLst>
                      <a:gd name="T0" fmla="*/ 62 w 192"/>
                      <a:gd name="T1" fmla="*/ 0 h 333"/>
                      <a:gd name="T2" fmla="*/ 62 w 192"/>
                      <a:gd name="T3" fmla="*/ 0 h 333"/>
                      <a:gd name="T4" fmla="*/ 62 w 192"/>
                      <a:gd name="T5" fmla="*/ 66 h 333"/>
                      <a:gd name="T6" fmla="*/ 62 w 192"/>
                      <a:gd name="T7" fmla="*/ 66 h 333"/>
                      <a:gd name="T8" fmla="*/ 21 w 192"/>
                      <a:gd name="T9" fmla="*/ 66 h 333"/>
                      <a:gd name="T10" fmla="*/ 0 w 192"/>
                      <a:gd name="T11" fmla="*/ 90 h 333"/>
                      <a:gd name="T12" fmla="*/ 0 w 192"/>
                      <a:gd name="T13" fmla="*/ 266 h 333"/>
                      <a:gd name="T14" fmla="*/ 32 w 192"/>
                      <a:gd name="T15" fmla="*/ 333 h 333"/>
                      <a:gd name="T16" fmla="*/ 33 w 192"/>
                      <a:gd name="T17" fmla="*/ 333 h 333"/>
                      <a:gd name="T18" fmla="*/ 33 w 192"/>
                      <a:gd name="T19" fmla="*/ 333 h 333"/>
                      <a:gd name="T20" fmla="*/ 159 w 192"/>
                      <a:gd name="T21" fmla="*/ 333 h 333"/>
                      <a:gd name="T22" fmla="*/ 159 w 192"/>
                      <a:gd name="T23" fmla="*/ 333 h 333"/>
                      <a:gd name="T24" fmla="*/ 160 w 192"/>
                      <a:gd name="T25" fmla="*/ 332 h 333"/>
                      <a:gd name="T26" fmla="*/ 160 w 192"/>
                      <a:gd name="T27" fmla="*/ 331 h 333"/>
                      <a:gd name="T28" fmla="*/ 192 w 192"/>
                      <a:gd name="T29" fmla="*/ 266 h 333"/>
                      <a:gd name="T30" fmla="*/ 192 w 192"/>
                      <a:gd name="T31" fmla="*/ 90 h 333"/>
                      <a:gd name="T32" fmla="*/ 169 w 192"/>
                      <a:gd name="T33" fmla="*/ 66 h 333"/>
                      <a:gd name="T34" fmla="*/ 169 w 192"/>
                      <a:gd name="T35" fmla="*/ 66 h 333"/>
                      <a:gd name="T36" fmla="*/ 129 w 192"/>
                      <a:gd name="T37" fmla="*/ 66 h 333"/>
                      <a:gd name="T38" fmla="*/ 129 w 192"/>
                      <a:gd name="T39" fmla="*/ 66 h 333"/>
                      <a:gd name="T40" fmla="*/ 129 w 192"/>
                      <a:gd name="T41" fmla="*/ 0 h 333"/>
                      <a:gd name="T42" fmla="*/ 62 w 192"/>
                      <a:gd name="T43" fmla="*/ 0 h 33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192" h="333">
                        <a:moveTo>
                          <a:pt x="62" y="0"/>
                        </a:moveTo>
                        <a:lnTo>
                          <a:pt x="62" y="0"/>
                        </a:lnTo>
                        <a:lnTo>
                          <a:pt x="62" y="66"/>
                        </a:lnTo>
                        <a:lnTo>
                          <a:pt x="21" y="66"/>
                        </a:lnTo>
                        <a:lnTo>
                          <a:pt x="0" y="90"/>
                        </a:lnTo>
                        <a:lnTo>
                          <a:pt x="0" y="266"/>
                        </a:lnTo>
                        <a:lnTo>
                          <a:pt x="32" y="333"/>
                        </a:lnTo>
                        <a:lnTo>
                          <a:pt x="33" y="333"/>
                        </a:lnTo>
                        <a:lnTo>
                          <a:pt x="159" y="333"/>
                        </a:lnTo>
                        <a:lnTo>
                          <a:pt x="160" y="332"/>
                        </a:lnTo>
                        <a:lnTo>
                          <a:pt x="160" y="331"/>
                        </a:lnTo>
                        <a:lnTo>
                          <a:pt x="192" y="266"/>
                        </a:lnTo>
                        <a:lnTo>
                          <a:pt x="192" y="90"/>
                        </a:lnTo>
                        <a:lnTo>
                          <a:pt x="169" y="66"/>
                        </a:lnTo>
                        <a:lnTo>
                          <a:pt x="129" y="66"/>
                        </a:lnTo>
                        <a:lnTo>
                          <a:pt x="129" y="0"/>
                        </a:lnTo>
                        <a:lnTo>
                          <a:pt x="62" y="0"/>
                        </a:lnTo>
                        <a:close/>
                      </a:path>
                    </a:pathLst>
                  </a:custGeom>
                  <a:solidFill>
                    <a:srgbClr val="FD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23" name="Line 184">
                    <a:extLst>
                      <a:ext uri="{FF2B5EF4-FFF2-40B4-BE49-F238E27FC236}">
                        <a16:creationId xmlns:a16="http://schemas.microsoft.com/office/drawing/2014/main" id="{6885903D-E831-C581-7B2B-734D956B496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-1088" y="1950"/>
                    <a:ext cx="0" cy="0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24" name="Line 185">
                    <a:extLst>
                      <a:ext uri="{FF2B5EF4-FFF2-40B4-BE49-F238E27FC236}">
                        <a16:creationId xmlns:a16="http://schemas.microsoft.com/office/drawing/2014/main" id="{CC7E04FD-984D-71E5-9E4A-A1519132635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-1088" y="1950"/>
                    <a:ext cx="0" cy="66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25" name="Line 186">
                    <a:extLst>
                      <a:ext uri="{FF2B5EF4-FFF2-40B4-BE49-F238E27FC236}">
                        <a16:creationId xmlns:a16="http://schemas.microsoft.com/office/drawing/2014/main" id="{11C68405-7668-D80A-9BB7-AC5210ACF2C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-1088" y="2016"/>
                    <a:ext cx="0" cy="0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26" name="Line 187">
                    <a:extLst>
                      <a:ext uri="{FF2B5EF4-FFF2-40B4-BE49-F238E27FC236}">
                        <a16:creationId xmlns:a16="http://schemas.microsoft.com/office/drawing/2014/main" id="{AB7AA831-007B-DD68-627A-19AC2C84EE5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-1129" y="2016"/>
                    <a:ext cx="41" cy="0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27" name="Line 188">
                    <a:extLst>
                      <a:ext uri="{FF2B5EF4-FFF2-40B4-BE49-F238E27FC236}">
                        <a16:creationId xmlns:a16="http://schemas.microsoft.com/office/drawing/2014/main" id="{E8CB851A-863B-B259-FEBE-470F5E7EFFB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-1150" y="2016"/>
                    <a:ext cx="21" cy="24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28" name="Line 189">
                    <a:extLst>
                      <a:ext uri="{FF2B5EF4-FFF2-40B4-BE49-F238E27FC236}">
                        <a16:creationId xmlns:a16="http://schemas.microsoft.com/office/drawing/2014/main" id="{5B6C21E5-6BE2-64A2-6272-800DC771155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-1150" y="2040"/>
                    <a:ext cx="0" cy="176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29" name="Line 190">
                    <a:extLst>
                      <a:ext uri="{FF2B5EF4-FFF2-40B4-BE49-F238E27FC236}">
                        <a16:creationId xmlns:a16="http://schemas.microsoft.com/office/drawing/2014/main" id="{FD745A5F-4156-BA36-13DC-60852E95E76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-1150" y="2216"/>
                    <a:ext cx="32" cy="67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30" name="Line 191">
                    <a:extLst>
                      <a:ext uri="{FF2B5EF4-FFF2-40B4-BE49-F238E27FC236}">
                        <a16:creationId xmlns:a16="http://schemas.microsoft.com/office/drawing/2014/main" id="{3D6547EC-1DFE-2648-7F48-D902F55325D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-1118" y="2283"/>
                    <a:ext cx="1" cy="0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31" name="Line 192">
                    <a:extLst>
                      <a:ext uri="{FF2B5EF4-FFF2-40B4-BE49-F238E27FC236}">
                        <a16:creationId xmlns:a16="http://schemas.microsoft.com/office/drawing/2014/main" id="{45FE80E8-D550-A2E4-9BE7-646B8C2FC69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-1117" y="2283"/>
                    <a:ext cx="0" cy="0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32" name="Line 193">
                    <a:extLst>
                      <a:ext uri="{FF2B5EF4-FFF2-40B4-BE49-F238E27FC236}">
                        <a16:creationId xmlns:a16="http://schemas.microsoft.com/office/drawing/2014/main" id="{642EDC6E-37F0-5B49-7FBF-F76FC711741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-1117" y="2283"/>
                    <a:ext cx="126" cy="0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33" name="Line 194">
                    <a:extLst>
                      <a:ext uri="{FF2B5EF4-FFF2-40B4-BE49-F238E27FC236}">
                        <a16:creationId xmlns:a16="http://schemas.microsoft.com/office/drawing/2014/main" id="{1A32BD9C-4D73-932F-F542-478F09BA595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-991" y="2283"/>
                    <a:ext cx="0" cy="0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34" name="Line 195">
                    <a:extLst>
                      <a:ext uri="{FF2B5EF4-FFF2-40B4-BE49-F238E27FC236}">
                        <a16:creationId xmlns:a16="http://schemas.microsoft.com/office/drawing/2014/main" id="{F92C7CFC-73DE-85DA-2B7C-EDE238DC0DB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991" y="2282"/>
                    <a:ext cx="1" cy="1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35" name="Line 196">
                    <a:extLst>
                      <a:ext uri="{FF2B5EF4-FFF2-40B4-BE49-F238E27FC236}">
                        <a16:creationId xmlns:a16="http://schemas.microsoft.com/office/drawing/2014/main" id="{AB7115E8-C452-59F4-6299-934B504FDF9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990" y="2281"/>
                    <a:ext cx="0" cy="1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36" name="Line 197">
                    <a:extLst>
                      <a:ext uri="{FF2B5EF4-FFF2-40B4-BE49-F238E27FC236}">
                        <a16:creationId xmlns:a16="http://schemas.microsoft.com/office/drawing/2014/main" id="{9C712695-ED59-09C5-B9D8-9EB269F7C14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990" y="2216"/>
                    <a:ext cx="32" cy="65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37" name="Line 198">
                    <a:extLst>
                      <a:ext uri="{FF2B5EF4-FFF2-40B4-BE49-F238E27FC236}">
                        <a16:creationId xmlns:a16="http://schemas.microsoft.com/office/drawing/2014/main" id="{4F6E9610-BD9E-1C6A-D65D-017F7461973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958" y="2040"/>
                    <a:ext cx="0" cy="176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38" name="Line 199">
                    <a:extLst>
                      <a:ext uri="{FF2B5EF4-FFF2-40B4-BE49-F238E27FC236}">
                        <a16:creationId xmlns:a16="http://schemas.microsoft.com/office/drawing/2014/main" id="{9CC1E714-0CC9-83FF-720F-386B9A55EBA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-981" y="2016"/>
                    <a:ext cx="23" cy="24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39" name="Line 200">
                    <a:extLst>
                      <a:ext uri="{FF2B5EF4-FFF2-40B4-BE49-F238E27FC236}">
                        <a16:creationId xmlns:a16="http://schemas.microsoft.com/office/drawing/2014/main" id="{8809429F-BFAD-FFF0-E290-E7E7D8B701E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-981" y="2016"/>
                    <a:ext cx="0" cy="0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40" name="Line 201">
                    <a:extLst>
                      <a:ext uri="{FF2B5EF4-FFF2-40B4-BE49-F238E27FC236}">
                        <a16:creationId xmlns:a16="http://schemas.microsoft.com/office/drawing/2014/main" id="{6C8A0237-A0BC-4A58-E7F2-CA74432EAC9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-1021" y="2016"/>
                    <a:ext cx="40" cy="0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41" name="Line 202">
                    <a:extLst>
                      <a:ext uri="{FF2B5EF4-FFF2-40B4-BE49-F238E27FC236}">
                        <a16:creationId xmlns:a16="http://schemas.microsoft.com/office/drawing/2014/main" id="{CFA454E2-3957-6949-D807-4C8CFFCE6DE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-1021" y="2016"/>
                    <a:ext cx="0" cy="0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42" name="Line 203">
                    <a:extLst>
                      <a:ext uri="{FF2B5EF4-FFF2-40B4-BE49-F238E27FC236}">
                        <a16:creationId xmlns:a16="http://schemas.microsoft.com/office/drawing/2014/main" id="{86A73F7E-F9F5-BFBC-63C9-CD49709E0B2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021" y="1950"/>
                    <a:ext cx="0" cy="66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43" name="Line 204">
                    <a:extLst>
                      <a:ext uri="{FF2B5EF4-FFF2-40B4-BE49-F238E27FC236}">
                        <a16:creationId xmlns:a16="http://schemas.microsoft.com/office/drawing/2014/main" id="{BEF2F78F-027F-CA4A-A0AA-B13A5ECDD7D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-1088" y="1950"/>
                    <a:ext cx="67" cy="0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44" name="Freeform 205">
                    <a:extLst>
                      <a:ext uri="{FF2B5EF4-FFF2-40B4-BE49-F238E27FC236}">
                        <a16:creationId xmlns:a16="http://schemas.microsoft.com/office/drawing/2014/main" id="{FAC46484-7B0C-F178-0ECD-72E6AF788C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1099" y="2064"/>
                    <a:ext cx="104" cy="108"/>
                  </a:xfrm>
                  <a:custGeom>
                    <a:avLst/>
                    <a:gdLst>
                      <a:gd name="T0" fmla="*/ 69 w 104"/>
                      <a:gd name="T1" fmla="*/ 99 h 108"/>
                      <a:gd name="T2" fmla="*/ 60 w 104"/>
                      <a:gd name="T3" fmla="*/ 106 h 108"/>
                      <a:gd name="T4" fmla="*/ 51 w 104"/>
                      <a:gd name="T5" fmla="*/ 108 h 108"/>
                      <a:gd name="T6" fmla="*/ 48 w 104"/>
                      <a:gd name="T7" fmla="*/ 108 h 108"/>
                      <a:gd name="T8" fmla="*/ 32 w 104"/>
                      <a:gd name="T9" fmla="*/ 107 h 108"/>
                      <a:gd name="T10" fmla="*/ 26 w 104"/>
                      <a:gd name="T11" fmla="*/ 104 h 108"/>
                      <a:gd name="T12" fmla="*/ 20 w 104"/>
                      <a:gd name="T13" fmla="*/ 98 h 108"/>
                      <a:gd name="T14" fmla="*/ 18 w 104"/>
                      <a:gd name="T15" fmla="*/ 88 h 108"/>
                      <a:gd name="T16" fmla="*/ 13 w 104"/>
                      <a:gd name="T17" fmla="*/ 67 h 108"/>
                      <a:gd name="T18" fmla="*/ 12 w 104"/>
                      <a:gd name="T19" fmla="*/ 62 h 108"/>
                      <a:gd name="T20" fmla="*/ 8 w 104"/>
                      <a:gd name="T21" fmla="*/ 55 h 108"/>
                      <a:gd name="T22" fmla="*/ 1 w 104"/>
                      <a:gd name="T23" fmla="*/ 40 h 108"/>
                      <a:gd name="T24" fmla="*/ 0 w 104"/>
                      <a:gd name="T25" fmla="*/ 36 h 108"/>
                      <a:gd name="T26" fmla="*/ 1 w 104"/>
                      <a:gd name="T27" fmla="*/ 28 h 108"/>
                      <a:gd name="T28" fmla="*/ 4 w 104"/>
                      <a:gd name="T29" fmla="*/ 27 h 108"/>
                      <a:gd name="T30" fmla="*/ 6 w 104"/>
                      <a:gd name="T31" fmla="*/ 30 h 108"/>
                      <a:gd name="T32" fmla="*/ 19 w 104"/>
                      <a:gd name="T33" fmla="*/ 51 h 108"/>
                      <a:gd name="T34" fmla="*/ 20 w 104"/>
                      <a:gd name="T35" fmla="*/ 52 h 108"/>
                      <a:gd name="T36" fmla="*/ 25 w 104"/>
                      <a:gd name="T37" fmla="*/ 52 h 108"/>
                      <a:gd name="T38" fmla="*/ 26 w 104"/>
                      <a:gd name="T39" fmla="*/ 48 h 108"/>
                      <a:gd name="T40" fmla="*/ 23 w 104"/>
                      <a:gd name="T41" fmla="*/ 14 h 108"/>
                      <a:gd name="T42" fmla="*/ 25 w 104"/>
                      <a:gd name="T43" fmla="*/ 5 h 108"/>
                      <a:gd name="T44" fmla="*/ 26 w 104"/>
                      <a:gd name="T45" fmla="*/ 5 h 108"/>
                      <a:gd name="T46" fmla="*/ 31 w 104"/>
                      <a:gd name="T47" fmla="*/ 7 h 108"/>
                      <a:gd name="T48" fmla="*/ 32 w 104"/>
                      <a:gd name="T49" fmla="*/ 10 h 108"/>
                      <a:gd name="T50" fmla="*/ 36 w 104"/>
                      <a:gd name="T51" fmla="*/ 43 h 108"/>
                      <a:gd name="T52" fmla="*/ 37 w 104"/>
                      <a:gd name="T53" fmla="*/ 46 h 108"/>
                      <a:gd name="T54" fmla="*/ 40 w 104"/>
                      <a:gd name="T55" fmla="*/ 42 h 108"/>
                      <a:gd name="T56" fmla="*/ 41 w 104"/>
                      <a:gd name="T57" fmla="*/ 21 h 108"/>
                      <a:gd name="T58" fmla="*/ 43 w 104"/>
                      <a:gd name="T59" fmla="*/ 4 h 108"/>
                      <a:gd name="T60" fmla="*/ 48 w 104"/>
                      <a:gd name="T61" fmla="*/ 0 h 108"/>
                      <a:gd name="T62" fmla="*/ 51 w 104"/>
                      <a:gd name="T63" fmla="*/ 1 h 108"/>
                      <a:gd name="T64" fmla="*/ 53 w 104"/>
                      <a:gd name="T65" fmla="*/ 6 h 108"/>
                      <a:gd name="T66" fmla="*/ 49 w 104"/>
                      <a:gd name="T67" fmla="*/ 43 h 108"/>
                      <a:gd name="T68" fmla="*/ 49 w 104"/>
                      <a:gd name="T69" fmla="*/ 45 h 108"/>
                      <a:gd name="T70" fmla="*/ 53 w 104"/>
                      <a:gd name="T71" fmla="*/ 45 h 108"/>
                      <a:gd name="T72" fmla="*/ 55 w 104"/>
                      <a:gd name="T73" fmla="*/ 43 h 108"/>
                      <a:gd name="T74" fmla="*/ 68 w 104"/>
                      <a:gd name="T75" fmla="*/ 12 h 108"/>
                      <a:gd name="T76" fmla="*/ 71 w 104"/>
                      <a:gd name="T77" fmla="*/ 10 h 108"/>
                      <a:gd name="T78" fmla="*/ 77 w 104"/>
                      <a:gd name="T79" fmla="*/ 11 h 108"/>
                      <a:gd name="T80" fmla="*/ 78 w 104"/>
                      <a:gd name="T81" fmla="*/ 15 h 108"/>
                      <a:gd name="T82" fmla="*/ 77 w 104"/>
                      <a:gd name="T83" fmla="*/ 18 h 108"/>
                      <a:gd name="T84" fmla="*/ 63 w 104"/>
                      <a:gd name="T85" fmla="*/ 55 h 108"/>
                      <a:gd name="T86" fmla="*/ 63 w 104"/>
                      <a:gd name="T87" fmla="*/ 58 h 108"/>
                      <a:gd name="T88" fmla="*/ 65 w 104"/>
                      <a:gd name="T89" fmla="*/ 67 h 108"/>
                      <a:gd name="T90" fmla="*/ 66 w 104"/>
                      <a:gd name="T91" fmla="*/ 71 h 108"/>
                      <a:gd name="T92" fmla="*/ 72 w 104"/>
                      <a:gd name="T93" fmla="*/ 75 h 108"/>
                      <a:gd name="T94" fmla="*/ 78 w 104"/>
                      <a:gd name="T95" fmla="*/ 72 h 108"/>
                      <a:gd name="T96" fmla="*/ 89 w 104"/>
                      <a:gd name="T97" fmla="*/ 66 h 108"/>
                      <a:gd name="T98" fmla="*/ 96 w 104"/>
                      <a:gd name="T99" fmla="*/ 63 h 108"/>
                      <a:gd name="T100" fmla="*/ 98 w 104"/>
                      <a:gd name="T101" fmla="*/ 65 h 108"/>
                      <a:gd name="T102" fmla="*/ 104 w 104"/>
                      <a:gd name="T103" fmla="*/ 71 h 108"/>
                      <a:gd name="T104" fmla="*/ 102 w 104"/>
                      <a:gd name="T105" fmla="*/ 73 h 108"/>
                      <a:gd name="T106" fmla="*/ 96 w 104"/>
                      <a:gd name="T107" fmla="*/ 76 h 108"/>
                      <a:gd name="T108" fmla="*/ 84 w 104"/>
                      <a:gd name="T109" fmla="*/ 83 h 108"/>
                      <a:gd name="T110" fmla="*/ 78 w 104"/>
                      <a:gd name="T111" fmla="*/ 89 h 108"/>
                      <a:gd name="T112" fmla="*/ 69 w 104"/>
                      <a:gd name="T113" fmla="*/ 99 h 108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0" t="0" r="r" b="b"/>
                    <a:pathLst>
                      <a:path w="104" h="108">
                        <a:moveTo>
                          <a:pt x="69" y="99"/>
                        </a:moveTo>
                        <a:lnTo>
                          <a:pt x="69" y="99"/>
                        </a:lnTo>
                        <a:lnTo>
                          <a:pt x="66" y="103"/>
                        </a:lnTo>
                        <a:lnTo>
                          <a:pt x="60" y="106"/>
                        </a:lnTo>
                        <a:lnTo>
                          <a:pt x="55" y="108"/>
                        </a:lnTo>
                        <a:lnTo>
                          <a:pt x="51" y="108"/>
                        </a:lnTo>
                        <a:lnTo>
                          <a:pt x="48" y="108"/>
                        </a:lnTo>
                        <a:lnTo>
                          <a:pt x="40" y="108"/>
                        </a:lnTo>
                        <a:lnTo>
                          <a:pt x="32" y="107"/>
                        </a:lnTo>
                        <a:lnTo>
                          <a:pt x="29" y="107"/>
                        </a:lnTo>
                        <a:lnTo>
                          <a:pt x="26" y="104"/>
                        </a:lnTo>
                        <a:lnTo>
                          <a:pt x="23" y="102"/>
                        </a:lnTo>
                        <a:lnTo>
                          <a:pt x="20" y="98"/>
                        </a:lnTo>
                        <a:lnTo>
                          <a:pt x="18" y="88"/>
                        </a:lnTo>
                        <a:lnTo>
                          <a:pt x="16" y="80"/>
                        </a:lnTo>
                        <a:lnTo>
                          <a:pt x="13" y="67"/>
                        </a:lnTo>
                        <a:lnTo>
                          <a:pt x="12" y="62"/>
                        </a:lnTo>
                        <a:lnTo>
                          <a:pt x="8" y="55"/>
                        </a:lnTo>
                        <a:lnTo>
                          <a:pt x="4" y="46"/>
                        </a:lnTo>
                        <a:lnTo>
                          <a:pt x="1" y="40"/>
                        </a:lnTo>
                        <a:lnTo>
                          <a:pt x="0" y="36"/>
                        </a:lnTo>
                        <a:lnTo>
                          <a:pt x="0" y="32"/>
                        </a:lnTo>
                        <a:lnTo>
                          <a:pt x="1" y="28"/>
                        </a:lnTo>
                        <a:lnTo>
                          <a:pt x="2" y="27"/>
                        </a:lnTo>
                        <a:lnTo>
                          <a:pt x="4" y="27"/>
                        </a:lnTo>
                        <a:lnTo>
                          <a:pt x="5" y="28"/>
                        </a:lnTo>
                        <a:lnTo>
                          <a:pt x="6" y="30"/>
                        </a:lnTo>
                        <a:lnTo>
                          <a:pt x="19" y="51"/>
                        </a:lnTo>
                        <a:lnTo>
                          <a:pt x="20" y="52"/>
                        </a:lnTo>
                        <a:lnTo>
                          <a:pt x="23" y="52"/>
                        </a:lnTo>
                        <a:lnTo>
                          <a:pt x="25" y="52"/>
                        </a:lnTo>
                        <a:lnTo>
                          <a:pt x="26" y="48"/>
                        </a:lnTo>
                        <a:lnTo>
                          <a:pt x="23" y="14"/>
                        </a:lnTo>
                        <a:lnTo>
                          <a:pt x="24" y="7"/>
                        </a:lnTo>
                        <a:lnTo>
                          <a:pt x="25" y="5"/>
                        </a:lnTo>
                        <a:lnTo>
                          <a:pt x="26" y="5"/>
                        </a:lnTo>
                        <a:lnTo>
                          <a:pt x="30" y="5"/>
                        </a:lnTo>
                        <a:lnTo>
                          <a:pt x="31" y="7"/>
                        </a:lnTo>
                        <a:lnTo>
                          <a:pt x="32" y="10"/>
                        </a:lnTo>
                        <a:lnTo>
                          <a:pt x="36" y="43"/>
                        </a:lnTo>
                        <a:lnTo>
                          <a:pt x="36" y="45"/>
                        </a:lnTo>
                        <a:lnTo>
                          <a:pt x="37" y="46"/>
                        </a:lnTo>
                        <a:lnTo>
                          <a:pt x="38" y="46"/>
                        </a:lnTo>
                        <a:lnTo>
                          <a:pt x="40" y="42"/>
                        </a:lnTo>
                        <a:lnTo>
                          <a:pt x="41" y="21"/>
                        </a:lnTo>
                        <a:lnTo>
                          <a:pt x="43" y="4"/>
                        </a:lnTo>
                        <a:lnTo>
                          <a:pt x="44" y="1"/>
                        </a:lnTo>
                        <a:lnTo>
                          <a:pt x="48" y="0"/>
                        </a:lnTo>
                        <a:lnTo>
                          <a:pt x="50" y="0"/>
                        </a:lnTo>
                        <a:lnTo>
                          <a:pt x="51" y="1"/>
                        </a:lnTo>
                        <a:lnTo>
                          <a:pt x="53" y="2"/>
                        </a:lnTo>
                        <a:lnTo>
                          <a:pt x="53" y="6"/>
                        </a:lnTo>
                        <a:lnTo>
                          <a:pt x="49" y="43"/>
                        </a:lnTo>
                        <a:lnTo>
                          <a:pt x="49" y="45"/>
                        </a:lnTo>
                        <a:lnTo>
                          <a:pt x="51" y="46"/>
                        </a:lnTo>
                        <a:lnTo>
                          <a:pt x="53" y="45"/>
                        </a:lnTo>
                        <a:lnTo>
                          <a:pt x="55" y="43"/>
                        </a:lnTo>
                        <a:lnTo>
                          <a:pt x="68" y="12"/>
                        </a:lnTo>
                        <a:lnTo>
                          <a:pt x="69" y="11"/>
                        </a:lnTo>
                        <a:lnTo>
                          <a:pt x="71" y="10"/>
                        </a:lnTo>
                        <a:lnTo>
                          <a:pt x="75" y="10"/>
                        </a:lnTo>
                        <a:lnTo>
                          <a:pt x="77" y="11"/>
                        </a:lnTo>
                        <a:lnTo>
                          <a:pt x="78" y="12"/>
                        </a:lnTo>
                        <a:lnTo>
                          <a:pt x="78" y="15"/>
                        </a:lnTo>
                        <a:lnTo>
                          <a:pt x="77" y="18"/>
                        </a:lnTo>
                        <a:lnTo>
                          <a:pt x="69" y="38"/>
                        </a:lnTo>
                        <a:lnTo>
                          <a:pt x="63" y="55"/>
                        </a:lnTo>
                        <a:lnTo>
                          <a:pt x="63" y="58"/>
                        </a:lnTo>
                        <a:lnTo>
                          <a:pt x="63" y="63"/>
                        </a:lnTo>
                        <a:lnTo>
                          <a:pt x="65" y="67"/>
                        </a:lnTo>
                        <a:lnTo>
                          <a:pt x="66" y="71"/>
                        </a:lnTo>
                        <a:lnTo>
                          <a:pt x="68" y="73"/>
                        </a:lnTo>
                        <a:lnTo>
                          <a:pt x="72" y="75"/>
                        </a:lnTo>
                        <a:lnTo>
                          <a:pt x="74" y="75"/>
                        </a:lnTo>
                        <a:lnTo>
                          <a:pt x="78" y="72"/>
                        </a:lnTo>
                        <a:lnTo>
                          <a:pt x="89" y="66"/>
                        </a:lnTo>
                        <a:lnTo>
                          <a:pt x="93" y="63"/>
                        </a:lnTo>
                        <a:lnTo>
                          <a:pt x="96" y="63"/>
                        </a:lnTo>
                        <a:lnTo>
                          <a:pt x="98" y="65"/>
                        </a:lnTo>
                        <a:lnTo>
                          <a:pt x="103" y="67"/>
                        </a:lnTo>
                        <a:lnTo>
                          <a:pt x="104" y="71"/>
                        </a:lnTo>
                        <a:lnTo>
                          <a:pt x="103" y="72"/>
                        </a:lnTo>
                        <a:lnTo>
                          <a:pt x="102" y="73"/>
                        </a:lnTo>
                        <a:lnTo>
                          <a:pt x="96" y="76"/>
                        </a:lnTo>
                        <a:lnTo>
                          <a:pt x="89" y="80"/>
                        </a:lnTo>
                        <a:lnTo>
                          <a:pt x="84" y="83"/>
                        </a:lnTo>
                        <a:lnTo>
                          <a:pt x="78" y="89"/>
                        </a:lnTo>
                        <a:lnTo>
                          <a:pt x="69" y="9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CC23C7F3-1261-F6C6-D872-0361F5A139C5}"/>
                    </a:ext>
                  </a:extLst>
                </p:cNvPr>
                <p:cNvCxnSpPr/>
                <p:nvPr/>
              </p:nvCxnSpPr>
              <p:spPr>
                <a:xfrm>
                  <a:off x="-1589557" y="5051586"/>
                  <a:ext cx="0" cy="569056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618" name="Freeform 757">
                <a:extLst>
                  <a:ext uri="{FF2B5EF4-FFF2-40B4-BE49-F238E27FC236}">
                    <a16:creationId xmlns:a16="http://schemas.microsoft.com/office/drawing/2014/main" id="{1E8F46F5-324C-9DAF-8142-6ECE3C56612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-2827706" y="5532334"/>
                <a:ext cx="520700" cy="498359"/>
              </a:xfrm>
              <a:custGeom>
                <a:avLst/>
                <a:gdLst>
                  <a:gd name="T0" fmla="*/ 2147483646 w 328"/>
                  <a:gd name="T1" fmla="*/ 2147483646 h 384"/>
                  <a:gd name="T2" fmla="*/ 2147483646 w 328"/>
                  <a:gd name="T3" fmla="*/ 2147483646 h 384"/>
                  <a:gd name="T4" fmla="*/ 2147483646 w 328"/>
                  <a:gd name="T5" fmla="*/ 2147483646 h 384"/>
                  <a:gd name="T6" fmla="*/ 2147483646 w 328"/>
                  <a:gd name="T7" fmla="*/ 2147483646 h 3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8"/>
                  <a:gd name="T13" fmla="*/ 0 h 384"/>
                  <a:gd name="T14" fmla="*/ 328 w 328"/>
                  <a:gd name="T15" fmla="*/ 384 h 3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8" h="384">
                    <a:moveTo>
                      <a:pt x="40" y="152"/>
                    </a:moveTo>
                    <a:cubicBezTo>
                      <a:pt x="0" y="8"/>
                      <a:pt x="184" y="0"/>
                      <a:pt x="256" y="128"/>
                    </a:cubicBezTo>
                    <a:cubicBezTo>
                      <a:pt x="328" y="256"/>
                      <a:pt x="288" y="304"/>
                      <a:pt x="200" y="344"/>
                    </a:cubicBezTo>
                    <a:cubicBezTo>
                      <a:pt x="112" y="384"/>
                      <a:pt x="40" y="277"/>
                      <a:pt x="8" y="288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2A73764-2807-ACDB-A42C-5D2C8590B9EB}"/>
              </a:ext>
            </a:extLst>
          </p:cNvPr>
          <p:cNvGrpSpPr/>
          <p:nvPr/>
        </p:nvGrpSpPr>
        <p:grpSpPr>
          <a:xfrm>
            <a:off x="331915" y="8601903"/>
            <a:ext cx="1061822" cy="772724"/>
            <a:chOff x="4068255" y="5606909"/>
            <a:chExt cx="1061822" cy="772724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77DFF5C3-32E7-F7FE-3793-CB1F3EE954E2}"/>
                </a:ext>
              </a:extLst>
            </p:cNvPr>
            <p:cNvSpPr/>
            <p:nvPr/>
          </p:nvSpPr>
          <p:spPr>
            <a:xfrm>
              <a:off x="4068255" y="6264735"/>
              <a:ext cx="1020686" cy="975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806" name="Picture 2" descr="NSF.wmf                                                        00000002mwm wip2                       7A73D765:">
              <a:extLst>
                <a:ext uri="{FF2B5EF4-FFF2-40B4-BE49-F238E27FC236}">
                  <a16:creationId xmlns:a16="http://schemas.microsoft.com/office/drawing/2014/main" id="{18F5A3E3-CF93-3E60-D877-08C67DF8B2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68255" y="5638957"/>
              <a:ext cx="318435" cy="740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808" name="Picture 2" descr="NSF.wmf                                                        00000002mwm wip2                       7A73D765:">
              <a:extLst>
                <a:ext uri="{FF2B5EF4-FFF2-40B4-BE49-F238E27FC236}">
                  <a16:creationId xmlns:a16="http://schemas.microsoft.com/office/drawing/2014/main" id="{4A5D3C9A-216A-47DD-0219-A21511EE09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44768" y="5606909"/>
              <a:ext cx="318435" cy="740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809" name="Picture 2" descr="NSF.wmf                                                        00000002mwm wip2                       7A73D765:">
              <a:extLst>
                <a:ext uri="{FF2B5EF4-FFF2-40B4-BE49-F238E27FC236}">
                  <a16:creationId xmlns:a16="http://schemas.microsoft.com/office/drawing/2014/main" id="{4080A0D4-5CB0-5331-2178-148305E1BA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11642" y="5638957"/>
              <a:ext cx="318435" cy="740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810" name="Group 23809">
            <a:extLst>
              <a:ext uri="{FF2B5EF4-FFF2-40B4-BE49-F238E27FC236}">
                <a16:creationId xmlns:a16="http://schemas.microsoft.com/office/drawing/2014/main" id="{B8231E3E-28E5-457F-5D24-9F86A8F6EF51}"/>
              </a:ext>
            </a:extLst>
          </p:cNvPr>
          <p:cNvGrpSpPr/>
          <p:nvPr/>
        </p:nvGrpSpPr>
        <p:grpSpPr>
          <a:xfrm>
            <a:off x="3035651" y="8614999"/>
            <a:ext cx="1020686" cy="796095"/>
            <a:chOff x="1371339" y="2739127"/>
            <a:chExt cx="1020686" cy="796095"/>
          </a:xfrm>
        </p:grpSpPr>
        <p:grpSp>
          <p:nvGrpSpPr>
            <p:cNvPr id="23811" name="Group 164">
              <a:extLst>
                <a:ext uri="{FF2B5EF4-FFF2-40B4-BE49-F238E27FC236}">
                  <a16:creationId xmlns:a16="http://schemas.microsoft.com/office/drawing/2014/main" id="{0331B0E9-25E8-5287-1F06-ED79FD1A5D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1130" y="2747822"/>
              <a:ext cx="288925" cy="787400"/>
              <a:chOff x="1247" y="2496"/>
              <a:chExt cx="182" cy="496"/>
            </a:xfrm>
          </p:grpSpPr>
          <p:sp>
            <p:nvSpPr>
              <p:cNvPr id="23868" name="Line 165">
                <a:extLst>
                  <a:ext uri="{FF2B5EF4-FFF2-40B4-BE49-F238E27FC236}">
                    <a16:creationId xmlns:a16="http://schemas.microsoft.com/office/drawing/2014/main" id="{BC3BE76A-EAC6-A528-8055-4E9B1B3606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58" y="2740"/>
                <a:ext cx="0" cy="2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69" name="Line 166">
                <a:extLst>
                  <a:ext uri="{FF2B5EF4-FFF2-40B4-BE49-F238E27FC236}">
                    <a16:creationId xmlns:a16="http://schemas.microsoft.com/office/drawing/2014/main" id="{146AC807-20BD-B627-4EFC-9A5DF8F457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1" y="2740"/>
                <a:ext cx="0" cy="2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870" name="Group 167">
                <a:extLst>
                  <a:ext uri="{FF2B5EF4-FFF2-40B4-BE49-F238E27FC236}">
                    <a16:creationId xmlns:a16="http://schemas.microsoft.com/office/drawing/2014/main" id="{53639469-A0EE-529D-3490-4931D07D33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7" y="2496"/>
                <a:ext cx="182" cy="331"/>
                <a:chOff x="1247" y="2496"/>
                <a:chExt cx="182" cy="331"/>
              </a:xfrm>
            </p:grpSpPr>
            <p:sp>
              <p:nvSpPr>
                <p:cNvPr id="23871" name="Freeform 168">
                  <a:extLst>
                    <a:ext uri="{FF2B5EF4-FFF2-40B4-BE49-F238E27FC236}">
                      <a16:creationId xmlns:a16="http://schemas.microsoft.com/office/drawing/2014/main" id="{8D97C336-F6E7-BE82-A721-3135366A45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8" y="2496"/>
                  <a:ext cx="181" cy="331"/>
                </a:xfrm>
                <a:custGeom>
                  <a:avLst/>
                  <a:gdLst>
                    <a:gd name="T0" fmla="*/ 1 w 277"/>
                    <a:gd name="T1" fmla="*/ 0 h 517"/>
                    <a:gd name="T2" fmla="*/ 1 w 277"/>
                    <a:gd name="T3" fmla="*/ 0 h 517"/>
                    <a:gd name="T4" fmla="*/ 1 w 277"/>
                    <a:gd name="T5" fmla="*/ 1 h 517"/>
                    <a:gd name="T6" fmla="*/ 1 w 277"/>
                    <a:gd name="T7" fmla="*/ 1 h 517"/>
                    <a:gd name="T8" fmla="*/ 2 w 277"/>
                    <a:gd name="T9" fmla="*/ 1 h 517"/>
                    <a:gd name="T10" fmla="*/ 2 w 277"/>
                    <a:gd name="T11" fmla="*/ 2 h 517"/>
                    <a:gd name="T12" fmla="*/ 1 w 277"/>
                    <a:gd name="T13" fmla="*/ 3 h 517"/>
                    <a:gd name="T14" fmla="*/ 1 w 277"/>
                    <a:gd name="T15" fmla="*/ 3 h 517"/>
                    <a:gd name="T16" fmla="*/ 0 w 277"/>
                    <a:gd name="T17" fmla="*/ 2 h 517"/>
                    <a:gd name="T18" fmla="*/ 0 w 277"/>
                    <a:gd name="T19" fmla="*/ 1 h 517"/>
                    <a:gd name="T20" fmla="*/ 1 w 277"/>
                    <a:gd name="T21" fmla="*/ 1 h 517"/>
                    <a:gd name="T22" fmla="*/ 1 w 277"/>
                    <a:gd name="T23" fmla="*/ 1 h 517"/>
                    <a:gd name="T24" fmla="*/ 1 w 277"/>
                    <a:gd name="T25" fmla="*/ 0 h 5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77"/>
                    <a:gd name="T40" fmla="*/ 0 h 517"/>
                    <a:gd name="T41" fmla="*/ 277 w 277"/>
                    <a:gd name="T42" fmla="*/ 517 h 5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77" h="517">
                      <a:moveTo>
                        <a:pt x="89" y="0"/>
                      </a:moveTo>
                      <a:lnTo>
                        <a:pt x="191" y="0"/>
                      </a:lnTo>
                      <a:lnTo>
                        <a:pt x="191" y="105"/>
                      </a:lnTo>
                      <a:lnTo>
                        <a:pt x="225" y="105"/>
                      </a:lnTo>
                      <a:lnTo>
                        <a:pt x="276" y="139"/>
                      </a:lnTo>
                      <a:lnTo>
                        <a:pt x="276" y="415"/>
                      </a:lnTo>
                      <a:lnTo>
                        <a:pt x="225" y="516"/>
                      </a:lnTo>
                      <a:lnTo>
                        <a:pt x="51" y="516"/>
                      </a:lnTo>
                      <a:lnTo>
                        <a:pt x="0" y="415"/>
                      </a:lnTo>
                      <a:lnTo>
                        <a:pt x="0" y="139"/>
                      </a:lnTo>
                      <a:lnTo>
                        <a:pt x="51" y="105"/>
                      </a:lnTo>
                      <a:lnTo>
                        <a:pt x="89" y="105"/>
                      </a:lnTo>
                      <a:lnTo>
                        <a:pt x="89" y="0"/>
                      </a:lnTo>
                    </a:path>
                  </a:pathLst>
                </a:custGeom>
                <a:solidFill>
                  <a:srgbClr val="FFCC99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Freeform 169">
                  <a:extLst>
                    <a:ext uri="{FF2B5EF4-FFF2-40B4-BE49-F238E27FC236}">
                      <a16:creationId xmlns:a16="http://schemas.microsoft.com/office/drawing/2014/main" id="{5622019A-5580-ECD4-E586-3903008166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7" y="2684"/>
                  <a:ext cx="182" cy="142"/>
                </a:xfrm>
                <a:custGeom>
                  <a:avLst/>
                  <a:gdLst>
                    <a:gd name="T0" fmla="*/ 2 w 182"/>
                    <a:gd name="T1" fmla="*/ 0 h 142"/>
                    <a:gd name="T2" fmla="*/ 180 w 182"/>
                    <a:gd name="T3" fmla="*/ 0 h 142"/>
                    <a:gd name="T4" fmla="*/ 182 w 182"/>
                    <a:gd name="T5" fmla="*/ 75 h 142"/>
                    <a:gd name="T6" fmla="*/ 146 w 182"/>
                    <a:gd name="T7" fmla="*/ 142 h 142"/>
                    <a:gd name="T8" fmla="*/ 35 w 182"/>
                    <a:gd name="T9" fmla="*/ 142 h 142"/>
                    <a:gd name="T10" fmla="*/ 0 w 182"/>
                    <a:gd name="T11" fmla="*/ 78 h 142"/>
                    <a:gd name="T12" fmla="*/ 2 w 182"/>
                    <a:gd name="T13" fmla="*/ 0 h 1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82"/>
                    <a:gd name="T22" fmla="*/ 0 h 142"/>
                    <a:gd name="T23" fmla="*/ 182 w 182"/>
                    <a:gd name="T24" fmla="*/ 142 h 14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82" h="142">
                      <a:moveTo>
                        <a:pt x="2" y="0"/>
                      </a:moveTo>
                      <a:lnTo>
                        <a:pt x="180" y="0"/>
                      </a:lnTo>
                      <a:lnTo>
                        <a:pt x="182" y="75"/>
                      </a:lnTo>
                      <a:lnTo>
                        <a:pt x="146" y="142"/>
                      </a:lnTo>
                      <a:lnTo>
                        <a:pt x="35" y="142"/>
                      </a:lnTo>
                      <a:lnTo>
                        <a:pt x="0" y="78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812" name="Group 182">
              <a:extLst>
                <a:ext uri="{FF2B5EF4-FFF2-40B4-BE49-F238E27FC236}">
                  <a16:creationId xmlns:a16="http://schemas.microsoft.com/office/drawing/2014/main" id="{E507522A-684E-42B8-6684-131146903D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3971" y="2741472"/>
              <a:ext cx="287338" cy="787400"/>
              <a:chOff x="2449" y="2688"/>
              <a:chExt cx="181" cy="496"/>
            </a:xfrm>
          </p:grpSpPr>
          <p:sp>
            <p:nvSpPr>
              <p:cNvPr id="23863" name="Line 183">
                <a:extLst>
                  <a:ext uri="{FF2B5EF4-FFF2-40B4-BE49-F238E27FC236}">
                    <a16:creationId xmlns:a16="http://schemas.microsoft.com/office/drawing/2014/main" id="{9A7F1AA6-E8EC-96AB-4D6D-5419DEED94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59" y="2932"/>
                <a:ext cx="0" cy="2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64" name="Line 184">
                <a:extLst>
                  <a:ext uri="{FF2B5EF4-FFF2-40B4-BE49-F238E27FC236}">
                    <a16:creationId xmlns:a16="http://schemas.microsoft.com/office/drawing/2014/main" id="{BCC8D6EE-5380-F4E8-4D6B-F9E39A44B8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22" y="2932"/>
                <a:ext cx="0" cy="2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865" name="Group 185">
                <a:extLst>
                  <a:ext uri="{FF2B5EF4-FFF2-40B4-BE49-F238E27FC236}">
                    <a16:creationId xmlns:a16="http://schemas.microsoft.com/office/drawing/2014/main" id="{12801E8E-824C-9BC3-812A-C3124CBF93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49" y="2688"/>
                <a:ext cx="181" cy="331"/>
                <a:chOff x="2449" y="2688"/>
                <a:chExt cx="181" cy="331"/>
              </a:xfrm>
            </p:grpSpPr>
            <p:sp>
              <p:nvSpPr>
                <p:cNvPr id="23866" name="Freeform 186">
                  <a:extLst>
                    <a:ext uri="{FF2B5EF4-FFF2-40B4-BE49-F238E27FC236}">
                      <a16:creationId xmlns:a16="http://schemas.microsoft.com/office/drawing/2014/main" id="{FE8262E6-CD58-2874-0550-F0F81E8A27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9" y="2688"/>
                  <a:ext cx="181" cy="331"/>
                </a:xfrm>
                <a:custGeom>
                  <a:avLst/>
                  <a:gdLst>
                    <a:gd name="T0" fmla="*/ 1 w 277"/>
                    <a:gd name="T1" fmla="*/ 0 h 517"/>
                    <a:gd name="T2" fmla="*/ 1 w 277"/>
                    <a:gd name="T3" fmla="*/ 0 h 517"/>
                    <a:gd name="T4" fmla="*/ 1 w 277"/>
                    <a:gd name="T5" fmla="*/ 1 h 517"/>
                    <a:gd name="T6" fmla="*/ 1 w 277"/>
                    <a:gd name="T7" fmla="*/ 1 h 517"/>
                    <a:gd name="T8" fmla="*/ 2 w 277"/>
                    <a:gd name="T9" fmla="*/ 1 h 517"/>
                    <a:gd name="T10" fmla="*/ 2 w 277"/>
                    <a:gd name="T11" fmla="*/ 2 h 517"/>
                    <a:gd name="T12" fmla="*/ 1 w 277"/>
                    <a:gd name="T13" fmla="*/ 3 h 517"/>
                    <a:gd name="T14" fmla="*/ 1 w 277"/>
                    <a:gd name="T15" fmla="*/ 3 h 517"/>
                    <a:gd name="T16" fmla="*/ 0 w 277"/>
                    <a:gd name="T17" fmla="*/ 2 h 517"/>
                    <a:gd name="T18" fmla="*/ 0 w 277"/>
                    <a:gd name="T19" fmla="*/ 1 h 517"/>
                    <a:gd name="T20" fmla="*/ 1 w 277"/>
                    <a:gd name="T21" fmla="*/ 1 h 517"/>
                    <a:gd name="T22" fmla="*/ 1 w 277"/>
                    <a:gd name="T23" fmla="*/ 1 h 517"/>
                    <a:gd name="T24" fmla="*/ 1 w 277"/>
                    <a:gd name="T25" fmla="*/ 0 h 5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77"/>
                    <a:gd name="T40" fmla="*/ 0 h 517"/>
                    <a:gd name="T41" fmla="*/ 277 w 277"/>
                    <a:gd name="T42" fmla="*/ 517 h 5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77" h="517">
                      <a:moveTo>
                        <a:pt x="89" y="0"/>
                      </a:moveTo>
                      <a:lnTo>
                        <a:pt x="191" y="0"/>
                      </a:lnTo>
                      <a:lnTo>
                        <a:pt x="191" y="105"/>
                      </a:lnTo>
                      <a:lnTo>
                        <a:pt x="225" y="105"/>
                      </a:lnTo>
                      <a:lnTo>
                        <a:pt x="276" y="139"/>
                      </a:lnTo>
                      <a:lnTo>
                        <a:pt x="276" y="415"/>
                      </a:lnTo>
                      <a:lnTo>
                        <a:pt x="225" y="516"/>
                      </a:lnTo>
                      <a:lnTo>
                        <a:pt x="51" y="516"/>
                      </a:lnTo>
                      <a:lnTo>
                        <a:pt x="0" y="415"/>
                      </a:lnTo>
                      <a:lnTo>
                        <a:pt x="0" y="139"/>
                      </a:lnTo>
                      <a:lnTo>
                        <a:pt x="51" y="105"/>
                      </a:lnTo>
                      <a:lnTo>
                        <a:pt x="89" y="105"/>
                      </a:lnTo>
                      <a:lnTo>
                        <a:pt x="89" y="0"/>
                      </a:lnTo>
                    </a:path>
                  </a:pathLst>
                </a:custGeom>
                <a:solidFill>
                  <a:srgbClr val="FFCC99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67" name="Freeform 187">
                  <a:extLst>
                    <a:ext uri="{FF2B5EF4-FFF2-40B4-BE49-F238E27FC236}">
                      <a16:creationId xmlns:a16="http://schemas.microsoft.com/office/drawing/2014/main" id="{673CBD37-ED47-3421-BFD4-603096586F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3" y="2780"/>
                  <a:ext cx="147" cy="238"/>
                </a:xfrm>
                <a:custGeom>
                  <a:avLst/>
                  <a:gdLst>
                    <a:gd name="T0" fmla="*/ 147 w 147"/>
                    <a:gd name="T1" fmla="*/ 0 h 238"/>
                    <a:gd name="T2" fmla="*/ 147 w 147"/>
                    <a:gd name="T3" fmla="*/ 171 h 238"/>
                    <a:gd name="T4" fmla="*/ 111 w 147"/>
                    <a:gd name="T5" fmla="*/ 238 h 238"/>
                    <a:gd name="T6" fmla="*/ 0 w 147"/>
                    <a:gd name="T7" fmla="*/ 238 h 238"/>
                    <a:gd name="T8" fmla="*/ 147 w 147"/>
                    <a:gd name="T9" fmla="*/ 0 h 2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7"/>
                    <a:gd name="T16" fmla="*/ 0 h 238"/>
                    <a:gd name="T17" fmla="*/ 147 w 147"/>
                    <a:gd name="T18" fmla="*/ 238 h 2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7" h="238">
                      <a:moveTo>
                        <a:pt x="147" y="0"/>
                      </a:moveTo>
                      <a:lnTo>
                        <a:pt x="147" y="171"/>
                      </a:lnTo>
                      <a:lnTo>
                        <a:pt x="111" y="238"/>
                      </a:lnTo>
                      <a:lnTo>
                        <a:pt x="0" y="238"/>
                      </a:lnTo>
                      <a:lnTo>
                        <a:pt x="14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813" name="Group 182">
              <a:extLst>
                <a:ext uri="{FF2B5EF4-FFF2-40B4-BE49-F238E27FC236}">
                  <a16:creationId xmlns:a16="http://schemas.microsoft.com/office/drawing/2014/main" id="{28086854-65DF-D9BA-58A8-B02F88EAF22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373720" y="2739127"/>
              <a:ext cx="287338" cy="787400"/>
              <a:chOff x="2449" y="2688"/>
              <a:chExt cx="181" cy="496"/>
            </a:xfrm>
          </p:grpSpPr>
          <p:sp>
            <p:nvSpPr>
              <p:cNvPr id="23854" name="Line 183">
                <a:extLst>
                  <a:ext uri="{FF2B5EF4-FFF2-40B4-BE49-F238E27FC236}">
                    <a16:creationId xmlns:a16="http://schemas.microsoft.com/office/drawing/2014/main" id="{02FD14CF-BFFB-AFE7-7800-F7BAC1FEA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59" y="2932"/>
                <a:ext cx="0" cy="2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55" name="Line 184">
                <a:extLst>
                  <a:ext uri="{FF2B5EF4-FFF2-40B4-BE49-F238E27FC236}">
                    <a16:creationId xmlns:a16="http://schemas.microsoft.com/office/drawing/2014/main" id="{501CA9A7-56F2-D66F-EB8D-FF37C8356F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22" y="2932"/>
                <a:ext cx="0" cy="2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860" name="Group 185">
                <a:extLst>
                  <a:ext uri="{FF2B5EF4-FFF2-40B4-BE49-F238E27FC236}">
                    <a16:creationId xmlns:a16="http://schemas.microsoft.com/office/drawing/2014/main" id="{D09BCAB6-E002-BDF4-E2FC-6F48F7CC4D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49" y="2688"/>
                <a:ext cx="181" cy="331"/>
                <a:chOff x="2449" y="2688"/>
                <a:chExt cx="181" cy="331"/>
              </a:xfrm>
            </p:grpSpPr>
            <p:sp>
              <p:nvSpPr>
                <p:cNvPr id="23861" name="Freeform 186">
                  <a:extLst>
                    <a:ext uri="{FF2B5EF4-FFF2-40B4-BE49-F238E27FC236}">
                      <a16:creationId xmlns:a16="http://schemas.microsoft.com/office/drawing/2014/main" id="{08C50217-9F31-3BE6-DD9D-F833298C3F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9" y="2688"/>
                  <a:ext cx="181" cy="331"/>
                </a:xfrm>
                <a:custGeom>
                  <a:avLst/>
                  <a:gdLst>
                    <a:gd name="T0" fmla="*/ 1 w 277"/>
                    <a:gd name="T1" fmla="*/ 0 h 517"/>
                    <a:gd name="T2" fmla="*/ 1 w 277"/>
                    <a:gd name="T3" fmla="*/ 0 h 517"/>
                    <a:gd name="T4" fmla="*/ 1 w 277"/>
                    <a:gd name="T5" fmla="*/ 1 h 517"/>
                    <a:gd name="T6" fmla="*/ 1 w 277"/>
                    <a:gd name="T7" fmla="*/ 1 h 517"/>
                    <a:gd name="T8" fmla="*/ 2 w 277"/>
                    <a:gd name="T9" fmla="*/ 1 h 517"/>
                    <a:gd name="T10" fmla="*/ 2 w 277"/>
                    <a:gd name="T11" fmla="*/ 2 h 517"/>
                    <a:gd name="T12" fmla="*/ 1 w 277"/>
                    <a:gd name="T13" fmla="*/ 3 h 517"/>
                    <a:gd name="T14" fmla="*/ 1 w 277"/>
                    <a:gd name="T15" fmla="*/ 3 h 517"/>
                    <a:gd name="T16" fmla="*/ 0 w 277"/>
                    <a:gd name="T17" fmla="*/ 2 h 517"/>
                    <a:gd name="T18" fmla="*/ 0 w 277"/>
                    <a:gd name="T19" fmla="*/ 1 h 517"/>
                    <a:gd name="T20" fmla="*/ 1 w 277"/>
                    <a:gd name="T21" fmla="*/ 1 h 517"/>
                    <a:gd name="T22" fmla="*/ 1 w 277"/>
                    <a:gd name="T23" fmla="*/ 1 h 517"/>
                    <a:gd name="T24" fmla="*/ 1 w 277"/>
                    <a:gd name="T25" fmla="*/ 0 h 5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77"/>
                    <a:gd name="T40" fmla="*/ 0 h 517"/>
                    <a:gd name="T41" fmla="*/ 277 w 277"/>
                    <a:gd name="T42" fmla="*/ 517 h 5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77" h="517">
                      <a:moveTo>
                        <a:pt x="89" y="0"/>
                      </a:moveTo>
                      <a:lnTo>
                        <a:pt x="191" y="0"/>
                      </a:lnTo>
                      <a:lnTo>
                        <a:pt x="191" y="105"/>
                      </a:lnTo>
                      <a:lnTo>
                        <a:pt x="225" y="105"/>
                      </a:lnTo>
                      <a:lnTo>
                        <a:pt x="276" y="139"/>
                      </a:lnTo>
                      <a:lnTo>
                        <a:pt x="276" y="415"/>
                      </a:lnTo>
                      <a:lnTo>
                        <a:pt x="225" y="516"/>
                      </a:lnTo>
                      <a:lnTo>
                        <a:pt x="51" y="516"/>
                      </a:lnTo>
                      <a:lnTo>
                        <a:pt x="0" y="415"/>
                      </a:lnTo>
                      <a:lnTo>
                        <a:pt x="0" y="139"/>
                      </a:lnTo>
                      <a:lnTo>
                        <a:pt x="51" y="105"/>
                      </a:lnTo>
                      <a:lnTo>
                        <a:pt x="89" y="105"/>
                      </a:lnTo>
                      <a:lnTo>
                        <a:pt x="89" y="0"/>
                      </a:lnTo>
                    </a:path>
                  </a:pathLst>
                </a:custGeom>
                <a:solidFill>
                  <a:srgbClr val="FFCC99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62" name="Freeform 187">
                  <a:extLst>
                    <a:ext uri="{FF2B5EF4-FFF2-40B4-BE49-F238E27FC236}">
                      <a16:creationId xmlns:a16="http://schemas.microsoft.com/office/drawing/2014/main" id="{E2C38112-4C75-AE12-3777-5395D944F6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3" y="2780"/>
                  <a:ext cx="147" cy="238"/>
                </a:xfrm>
                <a:custGeom>
                  <a:avLst/>
                  <a:gdLst>
                    <a:gd name="T0" fmla="*/ 147 w 147"/>
                    <a:gd name="T1" fmla="*/ 0 h 238"/>
                    <a:gd name="T2" fmla="*/ 147 w 147"/>
                    <a:gd name="T3" fmla="*/ 171 h 238"/>
                    <a:gd name="T4" fmla="*/ 111 w 147"/>
                    <a:gd name="T5" fmla="*/ 238 h 238"/>
                    <a:gd name="T6" fmla="*/ 0 w 147"/>
                    <a:gd name="T7" fmla="*/ 238 h 238"/>
                    <a:gd name="T8" fmla="*/ 147 w 147"/>
                    <a:gd name="T9" fmla="*/ 0 h 2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7"/>
                    <a:gd name="T16" fmla="*/ 0 h 238"/>
                    <a:gd name="T17" fmla="*/ 147 w 147"/>
                    <a:gd name="T18" fmla="*/ 238 h 2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7" h="238">
                      <a:moveTo>
                        <a:pt x="147" y="0"/>
                      </a:moveTo>
                      <a:lnTo>
                        <a:pt x="147" y="171"/>
                      </a:lnTo>
                      <a:lnTo>
                        <a:pt x="111" y="238"/>
                      </a:lnTo>
                      <a:lnTo>
                        <a:pt x="0" y="238"/>
                      </a:lnTo>
                      <a:lnTo>
                        <a:pt x="14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3814" name="Rectangle 23813">
              <a:extLst>
                <a:ext uri="{FF2B5EF4-FFF2-40B4-BE49-F238E27FC236}">
                  <a16:creationId xmlns:a16="http://schemas.microsoft.com/office/drawing/2014/main" id="{35F6111B-CBBC-EE91-5804-C08EBB7FFF0D}"/>
                </a:ext>
              </a:extLst>
            </p:cNvPr>
            <p:cNvSpPr/>
            <p:nvPr/>
          </p:nvSpPr>
          <p:spPr>
            <a:xfrm>
              <a:off x="1371339" y="3429002"/>
              <a:ext cx="1020686" cy="975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0E78D42C-5585-58DF-A5A8-50D4EC9418F9}"/>
              </a:ext>
            </a:extLst>
          </p:cNvPr>
          <p:cNvGrpSpPr/>
          <p:nvPr/>
        </p:nvGrpSpPr>
        <p:grpSpPr>
          <a:xfrm>
            <a:off x="1532766" y="8382381"/>
            <a:ext cx="1263141" cy="1056523"/>
            <a:chOff x="-5389739" y="7529255"/>
            <a:chExt cx="1263141" cy="1056523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01A827A6-9F60-203E-75D8-0B5138E43637}"/>
                </a:ext>
              </a:extLst>
            </p:cNvPr>
            <p:cNvGrpSpPr/>
            <p:nvPr/>
          </p:nvGrpSpPr>
          <p:grpSpPr>
            <a:xfrm>
              <a:off x="-5196064" y="7796409"/>
              <a:ext cx="1029117" cy="789369"/>
              <a:chOff x="-5196064" y="7796409"/>
              <a:chExt cx="1029117" cy="789369"/>
            </a:xfrm>
          </p:grpSpPr>
          <p:grpSp>
            <p:nvGrpSpPr>
              <p:cNvPr id="82" name="Group 182">
                <a:extLst>
                  <a:ext uri="{FF2B5EF4-FFF2-40B4-BE49-F238E27FC236}">
                    <a16:creationId xmlns:a16="http://schemas.microsoft.com/office/drawing/2014/main" id="{FF87A14D-48EE-2B53-2A53-CBD875C2AD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4454285" y="7796409"/>
                <a:ext cx="287338" cy="787400"/>
                <a:chOff x="2449" y="2688"/>
                <a:chExt cx="181" cy="496"/>
              </a:xfrm>
            </p:grpSpPr>
            <p:sp>
              <p:nvSpPr>
                <p:cNvPr id="83" name="Line 183">
                  <a:extLst>
                    <a:ext uri="{FF2B5EF4-FFF2-40B4-BE49-F238E27FC236}">
                      <a16:creationId xmlns:a16="http://schemas.microsoft.com/office/drawing/2014/main" id="{C879B385-3610-7616-AB18-A41E2BE8EE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59" y="2932"/>
                  <a:ext cx="0" cy="252"/>
                </a:xfrm>
                <a:prstGeom prst="line">
                  <a:avLst/>
                </a:prstGeom>
                <a:noFill/>
                <a:ln w="28575">
                  <a:solidFill>
                    <a:schemeClr val="accent4">
                      <a:lumMod val="50000"/>
                      <a:lumOff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" name="Line 184">
                  <a:extLst>
                    <a:ext uri="{FF2B5EF4-FFF2-40B4-BE49-F238E27FC236}">
                      <a16:creationId xmlns:a16="http://schemas.microsoft.com/office/drawing/2014/main" id="{CDF097A6-4C27-60CC-E2A5-AE360AE5E7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22" y="2932"/>
                  <a:ext cx="0" cy="252"/>
                </a:xfrm>
                <a:prstGeom prst="line">
                  <a:avLst/>
                </a:prstGeom>
                <a:noFill/>
                <a:ln w="28575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85" name="Group 185">
                  <a:extLst>
                    <a:ext uri="{FF2B5EF4-FFF2-40B4-BE49-F238E27FC236}">
                      <a16:creationId xmlns:a16="http://schemas.microsoft.com/office/drawing/2014/main" id="{9651AD48-05B4-8DC2-2251-E52A9F73DDF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49" y="2688"/>
                  <a:ext cx="181" cy="331"/>
                  <a:chOff x="2449" y="2688"/>
                  <a:chExt cx="181" cy="331"/>
                </a:xfrm>
              </p:grpSpPr>
              <p:sp>
                <p:nvSpPr>
                  <p:cNvPr id="86" name="Freeform 186">
                    <a:extLst>
                      <a:ext uri="{FF2B5EF4-FFF2-40B4-BE49-F238E27FC236}">
                        <a16:creationId xmlns:a16="http://schemas.microsoft.com/office/drawing/2014/main" id="{3137A107-249A-3C05-F94D-848DBF41BB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49" y="2688"/>
                    <a:ext cx="181" cy="331"/>
                  </a:xfrm>
                  <a:custGeom>
                    <a:avLst/>
                    <a:gdLst>
                      <a:gd name="T0" fmla="*/ 1 w 277"/>
                      <a:gd name="T1" fmla="*/ 0 h 517"/>
                      <a:gd name="T2" fmla="*/ 1 w 277"/>
                      <a:gd name="T3" fmla="*/ 0 h 517"/>
                      <a:gd name="T4" fmla="*/ 1 w 277"/>
                      <a:gd name="T5" fmla="*/ 1 h 517"/>
                      <a:gd name="T6" fmla="*/ 1 w 277"/>
                      <a:gd name="T7" fmla="*/ 1 h 517"/>
                      <a:gd name="T8" fmla="*/ 1 w 277"/>
                      <a:gd name="T9" fmla="*/ 1 h 517"/>
                      <a:gd name="T10" fmla="*/ 1 w 277"/>
                      <a:gd name="T11" fmla="*/ 1 h 517"/>
                      <a:gd name="T12" fmla="*/ 1 w 277"/>
                      <a:gd name="T13" fmla="*/ 1 h 517"/>
                      <a:gd name="T14" fmla="*/ 1 w 277"/>
                      <a:gd name="T15" fmla="*/ 1 h 517"/>
                      <a:gd name="T16" fmla="*/ 0 w 277"/>
                      <a:gd name="T17" fmla="*/ 1 h 517"/>
                      <a:gd name="T18" fmla="*/ 0 w 277"/>
                      <a:gd name="T19" fmla="*/ 1 h 517"/>
                      <a:gd name="T20" fmla="*/ 1 w 277"/>
                      <a:gd name="T21" fmla="*/ 1 h 517"/>
                      <a:gd name="T22" fmla="*/ 1 w 277"/>
                      <a:gd name="T23" fmla="*/ 1 h 517"/>
                      <a:gd name="T24" fmla="*/ 1 w 277"/>
                      <a:gd name="T25" fmla="*/ 0 h 51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77"/>
                      <a:gd name="T40" fmla="*/ 0 h 517"/>
                      <a:gd name="T41" fmla="*/ 277 w 277"/>
                      <a:gd name="T42" fmla="*/ 517 h 51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77" h="517">
                        <a:moveTo>
                          <a:pt x="89" y="0"/>
                        </a:moveTo>
                        <a:lnTo>
                          <a:pt x="191" y="0"/>
                        </a:lnTo>
                        <a:lnTo>
                          <a:pt x="191" y="105"/>
                        </a:lnTo>
                        <a:lnTo>
                          <a:pt x="225" y="105"/>
                        </a:lnTo>
                        <a:lnTo>
                          <a:pt x="276" y="139"/>
                        </a:lnTo>
                        <a:lnTo>
                          <a:pt x="276" y="415"/>
                        </a:lnTo>
                        <a:lnTo>
                          <a:pt x="225" y="516"/>
                        </a:lnTo>
                        <a:lnTo>
                          <a:pt x="51" y="516"/>
                        </a:lnTo>
                        <a:lnTo>
                          <a:pt x="0" y="415"/>
                        </a:lnTo>
                        <a:lnTo>
                          <a:pt x="0" y="139"/>
                        </a:lnTo>
                        <a:lnTo>
                          <a:pt x="51" y="105"/>
                        </a:lnTo>
                        <a:lnTo>
                          <a:pt x="89" y="105"/>
                        </a:lnTo>
                        <a:lnTo>
                          <a:pt x="89" y="0"/>
                        </a:lnTo>
                      </a:path>
                    </a:pathLst>
                  </a:custGeom>
                  <a:solidFill>
                    <a:srgbClr val="FFCC99"/>
                  </a:solidFill>
                  <a:ln w="127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" name="Freeform 187">
                    <a:extLst>
                      <a:ext uri="{FF2B5EF4-FFF2-40B4-BE49-F238E27FC236}">
                        <a16:creationId xmlns:a16="http://schemas.microsoft.com/office/drawing/2014/main" id="{5AD369C5-27D3-EF16-01F5-B1754F0DD8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3" y="2780"/>
                    <a:ext cx="147" cy="238"/>
                  </a:xfrm>
                  <a:custGeom>
                    <a:avLst/>
                    <a:gdLst>
                      <a:gd name="T0" fmla="*/ 147 w 147"/>
                      <a:gd name="T1" fmla="*/ 0 h 238"/>
                      <a:gd name="T2" fmla="*/ 147 w 147"/>
                      <a:gd name="T3" fmla="*/ 171 h 238"/>
                      <a:gd name="T4" fmla="*/ 111 w 147"/>
                      <a:gd name="T5" fmla="*/ 238 h 238"/>
                      <a:gd name="T6" fmla="*/ 0 w 147"/>
                      <a:gd name="T7" fmla="*/ 238 h 238"/>
                      <a:gd name="T8" fmla="*/ 147 w 147"/>
                      <a:gd name="T9" fmla="*/ 0 h 2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7"/>
                      <a:gd name="T16" fmla="*/ 0 h 238"/>
                      <a:gd name="T17" fmla="*/ 147 w 147"/>
                      <a:gd name="T18" fmla="*/ 238 h 2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7" h="238">
                        <a:moveTo>
                          <a:pt x="147" y="0"/>
                        </a:moveTo>
                        <a:lnTo>
                          <a:pt x="147" y="171"/>
                        </a:lnTo>
                        <a:lnTo>
                          <a:pt x="111" y="238"/>
                        </a:lnTo>
                        <a:lnTo>
                          <a:pt x="0" y="238"/>
                        </a:lnTo>
                        <a:lnTo>
                          <a:pt x="147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AEADC335-9997-2C64-BFC2-22C0B63BB17F}"/>
                  </a:ext>
                </a:extLst>
              </p:cNvPr>
              <p:cNvGrpSpPr/>
              <p:nvPr/>
            </p:nvGrpSpPr>
            <p:grpSpPr>
              <a:xfrm>
                <a:off x="-5196064" y="7813054"/>
                <a:ext cx="1020686" cy="772724"/>
                <a:chOff x="4068255" y="5606909"/>
                <a:chExt cx="1020686" cy="772724"/>
              </a:xfrm>
            </p:grpSpPr>
            <p:pic>
              <p:nvPicPr>
                <p:cNvPr id="78" name="Picture 2" descr="NSF.wmf                                                        00000002mwm wip2                       7A73D765:">
                  <a:extLst>
                    <a:ext uri="{FF2B5EF4-FFF2-40B4-BE49-F238E27FC236}">
                      <a16:creationId xmlns:a16="http://schemas.microsoft.com/office/drawing/2014/main" id="{FA3B5E51-8DB0-BBE4-A788-BA25584B514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068255" y="5638957"/>
                  <a:ext cx="318435" cy="7406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9" name="Picture 2" descr="NSF.wmf                                                        00000002mwm wip2                       7A73D765:">
                  <a:extLst>
                    <a:ext uri="{FF2B5EF4-FFF2-40B4-BE49-F238E27FC236}">
                      <a16:creationId xmlns:a16="http://schemas.microsoft.com/office/drawing/2014/main" id="{7C203EB7-121B-8F6E-A1AA-3FF17843BCB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444768" y="5606909"/>
                  <a:ext cx="318435" cy="7406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3A40D8B8-A66F-E664-FBA9-895D76DB794F}"/>
                    </a:ext>
                  </a:extLst>
                </p:cNvPr>
                <p:cNvSpPr/>
                <p:nvPr/>
              </p:nvSpPr>
              <p:spPr>
                <a:xfrm>
                  <a:off x="4068255" y="6264735"/>
                  <a:ext cx="1020686" cy="9752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EB3B3DD0-462F-E515-4A79-7978D7E85E65}"/>
                </a:ext>
              </a:extLst>
            </p:cNvPr>
            <p:cNvGrpSpPr/>
            <p:nvPr/>
          </p:nvGrpSpPr>
          <p:grpSpPr>
            <a:xfrm>
              <a:off x="-5389739" y="7529255"/>
              <a:ext cx="492541" cy="442102"/>
              <a:chOff x="4289417" y="6787356"/>
              <a:chExt cx="530225" cy="588963"/>
            </a:xfrm>
          </p:grpSpPr>
          <p:sp>
            <p:nvSpPr>
              <p:cNvPr id="75" name="Arc 74">
                <a:extLst>
                  <a:ext uri="{FF2B5EF4-FFF2-40B4-BE49-F238E27FC236}">
                    <a16:creationId xmlns:a16="http://schemas.microsoft.com/office/drawing/2014/main" id="{4CF66389-C660-9224-0437-B55EF9DD0965}"/>
                  </a:ext>
                </a:extLst>
              </p:cNvPr>
              <p:cNvSpPr/>
              <p:nvPr/>
            </p:nvSpPr>
            <p:spPr bwMode="auto">
              <a:xfrm>
                <a:off x="4321167" y="6936581"/>
                <a:ext cx="452437" cy="439738"/>
              </a:xfrm>
              <a:prstGeom prst="arc">
                <a:avLst/>
              </a:prstGeom>
              <a:ln>
                <a:tailEnd type="triangle" w="lg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80" name="Arc 79">
                <a:extLst>
                  <a:ext uri="{FF2B5EF4-FFF2-40B4-BE49-F238E27FC236}">
                    <a16:creationId xmlns:a16="http://schemas.microsoft.com/office/drawing/2014/main" id="{A2441844-C4C9-3F64-3253-E79E38B50884}"/>
                  </a:ext>
                </a:extLst>
              </p:cNvPr>
              <p:cNvSpPr/>
              <p:nvPr/>
            </p:nvSpPr>
            <p:spPr bwMode="auto">
              <a:xfrm rot="5400000" flipH="1">
                <a:off x="4344980" y="6731793"/>
                <a:ext cx="419100" cy="530225"/>
              </a:xfrm>
              <a:prstGeom prst="arc">
                <a:avLst/>
              </a:prstGeom>
              <a:ln>
                <a:tailEnd type="triangle" w="lg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5C5A647B-2B1A-4293-E8CB-50FB87CC48DB}"/>
                </a:ext>
              </a:extLst>
            </p:cNvPr>
            <p:cNvGrpSpPr/>
            <p:nvPr/>
          </p:nvGrpSpPr>
          <p:grpSpPr>
            <a:xfrm>
              <a:off x="-5027062" y="7533887"/>
              <a:ext cx="492541" cy="442102"/>
              <a:chOff x="4289417" y="6787356"/>
              <a:chExt cx="530225" cy="588963"/>
            </a:xfrm>
          </p:grpSpPr>
          <p:sp>
            <p:nvSpPr>
              <p:cNvPr id="91" name="Arc 90">
                <a:extLst>
                  <a:ext uri="{FF2B5EF4-FFF2-40B4-BE49-F238E27FC236}">
                    <a16:creationId xmlns:a16="http://schemas.microsoft.com/office/drawing/2014/main" id="{D7F0A2E8-A9FA-013F-1A96-70B9FF0B05CE}"/>
                  </a:ext>
                </a:extLst>
              </p:cNvPr>
              <p:cNvSpPr/>
              <p:nvPr/>
            </p:nvSpPr>
            <p:spPr bwMode="auto">
              <a:xfrm>
                <a:off x="4321167" y="6936581"/>
                <a:ext cx="452437" cy="439738"/>
              </a:xfrm>
              <a:prstGeom prst="arc">
                <a:avLst/>
              </a:prstGeom>
              <a:ln>
                <a:tailEnd type="triangle" w="lg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92" name="Arc 91">
                <a:extLst>
                  <a:ext uri="{FF2B5EF4-FFF2-40B4-BE49-F238E27FC236}">
                    <a16:creationId xmlns:a16="http://schemas.microsoft.com/office/drawing/2014/main" id="{09B285CC-960C-09B5-96EF-CC11EA5A2AFD}"/>
                  </a:ext>
                </a:extLst>
              </p:cNvPr>
              <p:cNvSpPr/>
              <p:nvPr/>
            </p:nvSpPr>
            <p:spPr bwMode="auto">
              <a:xfrm rot="5400000" flipH="1">
                <a:off x="4344980" y="6731793"/>
                <a:ext cx="419100" cy="530225"/>
              </a:xfrm>
              <a:prstGeom prst="arc">
                <a:avLst/>
              </a:prstGeom>
              <a:ln>
                <a:tailEnd type="triangle" w="lg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3B1DA78D-B03C-C99C-B04D-58BB86488241}"/>
                </a:ext>
              </a:extLst>
            </p:cNvPr>
            <p:cNvGrpSpPr/>
            <p:nvPr/>
          </p:nvGrpSpPr>
          <p:grpSpPr>
            <a:xfrm>
              <a:off x="-4619139" y="7555389"/>
              <a:ext cx="492541" cy="442102"/>
              <a:chOff x="4289417" y="6787356"/>
              <a:chExt cx="530225" cy="588963"/>
            </a:xfrm>
          </p:grpSpPr>
          <p:sp>
            <p:nvSpPr>
              <p:cNvPr id="94" name="Arc 93">
                <a:extLst>
                  <a:ext uri="{FF2B5EF4-FFF2-40B4-BE49-F238E27FC236}">
                    <a16:creationId xmlns:a16="http://schemas.microsoft.com/office/drawing/2014/main" id="{33E2E51A-0AE7-C5B3-BF8D-17194C7D0740}"/>
                  </a:ext>
                </a:extLst>
              </p:cNvPr>
              <p:cNvSpPr/>
              <p:nvPr/>
            </p:nvSpPr>
            <p:spPr bwMode="auto">
              <a:xfrm>
                <a:off x="4321167" y="6936581"/>
                <a:ext cx="452437" cy="439738"/>
              </a:xfrm>
              <a:prstGeom prst="arc">
                <a:avLst/>
              </a:prstGeom>
              <a:ln>
                <a:tailEnd type="triangle" w="lg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95" name="Arc 94">
                <a:extLst>
                  <a:ext uri="{FF2B5EF4-FFF2-40B4-BE49-F238E27FC236}">
                    <a16:creationId xmlns:a16="http://schemas.microsoft.com/office/drawing/2014/main" id="{369E6426-9DD7-3EF8-402C-D4978AE26F69}"/>
                  </a:ext>
                </a:extLst>
              </p:cNvPr>
              <p:cNvSpPr/>
              <p:nvPr/>
            </p:nvSpPr>
            <p:spPr bwMode="auto">
              <a:xfrm rot="5400000" flipH="1">
                <a:off x="4344980" y="6731793"/>
                <a:ext cx="419100" cy="530225"/>
              </a:xfrm>
              <a:prstGeom prst="arc">
                <a:avLst/>
              </a:prstGeom>
              <a:ln>
                <a:tailEnd type="triangle" w="lg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</p:grpSp>
      <p:grpSp>
        <p:nvGrpSpPr>
          <p:cNvPr id="97" name="Group 67">
            <a:extLst>
              <a:ext uri="{FF2B5EF4-FFF2-40B4-BE49-F238E27FC236}">
                <a16:creationId xmlns:a16="http://schemas.microsoft.com/office/drawing/2014/main" id="{1D5C594A-6A2A-7F38-F7DE-A916F2FE6FD8}"/>
              </a:ext>
            </a:extLst>
          </p:cNvPr>
          <p:cNvGrpSpPr>
            <a:grpSpLocks/>
          </p:cNvGrpSpPr>
          <p:nvPr/>
        </p:nvGrpSpPr>
        <p:grpSpPr bwMode="auto">
          <a:xfrm>
            <a:off x="2132573" y="2659486"/>
            <a:ext cx="762000" cy="1138230"/>
            <a:chOff x="3672" y="3090"/>
            <a:chExt cx="326" cy="525"/>
          </a:xfrm>
        </p:grpSpPr>
        <p:sp>
          <p:nvSpPr>
            <p:cNvPr id="98" name="Freeform 68">
              <a:extLst>
                <a:ext uri="{FF2B5EF4-FFF2-40B4-BE49-F238E27FC236}">
                  <a16:creationId xmlns:a16="http://schemas.microsoft.com/office/drawing/2014/main" id="{3827BB40-89B8-714D-7B07-B61D84248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3" y="3192"/>
              <a:ext cx="118" cy="186"/>
            </a:xfrm>
            <a:custGeom>
              <a:avLst/>
              <a:gdLst>
                <a:gd name="T0" fmla="*/ 0 w 246"/>
                <a:gd name="T1" fmla="*/ 1 h 369"/>
                <a:gd name="T2" fmla="*/ 0 w 246"/>
                <a:gd name="T3" fmla="*/ 1 h 369"/>
                <a:gd name="T4" fmla="*/ 0 w 246"/>
                <a:gd name="T5" fmla="*/ 1 h 369"/>
                <a:gd name="T6" fmla="*/ 0 w 246"/>
                <a:gd name="T7" fmla="*/ 0 h 369"/>
                <a:gd name="T8" fmla="*/ 0 w 246"/>
                <a:gd name="T9" fmla="*/ 1 h 3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369"/>
                <a:gd name="T17" fmla="*/ 246 w 246"/>
                <a:gd name="T18" fmla="*/ 369 h 3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369">
                  <a:moveTo>
                    <a:pt x="0" y="8"/>
                  </a:moveTo>
                  <a:lnTo>
                    <a:pt x="234" y="369"/>
                  </a:lnTo>
                  <a:lnTo>
                    <a:pt x="246" y="362"/>
                  </a:lnTo>
                  <a:lnTo>
                    <a:pt x="1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69">
              <a:extLst>
                <a:ext uri="{FF2B5EF4-FFF2-40B4-BE49-F238E27FC236}">
                  <a16:creationId xmlns:a16="http://schemas.microsoft.com/office/drawing/2014/main" id="{95141994-A52C-1914-4DA7-96CAC40C5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" y="3262"/>
              <a:ext cx="121" cy="190"/>
            </a:xfrm>
            <a:custGeom>
              <a:avLst/>
              <a:gdLst>
                <a:gd name="T0" fmla="*/ 0 w 250"/>
                <a:gd name="T1" fmla="*/ 1 h 376"/>
                <a:gd name="T2" fmla="*/ 0 w 250"/>
                <a:gd name="T3" fmla="*/ 1 h 376"/>
                <a:gd name="T4" fmla="*/ 0 w 250"/>
                <a:gd name="T5" fmla="*/ 1 h 376"/>
                <a:gd name="T6" fmla="*/ 0 w 250"/>
                <a:gd name="T7" fmla="*/ 0 h 376"/>
                <a:gd name="T8" fmla="*/ 0 w 250"/>
                <a:gd name="T9" fmla="*/ 1 h 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376"/>
                <a:gd name="T17" fmla="*/ 250 w 250"/>
                <a:gd name="T18" fmla="*/ 376 h 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376">
                  <a:moveTo>
                    <a:pt x="0" y="7"/>
                  </a:moveTo>
                  <a:lnTo>
                    <a:pt x="238" y="376"/>
                  </a:lnTo>
                  <a:lnTo>
                    <a:pt x="250" y="369"/>
                  </a:lnTo>
                  <a:lnTo>
                    <a:pt x="11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70">
              <a:extLst>
                <a:ext uri="{FF2B5EF4-FFF2-40B4-BE49-F238E27FC236}">
                  <a16:creationId xmlns:a16="http://schemas.microsoft.com/office/drawing/2014/main" id="{1976F83E-5DAE-4D5B-9538-17E2A7050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2" y="3145"/>
              <a:ext cx="198" cy="266"/>
            </a:xfrm>
            <a:custGeom>
              <a:avLst/>
              <a:gdLst>
                <a:gd name="T0" fmla="*/ 0 w 410"/>
                <a:gd name="T1" fmla="*/ 0 h 526"/>
                <a:gd name="T2" fmla="*/ 0 w 410"/>
                <a:gd name="T3" fmla="*/ 1 h 526"/>
                <a:gd name="T4" fmla="*/ 0 w 410"/>
                <a:gd name="T5" fmla="*/ 1 h 526"/>
                <a:gd name="T6" fmla="*/ 0 w 410"/>
                <a:gd name="T7" fmla="*/ 1 h 526"/>
                <a:gd name="T8" fmla="*/ 0 w 410"/>
                <a:gd name="T9" fmla="*/ 1 h 526"/>
                <a:gd name="T10" fmla="*/ 0 w 410"/>
                <a:gd name="T11" fmla="*/ 1 h 526"/>
                <a:gd name="T12" fmla="*/ 0 w 410"/>
                <a:gd name="T13" fmla="*/ 1 h 526"/>
                <a:gd name="T14" fmla="*/ 0 w 410"/>
                <a:gd name="T15" fmla="*/ 1 h 526"/>
                <a:gd name="T16" fmla="*/ 0 w 410"/>
                <a:gd name="T17" fmla="*/ 1 h 526"/>
                <a:gd name="T18" fmla="*/ 0 w 410"/>
                <a:gd name="T19" fmla="*/ 1 h 526"/>
                <a:gd name="T20" fmla="*/ 0 w 410"/>
                <a:gd name="T21" fmla="*/ 1 h 526"/>
                <a:gd name="T22" fmla="*/ 0 w 410"/>
                <a:gd name="T23" fmla="*/ 1 h 526"/>
                <a:gd name="T24" fmla="*/ 0 w 410"/>
                <a:gd name="T25" fmla="*/ 0 h 5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0"/>
                <a:gd name="T40" fmla="*/ 0 h 526"/>
                <a:gd name="T41" fmla="*/ 410 w 410"/>
                <a:gd name="T42" fmla="*/ 526 h 5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0" h="526">
                  <a:moveTo>
                    <a:pt x="85" y="0"/>
                  </a:moveTo>
                  <a:lnTo>
                    <a:pt x="0" y="57"/>
                  </a:lnTo>
                  <a:lnTo>
                    <a:pt x="63" y="143"/>
                  </a:lnTo>
                  <a:lnTo>
                    <a:pt x="11" y="177"/>
                  </a:lnTo>
                  <a:lnTo>
                    <a:pt x="0" y="217"/>
                  </a:lnTo>
                  <a:lnTo>
                    <a:pt x="154" y="457"/>
                  </a:lnTo>
                  <a:lnTo>
                    <a:pt x="251" y="526"/>
                  </a:lnTo>
                  <a:lnTo>
                    <a:pt x="410" y="423"/>
                  </a:lnTo>
                  <a:lnTo>
                    <a:pt x="399" y="309"/>
                  </a:lnTo>
                  <a:lnTo>
                    <a:pt x="239" y="57"/>
                  </a:lnTo>
                  <a:lnTo>
                    <a:pt x="194" y="52"/>
                  </a:lnTo>
                  <a:lnTo>
                    <a:pt x="142" y="86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CC99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71">
              <a:extLst>
                <a:ext uri="{FF2B5EF4-FFF2-40B4-BE49-F238E27FC236}">
                  <a16:creationId xmlns:a16="http://schemas.microsoft.com/office/drawing/2014/main" id="{BF190B36-2C85-22DE-1958-A46FCA8DD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3" y="3365"/>
              <a:ext cx="116" cy="85"/>
            </a:xfrm>
            <a:custGeom>
              <a:avLst/>
              <a:gdLst>
                <a:gd name="T0" fmla="*/ 0 w 242"/>
                <a:gd name="T1" fmla="*/ 1 h 169"/>
                <a:gd name="T2" fmla="*/ 0 w 242"/>
                <a:gd name="T3" fmla="*/ 1 h 169"/>
                <a:gd name="T4" fmla="*/ 0 w 242"/>
                <a:gd name="T5" fmla="*/ 1 h 169"/>
                <a:gd name="T6" fmla="*/ 0 w 242"/>
                <a:gd name="T7" fmla="*/ 0 h 169"/>
                <a:gd name="T8" fmla="*/ 0 w 242"/>
                <a:gd name="T9" fmla="*/ 1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2"/>
                <a:gd name="T16" fmla="*/ 0 h 169"/>
                <a:gd name="T17" fmla="*/ 242 w 242"/>
                <a:gd name="T18" fmla="*/ 169 h 1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2" h="169">
                  <a:moveTo>
                    <a:pt x="242" y="23"/>
                  </a:moveTo>
                  <a:lnTo>
                    <a:pt x="15" y="169"/>
                  </a:lnTo>
                  <a:lnTo>
                    <a:pt x="0" y="146"/>
                  </a:lnTo>
                  <a:lnTo>
                    <a:pt x="227" y="0"/>
                  </a:lnTo>
                  <a:lnTo>
                    <a:pt x="242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72">
              <a:extLst>
                <a:ext uri="{FF2B5EF4-FFF2-40B4-BE49-F238E27FC236}">
                  <a16:creationId xmlns:a16="http://schemas.microsoft.com/office/drawing/2014/main" id="{C9508A67-4FE5-3672-CE84-A7C8099AC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2" y="3408"/>
              <a:ext cx="81" cy="127"/>
            </a:xfrm>
            <a:custGeom>
              <a:avLst/>
              <a:gdLst>
                <a:gd name="T0" fmla="*/ 0 w 169"/>
                <a:gd name="T1" fmla="*/ 1 h 253"/>
                <a:gd name="T2" fmla="*/ 0 w 169"/>
                <a:gd name="T3" fmla="*/ 1 h 253"/>
                <a:gd name="T4" fmla="*/ 0 w 169"/>
                <a:gd name="T5" fmla="*/ 1 h 253"/>
                <a:gd name="T6" fmla="*/ 0 w 169"/>
                <a:gd name="T7" fmla="*/ 0 h 253"/>
                <a:gd name="T8" fmla="*/ 0 w 169"/>
                <a:gd name="T9" fmla="*/ 1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53"/>
                <a:gd name="T17" fmla="*/ 169 w 169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53">
                  <a:moveTo>
                    <a:pt x="0" y="8"/>
                  </a:moveTo>
                  <a:lnTo>
                    <a:pt x="157" y="253"/>
                  </a:lnTo>
                  <a:lnTo>
                    <a:pt x="169" y="246"/>
                  </a:lnTo>
                  <a:lnTo>
                    <a:pt x="1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73">
              <a:extLst>
                <a:ext uri="{FF2B5EF4-FFF2-40B4-BE49-F238E27FC236}">
                  <a16:creationId xmlns:a16="http://schemas.microsoft.com/office/drawing/2014/main" id="{1640067A-D965-CA71-51A4-B205AB938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3" y="3507"/>
              <a:ext cx="45" cy="44"/>
            </a:xfrm>
            <a:custGeom>
              <a:avLst/>
              <a:gdLst>
                <a:gd name="T0" fmla="*/ 0 w 93"/>
                <a:gd name="T1" fmla="*/ 1 h 88"/>
                <a:gd name="T2" fmla="*/ 0 w 93"/>
                <a:gd name="T3" fmla="*/ 1 h 88"/>
                <a:gd name="T4" fmla="*/ 0 w 93"/>
                <a:gd name="T5" fmla="*/ 1 h 88"/>
                <a:gd name="T6" fmla="*/ 0 w 93"/>
                <a:gd name="T7" fmla="*/ 0 h 88"/>
                <a:gd name="T8" fmla="*/ 0 w 93"/>
                <a:gd name="T9" fmla="*/ 1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88"/>
                <a:gd name="T17" fmla="*/ 93 w 93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88">
                  <a:moveTo>
                    <a:pt x="93" y="50"/>
                  </a:moveTo>
                  <a:lnTo>
                    <a:pt x="35" y="88"/>
                  </a:lnTo>
                  <a:lnTo>
                    <a:pt x="0" y="38"/>
                  </a:lnTo>
                  <a:lnTo>
                    <a:pt x="58" y="0"/>
                  </a:lnTo>
                  <a:lnTo>
                    <a:pt x="93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Rectangle 74">
              <a:extLst>
                <a:ext uri="{FF2B5EF4-FFF2-40B4-BE49-F238E27FC236}">
                  <a16:creationId xmlns:a16="http://schemas.microsoft.com/office/drawing/2014/main" id="{E77EC67E-9E16-CABB-4AD3-39D6C0E2B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2" y="3599"/>
              <a:ext cx="133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5" name="Rectangle 76">
              <a:extLst>
                <a:ext uri="{FF2B5EF4-FFF2-40B4-BE49-F238E27FC236}">
                  <a16:creationId xmlns:a16="http://schemas.microsoft.com/office/drawing/2014/main" id="{ED68BC09-7DEB-EFB1-0F6B-47EE444710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3" y="3406"/>
              <a:ext cx="15" cy="16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6" name="Freeform 77">
              <a:extLst>
                <a:ext uri="{FF2B5EF4-FFF2-40B4-BE49-F238E27FC236}">
                  <a16:creationId xmlns:a16="http://schemas.microsoft.com/office/drawing/2014/main" id="{392C96CA-B8D8-7492-4D4C-8680570DB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0" y="3567"/>
              <a:ext cx="20" cy="36"/>
            </a:xfrm>
            <a:custGeom>
              <a:avLst/>
              <a:gdLst>
                <a:gd name="T0" fmla="*/ 0 w 42"/>
                <a:gd name="T1" fmla="*/ 0 h 73"/>
                <a:gd name="T2" fmla="*/ 0 w 42"/>
                <a:gd name="T3" fmla="*/ 0 h 73"/>
                <a:gd name="T4" fmla="*/ 0 w 42"/>
                <a:gd name="T5" fmla="*/ 0 h 73"/>
                <a:gd name="T6" fmla="*/ 0 w 42"/>
                <a:gd name="T7" fmla="*/ 0 h 73"/>
                <a:gd name="T8" fmla="*/ 0 w 42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73"/>
                <a:gd name="T17" fmla="*/ 42 w 42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73">
                  <a:moveTo>
                    <a:pt x="42" y="4"/>
                  </a:moveTo>
                  <a:lnTo>
                    <a:pt x="11" y="73"/>
                  </a:lnTo>
                  <a:lnTo>
                    <a:pt x="0" y="69"/>
                  </a:lnTo>
                  <a:lnTo>
                    <a:pt x="31" y="0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78">
              <a:extLst>
                <a:ext uri="{FF2B5EF4-FFF2-40B4-BE49-F238E27FC236}">
                  <a16:creationId xmlns:a16="http://schemas.microsoft.com/office/drawing/2014/main" id="{691FDCD4-42A5-7606-46A1-4577A531C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" y="3571"/>
              <a:ext cx="20" cy="32"/>
            </a:xfrm>
            <a:custGeom>
              <a:avLst/>
              <a:gdLst>
                <a:gd name="T0" fmla="*/ 0 w 42"/>
                <a:gd name="T1" fmla="*/ 0 h 65"/>
                <a:gd name="T2" fmla="*/ 0 w 42"/>
                <a:gd name="T3" fmla="*/ 0 h 65"/>
                <a:gd name="T4" fmla="*/ 0 w 42"/>
                <a:gd name="T5" fmla="*/ 0 h 65"/>
                <a:gd name="T6" fmla="*/ 0 w 42"/>
                <a:gd name="T7" fmla="*/ 0 h 65"/>
                <a:gd name="T8" fmla="*/ 0 w 42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65"/>
                <a:gd name="T17" fmla="*/ 42 w 42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65">
                  <a:moveTo>
                    <a:pt x="0" y="3"/>
                  </a:moveTo>
                  <a:lnTo>
                    <a:pt x="31" y="65"/>
                  </a:lnTo>
                  <a:lnTo>
                    <a:pt x="42" y="61"/>
                  </a:lnTo>
                  <a:lnTo>
                    <a:pt x="1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Rectangle 79">
              <a:extLst>
                <a:ext uri="{FF2B5EF4-FFF2-40B4-BE49-F238E27FC236}">
                  <a16:creationId xmlns:a16="http://schemas.microsoft.com/office/drawing/2014/main" id="{616DF032-4B1A-470D-27C9-963543277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" y="3569"/>
              <a:ext cx="94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9" name="Freeform 80">
              <a:extLst>
                <a:ext uri="{FF2B5EF4-FFF2-40B4-BE49-F238E27FC236}">
                  <a16:creationId xmlns:a16="http://schemas.microsoft.com/office/drawing/2014/main" id="{5B6E480A-650D-7D05-7054-A8ED17D6F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3" y="3103"/>
              <a:ext cx="88" cy="82"/>
            </a:xfrm>
            <a:custGeom>
              <a:avLst/>
              <a:gdLst>
                <a:gd name="T0" fmla="*/ 0 w 183"/>
                <a:gd name="T1" fmla="*/ 0 h 163"/>
                <a:gd name="T2" fmla="*/ 0 w 183"/>
                <a:gd name="T3" fmla="*/ 1 h 163"/>
                <a:gd name="T4" fmla="*/ 0 w 183"/>
                <a:gd name="T5" fmla="*/ 1 h 163"/>
                <a:gd name="T6" fmla="*/ 0 w 183"/>
                <a:gd name="T7" fmla="*/ 1 h 163"/>
                <a:gd name="T8" fmla="*/ 0 w 183"/>
                <a:gd name="T9" fmla="*/ 1 h 163"/>
                <a:gd name="T10" fmla="*/ 0 w 183"/>
                <a:gd name="T11" fmla="*/ 1 h 163"/>
                <a:gd name="T12" fmla="*/ 0 w 183"/>
                <a:gd name="T13" fmla="*/ 1 h 163"/>
                <a:gd name="T14" fmla="*/ 0 w 183"/>
                <a:gd name="T15" fmla="*/ 1 h 163"/>
                <a:gd name="T16" fmla="*/ 0 w 183"/>
                <a:gd name="T17" fmla="*/ 1 h 163"/>
                <a:gd name="T18" fmla="*/ 0 w 183"/>
                <a:gd name="T19" fmla="*/ 1 h 163"/>
                <a:gd name="T20" fmla="*/ 0 w 183"/>
                <a:gd name="T21" fmla="*/ 1 h 163"/>
                <a:gd name="T22" fmla="*/ 0 w 183"/>
                <a:gd name="T23" fmla="*/ 1 h 163"/>
                <a:gd name="T24" fmla="*/ 0 w 183"/>
                <a:gd name="T25" fmla="*/ 1 h 163"/>
                <a:gd name="T26" fmla="*/ 0 w 183"/>
                <a:gd name="T27" fmla="*/ 1 h 163"/>
                <a:gd name="T28" fmla="*/ 0 w 183"/>
                <a:gd name="T29" fmla="*/ 1 h 163"/>
                <a:gd name="T30" fmla="*/ 0 w 183"/>
                <a:gd name="T31" fmla="*/ 1 h 163"/>
                <a:gd name="T32" fmla="*/ 0 w 183"/>
                <a:gd name="T33" fmla="*/ 1 h 163"/>
                <a:gd name="T34" fmla="*/ 0 w 183"/>
                <a:gd name="T35" fmla="*/ 1 h 163"/>
                <a:gd name="T36" fmla="*/ 0 w 183"/>
                <a:gd name="T37" fmla="*/ 1 h 1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3"/>
                <a:gd name="T58" fmla="*/ 0 h 163"/>
                <a:gd name="T59" fmla="*/ 183 w 183"/>
                <a:gd name="T60" fmla="*/ 163 h 1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3" h="163">
                  <a:moveTo>
                    <a:pt x="183" y="0"/>
                  </a:moveTo>
                  <a:lnTo>
                    <a:pt x="164" y="2"/>
                  </a:lnTo>
                  <a:lnTo>
                    <a:pt x="147" y="4"/>
                  </a:lnTo>
                  <a:lnTo>
                    <a:pt x="129" y="7"/>
                  </a:lnTo>
                  <a:lnTo>
                    <a:pt x="112" y="12"/>
                  </a:lnTo>
                  <a:lnTo>
                    <a:pt x="98" y="19"/>
                  </a:lnTo>
                  <a:lnTo>
                    <a:pt x="82" y="27"/>
                  </a:lnTo>
                  <a:lnTo>
                    <a:pt x="69" y="36"/>
                  </a:lnTo>
                  <a:lnTo>
                    <a:pt x="55" y="47"/>
                  </a:lnTo>
                  <a:lnTo>
                    <a:pt x="43" y="58"/>
                  </a:lnTo>
                  <a:lnTo>
                    <a:pt x="32" y="71"/>
                  </a:lnTo>
                  <a:lnTo>
                    <a:pt x="23" y="84"/>
                  </a:lnTo>
                  <a:lnTo>
                    <a:pt x="16" y="98"/>
                  </a:lnTo>
                  <a:lnTo>
                    <a:pt x="9" y="113"/>
                  </a:lnTo>
                  <a:lnTo>
                    <a:pt x="4" y="129"/>
                  </a:lnTo>
                  <a:lnTo>
                    <a:pt x="2" y="144"/>
                  </a:lnTo>
                  <a:lnTo>
                    <a:pt x="1" y="162"/>
                  </a:lnTo>
                  <a:lnTo>
                    <a:pt x="0" y="162"/>
                  </a:lnTo>
                  <a:lnTo>
                    <a:pt x="1" y="16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0" name="Group 81">
              <a:extLst>
                <a:ext uri="{FF2B5EF4-FFF2-40B4-BE49-F238E27FC236}">
                  <a16:creationId xmlns:a16="http://schemas.microsoft.com/office/drawing/2014/main" id="{621CBB50-0E0F-0747-3B7F-373EDB6574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7" y="3090"/>
              <a:ext cx="20" cy="33"/>
              <a:chOff x="2171" y="891"/>
              <a:chExt cx="42" cy="66"/>
            </a:xfrm>
          </p:grpSpPr>
          <p:sp>
            <p:nvSpPr>
              <p:cNvPr id="124" name="Line 82">
                <a:extLst>
                  <a:ext uri="{FF2B5EF4-FFF2-40B4-BE49-F238E27FC236}">
                    <a16:creationId xmlns:a16="http://schemas.microsoft.com/office/drawing/2014/main" id="{C4502AC3-8EAA-8465-6E91-215BBA76BF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83" y="920"/>
                <a:ext cx="28" cy="3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Line 83">
                <a:extLst>
                  <a:ext uri="{FF2B5EF4-FFF2-40B4-BE49-F238E27FC236}">
                    <a16:creationId xmlns:a16="http://schemas.microsoft.com/office/drawing/2014/main" id="{E287C42E-AAA7-4229-843A-D417009851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171" y="891"/>
                <a:ext cx="42" cy="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" name="Group 84">
              <a:extLst>
                <a:ext uri="{FF2B5EF4-FFF2-40B4-BE49-F238E27FC236}">
                  <a16:creationId xmlns:a16="http://schemas.microsoft.com/office/drawing/2014/main" id="{16890E87-B520-8E54-FFE5-D423A9A7E0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2" y="3168"/>
              <a:ext cx="32" cy="22"/>
              <a:chOff x="1995" y="1046"/>
              <a:chExt cx="66" cy="44"/>
            </a:xfrm>
          </p:grpSpPr>
          <p:sp>
            <p:nvSpPr>
              <p:cNvPr id="122" name="Line 85">
                <a:extLst>
                  <a:ext uri="{FF2B5EF4-FFF2-40B4-BE49-F238E27FC236}">
                    <a16:creationId xmlns:a16="http://schemas.microsoft.com/office/drawing/2014/main" id="{4F776AAA-D672-65E6-FE33-61E574544A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9" y="1066"/>
                <a:ext cx="42" cy="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Line 86">
                <a:extLst>
                  <a:ext uri="{FF2B5EF4-FFF2-40B4-BE49-F238E27FC236}">
                    <a16:creationId xmlns:a16="http://schemas.microsoft.com/office/drawing/2014/main" id="{59ABBD58-1A19-3684-C50A-A619664D90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95" y="1046"/>
                <a:ext cx="25" cy="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" name="Freeform 87">
              <a:extLst>
                <a:ext uri="{FF2B5EF4-FFF2-40B4-BE49-F238E27FC236}">
                  <a16:creationId xmlns:a16="http://schemas.microsoft.com/office/drawing/2014/main" id="{4C6D0C10-45D9-9478-9F29-5EB5D0D26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3" y="3103"/>
              <a:ext cx="88" cy="82"/>
            </a:xfrm>
            <a:custGeom>
              <a:avLst/>
              <a:gdLst>
                <a:gd name="T0" fmla="*/ 0 w 183"/>
                <a:gd name="T1" fmla="*/ 0 h 163"/>
                <a:gd name="T2" fmla="*/ 0 w 183"/>
                <a:gd name="T3" fmla="*/ 1 h 163"/>
                <a:gd name="T4" fmla="*/ 0 w 183"/>
                <a:gd name="T5" fmla="*/ 1 h 163"/>
                <a:gd name="T6" fmla="*/ 0 w 183"/>
                <a:gd name="T7" fmla="*/ 1 h 163"/>
                <a:gd name="T8" fmla="*/ 0 w 183"/>
                <a:gd name="T9" fmla="*/ 1 h 163"/>
                <a:gd name="T10" fmla="*/ 0 w 183"/>
                <a:gd name="T11" fmla="*/ 1 h 163"/>
                <a:gd name="T12" fmla="*/ 0 w 183"/>
                <a:gd name="T13" fmla="*/ 1 h 163"/>
                <a:gd name="T14" fmla="*/ 0 w 183"/>
                <a:gd name="T15" fmla="*/ 1 h 163"/>
                <a:gd name="T16" fmla="*/ 0 w 183"/>
                <a:gd name="T17" fmla="*/ 1 h 163"/>
                <a:gd name="T18" fmla="*/ 0 w 183"/>
                <a:gd name="T19" fmla="*/ 1 h 163"/>
                <a:gd name="T20" fmla="*/ 0 w 183"/>
                <a:gd name="T21" fmla="*/ 1 h 163"/>
                <a:gd name="T22" fmla="*/ 0 w 183"/>
                <a:gd name="T23" fmla="*/ 1 h 163"/>
                <a:gd name="T24" fmla="*/ 0 w 183"/>
                <a:gd name="T25" fmla="*/ 1 h 163"/>
                <a:gd name="T26" fmla="*/ 0 w 183"/>
                <a:gd name="T27" fmla="*/ 1 h 163"/>
                <a:gd name="T28" fmla="*/ 0 w 183"/>
                <a:gd name="T29" fmla="*/ 1 h 163"/>
                <a:gd name="T30" fmla="*/ 0 w 183"/>
                <a:gd name="T31" fmla="*/ 1 h 163"/>
                <a:gd name="T32" fmla="*/ 0 w 183"/>
                <a:gd name="T33" fmla="*/ 1 h 163"/>
                <a:gd name="T34" fmla="*/ 0 w 183"/>
                <a:gd name="T35" fmla="*/ 1 h 163"/>
                <a:gd name="T36" fmla="*/ 0 w 183"/>
                <a:gd name="T37" fmla="*/ 1 h 1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3"/>
                <a:gd name="T58" fmla="*/ 0 h 163"/>
                <a:gd name="T59" fmla="*/ 183 w 183"/>
                <a:gd name="T60" fmla="*/ 163 h 1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3" h="163">
                  <a:moveTo>
                    <a:pt x="183" y="0"/>
                  </a:moveTo>
                  <a:lnTo>
                    <a:pt x="164" y="2"/>
                  </a:lnTo>
                  <a:lnTo>
                    <a:pt x="147" y="4"/>
                  </a:lnTo>
                  <a:lnTo>
                    <a:pt x="129" y="7"/>
                  </a:lnTo>
                  <a:lnTo>
                    <a:pt x="112" y="12"/>
                  </a:lnTo>
                  <a:lnTo>
                    <a:pt x="98" y="19"/>
                  </a:lnTo>
                  <a:lnTo>
                    <a:pt x="82" y="27"/>
                  </a:lnTo>
                  <a:lnTo>
                    <a:pt x="69" y="36"/>
                  </a:lnTo>
                  <a:lnTo>
                    <a:pt x="55" y="47"/>
                  </a:lnTo>
                  <a:lnTo>
                    <a:pt x="43" y="58"/>
                  </a:lnTo>
                  <a:lnTo>
                    <a:pt x="32" y="71"/>
                  </a:lnTo>
                  <a:lnTo>
                    <a:pt x="23" y="84"/>
                  </a:lnTo>
                  <a:lnTo>
                    <a:pt x="16" y="98"/>
                  </a:lnTo>
                  <a:lnTo>
                    <a:pt x="9" y="113"/>
                  </a:lnTo>
                  <a:lnTo>
                    <a:pt x="4" y="129"/>
                  </a:lnTo>
                  <a:lnTo>
                    <a:pt x="2" y="144"/>
                  </a:lnTo>
                  <a:lnTo>
                    <a:pt x="1" y="162"/>
                  </a:lnTo>
                  <a:lnTo>
                    <a:pt x="0" y="162"/>
                  </a:lnTo>
                  <a:lnTo>
                    <a:pt x="1" y="16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88">
              <a:extLst>
                <a:ext uri="{FF2B5EF4-FFF2-40B4-BE49-F238E27FC236}">
                  <a16:creationId xmlns:a16="http://schemas.microsoft.com/office/drawing/2014/main" id="{7B305C9B-8EB4-1D0F-910F-1E1AC2F215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63" y="3105"/>
              <a:ext cx="13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89">
              <a:extLst>
                <a:ext uri="{FF2B5EF4-FFF2-40B4-BE49-F238E27FC236}">
                  <a16:creationId xmlns:a16="http://schemas.microsoft.com/office/drawing/2014/main" id="{D6E2310A-F908-567B-68CB-08A31B8B93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57" y="3090"/>
              <a:ext cx="2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90">
              <a:extLst>
                <a:ext uri="{FF2B5EF4-FFF2-40B4-BE49-F238E27FC236}">
                  <a16:creationId xmlns:a16="http://schemas.microsoft.com/office/drawing/2014/main" id="{F9D67CE9-D704-5838-4360-4F52C866E5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63" y="3105"/>
              <a:ext cx="13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91">
              <a:extLst>
                <a:ext uri="{FF2B5EF4-FFF2-40B4-BE49-F238E27FC236}">
                  <a16:creationId xmlns:a16="http://schemas.microsoft.com/office/drawing/2014/main" id="{2CA01318-AE1B-550B-7C64-D4D0134B8E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57" y="3090"/>
              <a:ext cx="2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7" name="Group 92">
              <a:extLst>
                <a:ext uri="{FF2B5EF4-FFF2-40B4-BE49-F238E27FC236}">
                  <a16:creationId xmlns:a16="http://schemas.microsoft.com/office/drawing/2014/main" id="{B8F523FA-786C-1F88-4BBF-955062C1E8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2" y="3168"/>
              <a:ext cx="32" cy="22"/>
              <a:chOff x="1995" y="1046"/>
              <a:chExt cx="66" cy="44"/>
            </a:xfrm>
          </p:grpSpPr>
          <p:sp>
            <p:nvSpPr>
              <p:cNvPr id="118" name="Line 93">
                <a:extLst>
                  <a:ext uri="{FF2B5EF4-FFF2-40B4-BE49-F238E27FC236}">
                    <a16:creationId xmlns:a16="http://schemas.microsoft.com/office/drawing/2014/main" id="{F6DF33DC-DB47-5C35-4962-01AF789A68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9" y="1066"/>
                <a:ext cx="42" cy="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94">
                <a:extLst>
                  <a:ext uri="{FF2B5EF4-FFF2-40B4-BE49-F238E27FC236}">
                    <a16:creationId xmlns:a16="http://schemas.microsoft.com/office/drawing/2014/main" id="{8FF6A246-DF29-C0FF-447D-BDDC549500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95" y="1046"/>
                <a:ext cx="25" cy="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Line 95">
                <a:extLst>
                  <a:ext uri="{FF2B5EF4-FFF2-40B4-BE49-F238E27FC236}">
                    <a16:creationId xmlns:a16="http://schemas.microsoft.com/office/drawing/2014/main" id="{B9B0A427-F2E5-1EC8-BF7E-7A1B625A76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9" y="1066"/>
                <a:ext cx="42" cy="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96">
                <a:extLst>
                  <a:ext uri="{FF2B5EF4-FFF2-40B4-BE49-F238E27FC236}">
                    <a16:creationId xmlns:a16="http://schemas.microsoft.com/office/drawing/2014/main" id="{90814ACB-D0AC-20BA-FE37-1497D47BAC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95" y="1046"/>
                <a:ext cx="25" cy="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2" name="Group 31">
            <a:extLst>
              <a:ext uri="{FF2B5EF4-FFF2-40B4-BE49-F238E27FC236}">
                <a16:creationId xmlns:a16="http://schemas.microsoft.com/office/drawing/2014/main" id="{63FAD919-C086-8EAF-B0D3-D9C228C11EE4}"/>
              </a:ext>
            </a:extLst>
          </p:cNvPr>
          <p:cNvGrpSpPr>
            <a:grpSpLocks/>
          </p:cNvGrpSpPr>
          <p:nvPr/>
        </p:nvGrpSpPr>
        <p:grpSpPr bwMode="auto">
          <a:xfrm>
            <a:off x="3826945" y="4193962"/>
            <a:ext cx="1149350" cy="1049799"/>
            <a:chOff x="2910727" y="5910650"/>
            <a:chExt cx="1149696" cy="1050144"/>
          </a:xfrm>
        </p:grpSpPr>
        <p:sp>
          <p:nvSpPr>
            <p:cNvPr id="133" name="Freeform 650">
              <a:extLst>
                <a:ext uri="{FF2B5EF4-FFF2-40B4-BE49-F238E27FC236}">
                  <a16:creationId xmlns:a16="http://schemas.microsoft.com/office/drawing/2014/main" id="{4B98E175-A81C-A303-2EAA-5C09246254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05261" y="6037693"/>
              <a:ext cx="142464" cy="448988"/>
            </a:xfrm>
            <a:custGeom>
              <a:avLst/>
              <a:gdLst>
                <a:gd name="T0" fmla="*/ 2147483646 w 147"/>
                <a:gd name="T1" fmla="*/ 2147483646 h 329"/>
                <a:gd name="T2" fmla="*/ 2147483646 w 147"/>
                <a:gd name="T3" fmla="*/ 2147483646 h 329"/>
                <a:gd name="T4" fmla="*/ 2147483646 w 147"/>
                <a:gd name="T5" fmla="*/ 0 h 329"/>
                <a:gd name="T6" fmla="*/ 0 60000 65536"/>
                <a:gd name="T7" fmla="*/ 0 60000 65536"/>
                <a:gd name="T8" fmla="*/ 0 60000 65536"/>
                <a:gd name="T9" fmla="*/ 0 w 147"/>
                <a:gd name="T10" fmla="*/ 0 h 329"/>
                <a:gd name="T11" fmla="*/ 147 w 147"/>
                <a:gd name="T12" fmla="*/ 329 h 3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7" h="329">
                  <a:moveTo>
                    <a:pt x="63" y="329"/>
                  </a:moveTo>
                  <a:cubicBezTo>
                    <a:pt x="56" y="299"/>
                    <a:pt x="0" y="236"/>
                    <a:pt x="21" y="149"/>
                  </a:cubicBezTo>
                  <a:cubicBezTo>
                    <a:pt x="54" y="26"/>
                    <a:pt x="121" y="31"/>
                    <a:pt x="147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4" name="Group 745">
              <a:extLst>
                <a:ext uri="{FF2B5EF4-FFF2-40B4-BE49-F238E27FC236}">
                  <a16:creationId xmlns:a16="http://schemas.microsoft.com/office/drawing/2014/main" id="{43DF3DBC-3CD4-C1F4-7C34-8B33F0A304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6457" y="6146028"/>
              <a:ext cx="266991" cy="814766"/>
              <a:chOff x="3113985" y="4538869"/>
              <a:chExt cx="340902" cy="1243615"/>
            </a:xfrm>
          </p:grpSpPr>
          <p:sp>
            <p:nvSpPr>
              <p:cNvPr id="136" name="Line 279">
                <a:extLst>
                  <a:ext uri="{FF2B5EF4-FFF2-40B4-BE49-F238E27FC236}">
                    <a16:creationId xmlns:a16="http://schemas.microsoft.com/office/drawing/2014/main" id="{FC397FC4-3001-1E03-ABA7-7293CD3A6A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19945" y="5157646"/>
                <a:ext cx="0" cy="6248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" name="Line 280">
                <a:extLst>
                  <a:ext uri="{FF2B5EF4-FFF2-40B4-BE49-F238E27FC236}">
                    <a16:creationId xmlns:a16="http://schemas.microsoft.com/office/drawing/2014/main" id="{A0947ECF-C15B-C4F4-B6AB-17391F9CF9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6946" y="5157646"/>
                <a:ext cx="0" cy="6248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" name="Freeform 281">
                <a:extLst>
                  <a:ext uri="{FF2B5EF4-FFF2-40B4-BE49-F238E27FC236}">
                    <a16:creationId xmlns:a16="http://schemas.microsoft.com/office/drawing/2014/main" id="{E9AD9E62-519C-61A7-6A13-7827E6D1C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3985" y="4538869"/>
                <a:ext cx="340902" cy="820720"/>
              </a:xfrm>
              <a:custGeom>
                <a:avLst/>
                <a:gdLst>
                  <a:gd name="T0" fmla="*/ 2147483646 w 277"/>
                  <a:gd name="T1" fmla="*/ 0 h 517"/>
                  <a:gd name="T2" fmla="*/ 2147483646 w 277"/>
                  <a:gd name="T3" fmla="*/ 0 h 517"/>
                  <a:gd name="T4" fmla="*/ 2147483646 w 277"/>
                  <a:gd name="T5" fmla="*/ 2147483646 h 517"/>
                  <a:gd name="T6" fmla="*/ 2147483646 w 277"/>
                  <a:gd name="T7" fmla="*/ 2147483646 h 517"/>
                  <a:gd name="T8" fmla="*/ 2147483646 w 277"/>
                  <a:gd name="T9" fmla="*/ 2147483646 h 517"/>
                  <a:gd name="T10" fmla="*/ 2147483646 w 277"/>
                  <a:gd name="T11" fmla="*/ 2147483646 h 517"/>
                  <a:gd name="T12" fmla="*/ 2147483646 w 277"/>
                  <a:gd name="T13" fmla="*/ 2147483646 h 517"/>
                  <a:gd name="T14" fmla="*/ 2147483646 w 277"/>
                  <a:gd name="T15" fmla="*/ 2147483646 h 517"/>
                  <a:gd name="T16" fmla="*/ 0 w 277"/>
                  <a:gd name="T17" fmla="*/ 2147483646 h 517"/>
                  <a:gd name="T18" fmla="*/ 0 w 277"/>
                  <a:gd name="T19" fmla="*/ 2147483646 h 517"/>
                  <a:gd name="T20" fmla="*/ 2147483646 w 277"/>
                  <a:gd name="T21" fmla="*/ 2147483646 h 517"/>
                  <a:gd name="T22" fmla="*/ 2147483646 w 277"/>
                  <a:gd name="T23" fmla="*/ 2147483646 h 517"/>
                  <a:gd name="T24" fmla="*/ 2147483646 w 277"/>
                  <a:gd name="T25" fmla="*/ 0 h 5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7"/>
                  <a:gd name="T40" fmla="*/ 0 h 517"/>
                  <a:gd name="T41" fmla="*/ 277 w 277"/>
                  <a:gd name="T42" fmla="*/ 517 h 5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7" h="517">
                    <a:moveTo>
                      <a:pt x="89" y="0"/>
                    </a:moveTo>
                    <a:lnTo>
                      <a:pt x="191" y="0"/>
                    </a:lnTo>
                    <a:lnTo>
                      <a:pt x="191" y="105"/>
                    </a:lnTo>
                    <a:lnTo>
                      <a:pt x="225" y="105"/>
                    </a:lnTo>
                    <a:lnTo>
                      <a:pt x="276" y="139"/>
                    </a:lnTo>
                    <a:lnTo>
                      <a:pt x="276" y="415"/>
                    </a:lnTo>
                    <a:lnTo>
                      <a:pt x="225" y="516"/>
                    </a:lnTo>
                    <a:lnTo>
                      <a:pt x="51" y="516"/>
                    </a:lnTo>
                    <a:lnTo>
                      <a:pt x="0" y="415"/>
                    </a:lnTo>
                    <a:lnTo>
                      <a:pt x="0" y="139"/>
                    </a:lnTo>
                    <a:lnTo>
                      <a:pt x="51" y="105"/>
                    </a:lnTo>
                    <a:lnTo>
                      <a:pt x="89" y="105"/>
                    </a:lnTo>
                    <a:lnTo>
                      <a:pt x="89" y="0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5" name="TextBox 747">
              <a:extLst>
                <a:ext uri="{FF2B5EF4-FFF2-40B4-BE49-F238E27FC236}">
                  <a16:creationId xmlns:a16="http://schemas.microsoft.com/office/drawing/2014/main" id="{C3AA5B21-B76D-159F-1735-371F52F527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0727" y="5910650"/>
              <a:ext cx="114969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800" dirty="0"/>
                <a:t>Pull up: </a:t>
              </a:r>
            </a:p>
          </p:txBody>
        </p:sp>
      </p:grpSp>
      <p:grpSp>
        <p:nvGrpSpPr>
          <p:cNvPr id="140" name="Group 31">
            <a:extLst>
              <a:ext uri="{FF2B5EF4-FFF2-40B4-BE49-F238E27FC236}">
                <a16:creationId xmlns:a16="http://schemas.microsoft.com/office/drawing/2014/main" id="{5FA70F59-FF60-B79C-D939-63D653309718}"/>
              </a:ext>
            </a:extLst>
          </p:cNvPr>
          <p:cNvGrpSpPr>
            <a:grpSpLocks/>
          </p:cNvGrpSpPr>
          <p:nvPr/>
        </p:nvGrpSpPr>
        <p:grpSpPr bwMode="auto">
          <a:xfrm>
            <a:off x="3112710" y="4274105"/>
            <a:ext cx="1149350" cy="1049799"/>
            <a:chOff x="2910727" y="5910650"/>
            <a:chExt cx="1149696" cy="1050144"/>
          </a:xfrm>
        </p:grpSpPr>
        <p:sp>
          <p:nvSpPr>
            <p:cNvPr id="141" name="Freeform 650">
              <a:extLst>
                <a:ext uri="{FF2B5EF4-FFF2-40B4-BE49-F238E27FC236}">
                  <a16:creationId xmlns:a16="http://schemas.microsoft.com/office/drawing/2014/main" id="{CAF54390-AD59-697A-D89E-2A702358479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05261" y="6037693"/>
              <a:ext cx="142464" cy="448988"/>
            </a:xfrm>
            <a:custGeom>
              <a:avLst/>
              <a:gdLst>
                <a:gd name="T0" fmla="*/ 2147483646 w 147"/>
                <a:gd name="T1" fmla="*/ 2147483646 h 329"/>
                <a:gd name="T2" fmla="*/ 2147483646 w 147"/>
                <a:gd name="T3" fmla="*/ 2147483646 h 329"/>
                <a:gd name="T4" fmla="*/ 2147483646 w 147"/>
                <a:gd name="T5" fmla="*/ 0 h 329"/>
                <a:gd name="T6" fmla="*/ 0 60000 65536"/>
                <a:gd name="T7" fmla="*/ 0 60000 65536"/>
                <a:gd name="T8" fmla="*/ 0 60000 65536"/>
                <a:gd name="T9" fmla="*/ 0 w 147"/>
                <a:gd name="T10" fmla="*/ 0 h 329"/>
                <a:gd name="T11" fmla="*/ 147 w 147"/>
                <a:gd name="T12" fmla="*/ 329 h 3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7" h="329">
                  <a:moveTo>
                    <a:pt x="63" y="329"/>
                  </a:moveTo>
                  <a:cubicBezTo>
                    <a:pt x="56" y="299"/>
                    <a:pt x="0" y="236"/>
                    <a:pt x="21" y="149"/>
                  </a:cubicBezTo>
                  <a:cubicBezTo>
                    <a:pt x="54" y="26"/>
                    <a:pt x="121" y="31"/>
                    <a:pt x="147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2" name="Group 745">
              <a:extLst>
                <a:ext uri="{FF2B5EF4-FFF2-40B4-BE49-F238E27FC236}">
                  <a16:creationId xmlns:a16="http://schemas.microsoft.com/office/drawing/2014/main" id="{C1DCF1B8-4AB8-7EF3-6175-E2003F0879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6457" y="6146028"/>
              <a:ext cx="266991" cy="814766"/>
              <a:chOff x="3113985" y="4538869"/>
              <a:chExt cx="340902" cy="1243615"/>
            </a:xfrm>
          </p:grpSpPr>
          <p:sp>
            <p:nvSpPr>
              <p:cNvPr id="144" name="Line 279">
                <a:extLst>
                  <a:ext uri="{FF2B5EF4-FFF2-40B4-BE49-F238E27FC236}">
                    <a16:creationId xmlns:a16="http://schemas.microsoft.com/office/drawing/2014/main" id="{6266AB99-31AB-0FE7-AAFF-4505B553B0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19945" y="5157646"/>
                <a:ext cx="0" cy="6248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" name="Line 280">
                <a:extLst>
                  <a:ext uri="{FF2B5EF4-FFF2-40B4-BE49-F238E27FC236}">
                    <a16:creationId xmlns:a16="http://schemas.microsoft.com/office/drawing/2014/main" id="{067ABB22-AFD5-665E-B816-287A965AE9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6946" y="5157646"/>
                <a:ext cx="0" cy="6248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Freeform 281">
                <a:extLst>
                  <a:ext uri="{FF2B5EF4-FFF2-40B4-BE49-F238E27FC236}">
                    <a16:creationId xmlns:a16="http://schemas.microsoft.com/office/drawing/2014/main" id="{2820146E-37C4-24A2-1673-42E6F9BC0D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3985" y="4538869"/>
                <a:ext cx="340902" cy="820720"/>
              </a:xfrm>
              <a:custGeom>
                <a:avLst/>
                <a:gdLst>
                  <a:gd name="T0" fmla="*/ 2147483646 w 277"/>
                  <a:gd name="T1" fmla="*/ 0 h 517"/>
                  <a:gd name="T2" fmla="*/ 2147483646 w 277"/>
                  <a:gd name="T3" fmla="*/ 0 h 517"/>
                  <a:gd name="T4" fmla="*/ 2147483646 w 277"/>
                  <a:gd name="T5" fmla="*/ 2147483646 h 517"/>
                  <a:gd name="T6" fmla="*/ 2147483646 w 277"/>
                  <a:gd name="T7" fmla="*/ 2147483646 h 517"/>
                  <a:gd name="T8" fmla="*/ 2147483646 w 277"/>
                  <a:gd name="T9" fmla="*/ 2147483646 h 517"/>
                  <a:gd name="T10" fmla="*/ 2147483646 w 277"/>
                  <a:gd name="T11" fmla="*/ 2147483646 h 517"/>
                  <a:gd name="T12" fmla="*/ 2147483646 w 277"/>
                  <a:gd name="T13" fmla="*/ 2147483646 h 517"/>
                  <a:gd name="T14" fmla="*/ 2147483646 w 277"/>
                  <a:gd name="T15" fmla="*/ 2147483646 h 517"/>
                  <a:gd name="T16" fmla="*/ 0 w 277"/>
                  <a:gd name="T17" fmla="*/ 2147483646 h 517"/>
                  <a:gd name="T18" fmla="*/ 0 w 277"/>
                  <a:gd name="T19" fmla="*/ 2147483646 h 517"/>
                  <a:gd name="T20" fmla="*/ 2147483646 w 277"/>
                  <a:gd name="T21" fmla="*/ 2147483646 h 517"/>
                  <a:gd name="T22" fmla="*/ 2147483646 w 277"/>
                  <a:gd name="T23" fmla="*/ 2147483646 h 517"/>
                  <a:gd name="T24" fmla="*/ 2147483646 w 277"/>
                  <a:gd name="T25" fmla="*/ 0 h 5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7"/>
                  <a:gd name="T40" fmla="*/ 0 h 517"/>
                  <a:gd name="T41" fmla="*/ 277 w 277"/>
                  <a:gd name="T42" fmla="*/ 517 h 5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7" h="517">
                    <a:moveTo>
                      <a:pt x="89" y="0"/>
                    </a:moveTo>
                    <a:lnTo>
                      <a:pt x="191" y="0"/>
                    </a:lnTo>
                    <a:lnTo>
                      <a:pt x="191" y="105"/>
                    </a:lnTo>
                    <a:lnTo>
                      <a:pt x="225" y="105"/>
                    </a:lnTo>
                    <a:lnTo>
                      <a:pt x="276" y="139"/>
                    </a:lnTo>
                    <a:lnTo>
                      <a:pt x="276" y="415"/>
                    </a:lnTo>
                    <a:lnTo>
                      <a:pt x="225" y="516"/>
                    </a:lnTo>
                    <a:lnTo>
                      <a:pt x="51" y="516"/>
                    </a:lnTo>
                    <a:lnTo>
                      <a:pt x="0" y="415"/>
                    </a:lnTo>
                    <a:lnTo>
                      <a:pt x="0" y="139"/>
                    </a:lnTo>
                    <a:lnTo>
                      <a:pt x="51" y="105"/>
                    </a:lnTo>
                    <a:lnTo>
                      <a:pt x="89" y="105"/>
                    </a:lnTo>
                    <a:lnTo>
                      <a:pt x="89" y="0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" name="TextBox 747">
              <a:extLst>
                <a:ext uri="{FF2B5EF4-FFF2-40B4-BE49-F238E27FC236}">
                  <a16:creationId xmlns:a16="http://schemas.microsoft.com/office/drawing/2014/main" id="{FC664423-053E-E1CC-2899-DB5A1B3FD2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0727" y="5910650"/>
              <a:ext cx="114969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800" dirty="0"/>
                <a:t>Pull up: 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919B4D7-7C23-ED64-AB5C-74AF47ABC3BA}"/>
              </a:ext>
            </a:extLst>
          </p:cNvPr>
          <p:cNvGrpSpPr/>
          <p:nvPr/>
        </p:nvGrpSpPr>
        <p:grpSpPr>
          <a:xfrm>
            <a:off x="5234265" y="3988053"/>
            <a:ext cx="791157" cy="1187450"/>
            <a:chOff x="4988295" y="2344222"/>
            <a:chExt cx="791157" cy="1187450"/>
          </a:xfrm>
        </p:grpSpPr>
        <p:sp>
          <p:nvSpPr>
            <p:cNvPr id="20582" name="Freeform 644">
              <a:extLst>
                <a:ext uri="{FF2B5EF4-FFF2-40B4-BE49-F238E27FC236}">
                  <a16:creationId xmlns:a16="http://schemas.microsoft.com/office/drawing/2014/main" id="{2717922B-E2F9-4554-F524-926E97E89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8295" y="2603468"/>
              <a:ext cx="255587" cy="576263"/>
            </a:xfrm>
            <a:custGeom>
              <a:avLst/>
              <a:gdLst>
                <a:gd name="T0" fmla="*/ 2147483646 w 147"/>
                <a:gd name="T1" fmla="*/ 2147483646 h 329"/>
                <a:gd name="T2" fmla="*/ 2147483646 w 147"/>
                <a:gd name="T3" fmla="*/ 2147483646 h 329"/>
                <a:gd name="T4" fmla="*/ 2147483646 w 147"/>
                <a:gd name="T5" fmla="*/ 0 h 329"/>
                <a:gd name="T6" fmla="*/ 0 60000 65536"/>
                <a:gd name="T7" fmla="*/ 0 60000 65536"/>
                <a:gd name="T8" fmla="*/ 0 60000 65536"/>
                <a:gd name="T9" fmla="*/ 0 w 147"/>
                <a:gd name="T10" fmla="*/ 0 h 329"/>
                <a:gd name="T11" fmla="*/ 147 w 147"/>
                <a:gd name="T12" fmla="*/ 329 h 3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7" h="329">
                  <a:moveTo>
                    <a:pt x="63" y="329"/>
                  </a:moveTo>
                  <a:cubicBezTo>
                    <a:pt x="56" y="299"/>
                    <a:pt x="0" y="236"/>
                    <a:pt x="21" y="149"/>
                  </a:cubicBezTo>
                  <a:cubicBezTo>
                    <a:pt x="54" y="26"/>
                    <a:pt x="121" y="31"/>
                    <a:pt x="147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497" name="Group 20496">
              <a:extLst>
                <a:ext uri="{FF2B5EF4-FFF2-40B4-BE49-F238E27FC236}">
                  <a16:creationId xmlns:a16="http://schemas.microsoft.com/office/drawing/2014/main" id="{6F92B714-7402-A28D-0641-76C40E778B5E}"/>
                </a:ext>
              </a:extLst>
            </p:cNvPr>
            <p:cNvGrpSpPr/>
            <p:nvPr/>
          </p:nvGrpSpPr>
          <p:grpSpPr>
            <a:xfrm>
              <a:off x="5236527" y="2344222"/>
              <a:ext cx="542925" cy="1187450"/>
              <a:chOff x="5943600" y="5257800"/>
              <a:chExt cx="542925" cy="1187450"/>
            </a:xfrm>
          </p:grpSpPr>
          <p:sp>
            <p:nvSpPr>
              <p:cNvPr id="20580" name="Freeform 642">
                <a:extLst>
                  <a:ext uri="{FF2B5EF4-FFF2-40B4-BE49-F238E27FC236}">
                    <a16:creationId xmlns:a16="http://schemas.microsoft.com/office/drawing/2014/main" id="{FED8FEEA-5F0B-30F3-EABE-11E41042B25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111875" y="5257800"/>
                <a:ext cx="244475" cy="636588"/>
              </a:xfrm>
              <a:custGeom>
                <a:avLst/>
                <a:gdLst>
                  <a:gd name="T0" fmla="*/ 2147483646 w 173"/>
                  <a:gd name="T1" fmla="*/ 2147483646 h 375"/>
                  <a:gd name="T2" fmla="*/ 2147483646 w 173"/>
                  <a:gd name="T3" fmla="*/ 0 h 375"/>
                  <a:gd name="T4" fmla="*/ 2147483646 w 173"/>
                  <a:gd name="T5" fmla="*/ 2147483646 h 375"/>
                  <a:gd name="T6" fmla="*/ 2147483646 w 173"/>
                  <a:gd name="T7" fmla="*/ 2147483646 h 375"/>
                  <a:gd name="T8" fmla="*/ 2147483646 w 173"/>
                  <a:gd name="T9" fmla="*/ 2147483646 h 375"/>
                  <a:gd name="T10" fmla="*/ 2147483646 w 173"/>
                  <a:gd name="T11" fmla="*/ 2147483646 h 375"/>
                  <a:gd name="T12" fmla="*/ 2147483646 w 173"/>
                  <a:gd name="T13" fmla="*/ 2147483646 h 375"/>
                  <a:gd name="T14" fmla="*/ 2147483646 w 173"/>
                  <a:gd name="T15" fmla="*/ 2147483646 h 375"/>
                  <a:gd name="T16" fmla="*/ 0 w 173"/>
                  <a:gd name="T17" fmla="*/ 2147483646 h 375"/>
                  <a:gd name="T18" fmla="*/ 0 w 173"/>
                  <a:gd name="T19" fmla="*/ 2147483646 h 375"/>
                  <a:gd name="T20" fmla="*/ 2147483646 w 173"/>
                  <a:gd name="T21" fmla="*/ 2147483646 h 375"/>
                  <a:gd name="T22" fmla="*/ 2147483646 w 173"/>
                  <a:gd name="T23" fmla="*/ 2147483646 h 375"/>
                  <a:gd name="T24" fmla="*/ 2147483646 w 173"/>
                  <a:gd name="T25" fmla="*/ 2147483646 h 3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3"/>
                  <a:gd name="T40" fmla="*/ 0 h 375"/>
                  <a:gd name="T41" fmla="*/ 173 w 173"/>
                  <a:gd name="T42" fmla="*/ 375 h 3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3" h="375">
                    <a:moveTo>
                      <a:pt x="63" y="15"/>
                    </a:moveTo>
                    <a:lnTo>
                      <a:pt x="126" y="0"/>
                    </a:lnTo>
                    <a:lnTo>
                      <a:pt x="126" y="67"/>
                    </a:lnTo>
                    <a:lnTo>
                      <a:pt x="151" y="71"/>
                    </a:lnTo>
                    <a:lnTo>
                      <a:pt x="173" y="88"/>
                    </a:lnTo>
                    <a:lnTo>
                      <a:pt x="173" y="279"/>
                    </a:lnTo>
                    <a:lnTo>
                      <a:pt x="148" y="343"/>
                    </a:lnTo>
                    <a:lnTo>
                      <a:pt x="40" y="375"/>
                    </a:lnTo>
                    <a:lnTo>
                      <a:pt x="0" y="318"/>
                    </a:lnTo>
                    <a:lnTo>
                      <a:pt x="0" y="127"/>
                    </a:lnTo>
                    <a:lnTo>
                      <a:pt x="29" y="96"/>
                    </a:lnTo>
                    <a:lnTo>
                      <a:pt x="61" y="85"/>
                    </a:lnTo>
                    <a:lnTo>
                      <a:pt x="62" y="15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1" name="Freeform 643">
                <a:extLst>
                  <a:ext uri="{FF2B5EF4-FFF2-40B4-BE49-F238E27FC236}">
                    <a16:creationId xmlns:a16="http://schemas.microsoft.com/office/drawing/2014/main" id="{2ECB1331-36AB-81CC-8E32-94323A61EE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3600" y="5907088"/>
                <a:ext cx="314325" cy="358775"/>
              </a:xfrm>
              <a:custGeom>
                <a:avLst/>
                <a:gdLst>
                  <a:gd name="T0" fmla="*/ 2147483646 w 177"/>
                  <a:gd name="T1" fmla="*/ 2147483646 h 169"/>
                  <a:gd name="T2" fmla="*/ 2147483646 w 177"/>
                  <a:gd name="T3" fmla="*/ 2147483646 h 169"/>
                  <a:gd name="T4" fmla="*/ 2147483646 w 177"/>
                  <a:gd name="T5" fmla="*/ 2147483646 h 169"/>
                  <a:gd name="T6" fmla="*/ 2147483646 w 177"/>
                  <a:gd name="T7" fmla="*/ 2147483646 h 169"/>
                  <a:gd name="T8" fmla="*/ 2147483646 w 177"/>
                  <a:gd name="T9" fmla="*/ 2147483646 h 169"/>
                  <a:gd name="T10" fmla="*/ 2147483646 w 177"/>
                  <a:gd name="T11" fmla="*/ 2147483646 h 169"/>
                  <a:gd name="T12" fmla="*/ 2147483646 w 177"/>
                  <a:gd name="T13" fmla="*/ 2147483646 h 169"/>
                  <a:gd name="T14" fmla="*/ 2147483646 w 177"/>
                  <a:gd name="T15" fmla="*/ 0 h 169"/>
                  <a:gd name="T16" fmla="*/ 2147483646 w 177"/>
                  <a:gd name="T17" fmla="*/ 2147483646 h 169"/>
                  <a:gd name="T18" fmla="*/ 2147483646 w 177"/>
                  <a:gd name="T19" fmla="*/ 2147483646 h 169"/>
                  <a:gd name="T20" fmla="*/ 0 w 177"/>
                  <a:gd name="T21" fmla="*/ 2147483646 h 169"/>
                  <a:gd name="T22" fmla="*/ 2147483646 w 177"/>
                  <a:gd name="T23" fmla="*/ 2147483646 h 169"/>
                  <a:gd name="T24" fmla="*/ 2147483646 w 177"/>
                  <a:gd name="T25" fmla="*/ 2147483646 h 1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7"/>
                  <a:gd name="T40" fmla="*/ 0 h 169"/>
                  <a:gd name="T41" fmla="*/ 177 w 177"/>
                  <a:gd name="T42" fmla="*/ 169 h 1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7" h="169">
                    <a:moveTo>
                      <a:pt x="2" y="153"/>
                    </a:moveTo>
                    <a:lnTo>
                      <a:pt x="36" y="169"/>
                    </a:lnTo>
                    <a:lnTo>
                      <a:pt x="54" y="147"/>
                    </a:lnTo>
                    <a:lnTo>
                      <a:pt x="74" y="153"/>
                    </a:lnTo>
                    <a:lnTo>
                      <a:pt x="107" y="147"/>
                    </a:lnTo>
                    <a:lnTo>
                      <a:pt x="168" y="69"/>
                    </a:lnTo>
                    <a:lnTo>
                      <a:pt x="177" y="28"/>
                    </a:lnTo>
                    <a:lnTo>
                      <a:pt x="105" y="0"/>
                    </a:lnTo>
                    <a:lnTo>
                      <a:pt x="66" y="10"/>
                    </a:lnTo>
                    <a:lnTo>
                      <a:pt x="3" y="84"/>
                    </a:lnTo>
                    <a:lnTo>
                      <a:pt x="0" y="109"/>
                    </a:lnTo>
                    <a:lnTo>
                      <a:pt x="23" y="123"/>
                    </a:lnTo>
                    <a:lnTo>
                      <a:pt x="3" y="148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3" name="Rectangle 645">
                <a:extLst>
                  <a:ext uri="{FF2B5EF4-FFF2-40B4-BE49-F238E27FC236}">
                    <a16:creationId xmlns:a16="http://schemas.microsoft.com/office/drawing/2014/main" id="{297009C7-BB6A-CAB7-9042-1D2F37538D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945188" y="6264275"/>
                <a:ext cx="541337" cy="180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200">
                    <a:solidFill>
                      <a:srgbClr val="000000"/>
                    </a:solidFill>
                  </a:rPr>
                  <a:t>Flop-Up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9396" name="Group 723">
            <a:extLst>
              <a:ext uri="{FF2B5EF4-FFF2-40B4-BE49-F238E27FC236}">
                <a16:creationId xmlns:a16="http://schemas.microsoft.com/office/drawing/2014/main" id="{1B239535-4D97-A1A9-664A-76C00C229C8F}"/>
              </a:ext>
            </a:extLst>
          </p:cNvPr>
          <p:cNvGrpSpPr>
            <a:grpSpLocks/>
          </p:cNvGrpSpPr>
          <p:nvPr/>
        </p:nvGrpSpPr>
        <p:grpSpPr bwMode="auto">
          <a:xfrm>
            <a:off x="5827229" y="1825600"/>
            <a:ext cx="152400" cy="540816"/>
            <a:chOff x="2574" y="2166"/>
            <a:chExt cx="96" cy="398"/>
          </a:xfr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grpSpPr>
        <p:sp>
          <p:nvSpPr>
            <p:cNvPr id="19397" name="Oval 724">
              <a:extLst>
                <a:ext uri="{FF2B5EF4-FFF2-40B4-BE49-F238E27FC236}">
                  <a16:creationId xmlns:a16="http://schemas.microsoft.com/office/drawing/2014/main" id="{B20E147A-092E-7649-A93B-76886B001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9" y="2166"/>
              <a:ext cx="46" cy="53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9398" name="Oval 725">
              <a:extLst>
                <a:ext uri="{FF2B5EF4-FFF2-40B4-BE49-F238E27FC236}">
                  <a16:creationId xmlns:a16="http://schemas.microsoft.com/office/drawing/2014/main" id="{44B87F1F-0272-C9F9-FB38-D3298040F5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4" y="2247"/>
              <a:ext cx="96" cy="11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9399" name="Freeform 726">
              <a:extLst>
                <a:ext uri="{FF2B5EF4-FFF2-40B4-BE49-F238E27FC236}">
                  <a16:creationId xmlns:a16="http://schemas.microsoft.com/office/drawing/2014/main" id="{8BD7BCFB-A197-97FA-A1B2-421AAB8CF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8" y="2339"/>
              <a:ext cx="68" cy="225"/>
            </a:xfrm>
            <a:custGeom>
              <a:avLst/>
              <a:gdLst>
                <a:gd name="T0" fmla="*/ 0 w 148"/>
                <a:gd name="T1" fmla="*/ 0 h 426"/>
                <a:gd name="T2" fmla="*/ 6 w 148"/>
                <a:gd name="T3" fmla="*/ 0 h 426"/>
                <a:gd name="T4" fmla="*/ 6 w 148"/>
                <a:gd name="T5" fmla="*/ 33 h 426"/>
                <a:gd name="T6" fmla="*/ 1 w 148"/>
                <a:gd name="T7" fmla="*/ 33 h 426"/>
                <a:gd name="T8" fmla="*/ 0 w 148"/>
                <a:gd name="T9" fmla="*/ 0 h 4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"/>
                <a:gd name="T16" fmla="*/ 0 h 426"/>
                <a:gd name="T17" fmla="*/ 148 w 148"/>
                <a:gd name="T18" fmla="*/ 426 h 4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" h="426">
                  <a:moveTo>
                    <a:pt x="0" y="0"/>
                  </a:moveTo>
                  <a:lnTo>
                    <a:pt x="147" y="0"/>
                  </a:lnTo>
                  <a:lnTo>
                    <a:pt x="123" y="425"/>
                  </a:lnTo>
                  <a:lnTo>
                    <a:pt x="21" y="425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9400" name="Rectangle 727">
              <a:extLst>
                <a:ext uri="{FF2B5EF4-FFF2-40B4-BE49-F238E27FC236}">
                  <a16:creationId xmlns:a16="http://schemas.microsoft.com/office/drawing/2014/main" id="{71E99465-4BDC-8759-315F-674F16EEA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8" y="2194"/>
              <a:ext cx="47" cy="57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9401" name="Rectangle 728">
              <a:extLst>
                <a:ext uri="{FF2B5EF4-FFF2-40B4-BE49-F238E27FC236}">
                  <a16:creationId xmlns:a16="http://schemas.microsoft.com/office/drawing/2014/main" id="{EAC15ECF-DDE8-8CAD-1F2A-5564EF98D7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0" y="2336"/>
              <a:ext cx="63" cy="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9402" name="Rectangle 729">
              <a:extLst>
                <a:ext uri="{FF2B5EF4-FFF2-40B4-BE49-F238E27FC236}">
                  <a16:creationId xmlns:a16="http://schemas.microsoft.com/office/drawing/2014/main" id="{1088B485-2A08-7AB2-6CDA-ED302C6A2E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4" y="2246"/>
              <a:ext cx="35" cy="10"/>
            </a:xfrm>
            <a:prstGeom prst="rect">
              <a:avLst/>
            </a:pr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9403" name="Rectangle 730">
              <a:extLst>
                <a:ext uri="{FF2B5EF4-FFF2-40B4-BE49-F238E27FC236}">
                  <a16:creationId xmlns:a16="http://schemas.microsoft.com/office/drawing/2014/main" id="{C3E71537-0F48-5386-A955-115117C7D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3" y="2191"/>
              <a:ext cx="36" cy="5"/>
            </a:xfrm>
            <a:prstGeom prst="rect">
              <a:avLst/>
            </a:pr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19404" name="Group 715">
            <a:extLst>
              <a:ext uri="{FF2B5EF4-FFF2-40B4-BE49-F238E27FC236}">
                <a16:creationId xmlns:a16="http://schemas.microsoft.com/office/drawing/2014/main" id="{5C61AB3D-DC45-F92B-E5B8-EE053EB8B68D}"/>
              </a:ext>
            </a:extLst>
          </p:cNvPr>
          <p:cNvGrpSpPr>
            <a:grpSpLocks/>
          </p:cNvGrpSpPr>
          <p:nvPr/>
        </p:nvGrpSpPr>
        <p:grpSpPr bwMode="auto">
          <a:xfrm>
            <a:off x="5556522" y="2732655"/>
            <a:ext cx="123825" cy="434975"/>
            <a:chOff x="2574" y="2166"/>
            <a:chExt cx="96" cy="398"/>
          </a:xfrm>
        </p:grpSpPr>
        <p:sp>
          <p:nvSpPr>
            <p:cNvPr id="19405" name="Oval 716">
              <a:extLst>
                <a:ext uri="{FF2B5EF4-FFF2-40B4-BE49-F238E27FC236}">
                  <a16:creationId xmlns:a16="http://schemas.microsoft.com/office/drawing/2014/main" id="{00B48DDB-9DB6-E307-8A64-A4ED2D0AA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9" y="2166"/>
              <a:ext cx="46" cy="53"/>
            </a:xfrm>
            <a:prstGeom prst="ellipse">
              <a:avLst/>
            </a:prstGeom>
            <a:solidFill>
              <a:srgbClr val="00CC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06" name="Oval 717">
              <a:extLst>
                <a:ext uri="{FF2B5EF4-FFF2-40B4-BE49-F238E27FC236}">
                  <a16:creationId xmlns:a16="http://schemas.microsoft.com/office/drawing/2014/main" id="{47602BB5-0816-0A31-C012-0F566875C0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4" y="2247"/>
              <a:ext cx="96" cy="110"/>
            </a:xfrm>
            <a:prstGeom prst="ellipse">
              <a:avLst/>
            </a:prstGeom>
            <a:solidFill>
              <a:srgbClr val="00CC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07" name="Freeform 718">
              <a:extLst>
                <a:ext uri="{FF2B5EF4-FFF2-40B4-BE49-F238E27FC236}">
                  <a16:creationId xmlns:a16="http://schemas.microsoft.com/office/drawing/2014/main" id="{F47CACDD-E2AE-4001-626F-3FEE30A03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8" y="2339"/>
              <a:ext cx="68" cy="225"/>
            </a:xfrm>
            <a:custGeom>
              <a:avLst/>
              <a:gdLst>
                <a:gd name="T0" fmla="*/ 0 w 148"/>
                <a:gd name="T1" fmla="*/ 0 h 426"/>
                <a:gd name="T2" fmla="*/ 0 w 148"/>
                <a:gd name="T3" fmla="*/ 0 h 426"/>
                <a:gd name="T4" fmla="*/ 0 w 148"/>
                <a:gd name="T5" fmla="*/ 1 h 426"/>
                <a:gd name="T6" fmla="*/ 0 w 148"/>
                <a:gd name="T7" fmla="*/ 1 h 426"/>
                <a:gd name="T8" fmla="*/ 0 w 148"/>
                <a:gd name="T9" fmla="*/ 0 h 4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"/>
                <a:gd name="T16" fmla="*/ 0 h 426"/>
                <a:gd name="T17" fmla="*/ 148 w 148"/>
                <a:gd name="T18" fmla="*/ 426 h 4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" h="426">
                  <a:moveTo>
                    <a:pt x="0" y="0"/>
                  </a:moveTo>
                  <a:lnTo>
                    <a:pt x="147" y="0"/>
                  </a:lnTo>
                  <a:lnTo>
                    <a:pt x="123" y="425"/>
                  </a:lnTo>
                  <a:lnTo>
                    <a:pt x="21" y="425"/>
                  </a:lnTo>
                  <a:lnTo>
                    <a:pt x="0" y="0"/>
                  </a:lnTo>
                </a:path>
              </a:pathLst>
            </a:custGeom>
            <a:solidFill>
              <a:srgbClr val="00CCFF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08" name="Rectangle 719">
              <a:extLst>
                <a:ext uri="{FF2B5EF4-FFF2-40B4-BE49-F238E27FC236}">
                  <a16:creationId xmlns:a16="http://schemas.microsoft.com/office/drawing/2014/main" id="{64512417-E36D-EF38-544F-809C47D40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8" y="2194"/>
              <a:ext cx="47" cy="57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09" name="Rectangle 720">
              <a:extLst>
                <a:ext uri="{FF2B5EF4-FFF2-40B4-BE49-F238E27FC236}">
                  <a16:creationId xmlns:a16="http://schemas.microsoft.com/office/drawing/2014/main" id="{8F218C18-EFCD-3FAE-5292-21402C752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0" y="2336"/>
              <a:ext cx="63" cy="9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10" name="Rectangle 721">
              <a:extLst>
                <a:ext uri="{FF2B5EF4-FFF2-40B4-BE49-F238E27FC236}">
                  <a16:creationId xmlns:a16="http://schemas.microsoft.com/office/drawing/2014/main" id="{701AFFF7-C010-D1EE-F2AD-BFCC26D96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4" y="2246"/>
              <a:ext cx="35" cy="10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11" name="Rectangle 722">
              <a:extLst>
                <a:ext uri="{FF2B5EF4-FFF2-40B4-BE49-F238E27FC236}">
                  <a16:creationId xmlns:a16="http://schemas.microsoft.com/office/drawing/2014/main" id="{0AA852EF-F524-4363-C800-987019D90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3" y="2191"/>
              <a:ext cx="36" cy="5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9412" name="Group 723">
            <a:extLst>
              <a:ext uri="{FF2B5EF4-FFF2-40B4-BE49-F238E27FC236}">
                <a16:creationId xmlns:a16="http://schemas.microsoft.com/office/drawing/2014/main" id="{6153FEC3-FA80-D4FA-D8F7-F65339C5252C}"/>
              </a:ext>
            </a:extLst>
          </p:cNvPr>
          <p:cNvGrpSpPr>
            <a:grpSpLocks/>
          </p:cNvGrpSpPr>
          <p:nvPr/>
        </p:nvGrpSpPr>
        <p:grpSpPr bwMode="auto">
          <a:xfrm>
            <a:off x="5945459" y="2607242"/>
            <a:ext cx="152400" cy="631825"/>
            <a:chOff x="2574" y="2166"/>
            <a:chExt cx="96" cy="398"/>
          </a:xfrm>
        </p:grpSpPr>
        <p:sp>
          <p:nvSpPr>
            <p:cNvPr id="19413" name="Oval 724">
              <a:extLst>
                <a:ext uri="{FF2B5EF4-FFF2-40B4-BE49-F238E27FC236}">
                  <a16:creationId xmlns:a16="http://schemas.microsoft.com/office/drawing/2014/main" id="{B286A52E-BD23-F36E-8B21-1A123EC058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9" y="2166"/>
              <a:ext cx="46" cy="53"/>
            </a:xfrm>
            <a:prstGeom prst="ellipse">
              <a:avLst/>
            </a:prstGeom>
            <a:solidFill>
              <a:srgbClr val="00CC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14" name="Oval 725">
              <a:extLst>
                <a:ext uri="{FF2B5EF4-FFF2-40B4-BE49-F238E27FC236}">
                  <a16:creationId xmlns:a16="http://schemas.microsoft.com/office/drawing/2014/main" id="{CA16D5B0-D0EC-5B5A-FB2E-321FCC909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4" y="2247"/>
              <a:ext cx="96" cy="110"/>
            </a:xfrm>
            <a:prstGeom prst="ellipse">
              <a:avLst/>
            </a:prstGeom>
            <a:solidFill>
              <a:srgbClr val="00CC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15" name="Freeform 726">
              <a:extLst>
                <a:ext uri="{FF2B5EF4-FFF2-40B4-BE49-F238E27FC236}">
                  <a16:creationId xmlns:a16="http://schemas.microsoft.com/office/drawing/2014/main" id="{343E31E5-A7A2-266D-B445-B83C12A68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8" y="2339"/>
              <a:ext cx="68" cy="225"/>
            </a:xfrm>
            <a:custGeom>
              <a:avLst/>
              <a:gdLst>
                <a:gd name="T0" fmla="*/ 0 w 148"/>
                <a:gd name="T1" fmla="*/ 0 h 426"/>
                <a:gd name="T2" fmla="*/ 0 w 148"/>
                <a:gd name="T3" fmla="*/ 0 h 426"/>
                <a:gd name="T4" fmla="*/ 0 w 148"/>
                <a:gd name="T5" fmla="*/ 1 h 426"/>
                <a:gd name="T6" fmla="*/ 0 w 148"/>
                <a:gd name="T7" fmla="*/ 1 h 426"/>
                <a:gd name="T8" fmla="*/ 0 w 148"/>
                <a:gd name="T9" fmla="*/ 0 h 4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"/>
                <a:gd name="T16" fmla="*/ 0 h 426"/>
                <a:gd name="T17" fmla="*/ 148 w 148"/>
                <a:gd name="T18" fmla="*/ 426 h 4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" h="426">
                  <a:moveTo>
                    <a:pt x="0" y="0"/>
                  </a:moveTo>
                  <a:lnTo>
                    <a:pt x="147" y="0"/>
                  </a:lnTo>
                  <a:lnTo>
                    <a:pt x="123" y="425"/>
                  </a:lnTo>
                  <a:lnTo>
                    <a:pt x="21" y="425"/>
                  </a:lnTo>
                  <a:lnTo>
                    <a:pt x="0" y="0"/>
                  </a:lnTo>
                </a:path>
              </a:pathLst>
            </a:custGeom>
            <a:solidFill>
              <a:srgbClr val="00CCFF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16" name="Rectangle 727">
              <a:extLst>
                <a:ext uri="{FF2B5EF4-FFF2-40B4-BE49-F238E27FC236}">
                  <a16:creationId xmlns:a16="http://schemas.microsoft.com/office/drawing/2014/main" id="{B912A8D4-E032-F7E1-2474-C7C966BC13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8" y="2194"/>
              <a:ext cx="47" cy="57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17" name="Rectangle 728">
              <a:extLst>
                <a:ext uri="{FF2B5EF4-FFF2-40B4-BE49-F238E27FC236}">
                  <a16:creationId xmlns:a16="http://schemas.microsoft.com/office/drawing/2014/main" id="{4F7A8441-8760-418F-6A62-4E9C04C05A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0" y="2336"/>
              <a:ext cx="63" cy="9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18" name="Rectangle 729">
              <a:extLst>
                <a:ext uri="{FF2B5EF4-FFF2-40B4-BE49-F238E27FC236}">
                  <a16:creationId xmlns:a16="http://schemas.microsoft.com/office/drawing/2014/main" id="{44486CE4-811C-C7D6-7F1F-A86D9077D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4" y="2246"/>
              <a:ext cx="35" cy="10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19" name="Rectangle 730">
              <a:extLst>
                <a:ext uri="{FF2B5EF4-FFF2-40B4-BE49-F238E27FC236}">
                  <a16:creationId xmlns:a16="http://schemas.microsoft.com/office/drawing/2014/main" id="{FDB4804C-115C-60E3-7DDE-CE110DCBD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3" y="2191"/>
              <a:ext cx="36" cy="5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9420" name="Group 736">
            <a:extLst>
              <a:ext uri="{FF2B5EF4-FFF2-40B4-BE49-F238E27FC236}">
                <a16:creationId xmlns:a16="http://schemas.microsoft.com/office/drawing/2014/main" id="{5E4F4240-EA75-DC9B-0B25-50B99D76DE68}"/>
              </a:ext>
            </a:extLst>
          </p:cNvPr>
          <p:cNvGrpSpPr>
            <a:grpSpLocks/>
          </p:cNvGrpSpPr>
          <p:nvPr/>
        </p:nvGrpSpPr>
        <p:grpSpPr bwMode="auto">
          <a:xfrm>
            <a:off x="5200922" y="2683442"/>
            <a:ext cx="152400" cy="631825"/>
            <a:chOff x="2574" y="2166"/>
            <a:chExt cx="96" cy="398"/>
          </a:xfrm>
        </p:grpSpPr>
        <p:sp>
          <p:nvSpPr>
            <p:cNvPr id="19421" name="Oval 737">
              <a:extLst>
                <a:ext uri="{FF2B5EF4-FFF2-40B4-BE49-F238E27FC236}">
                  <a16:creationId xmlns:a16="http://schemas.microsoft.com/office/drawing/2014/main" id="{F2051189-CA7F-9786-38B0-C7975F6FB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9" y="2166"/>
              <a:ext cx="46" cy="53"/>
            </a:xfrm>
            <a:prstGeom prst="ellipse">
              <a:avLst/>
            </a:prstGeom>
            <a:solidFill>
              <a:srgbClr val="00CC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22" name="Oval 738">
              <a:extLst>
                <a:ext uri="{FF2B5EF4-FFF2-40B4-BE49-F238E27FC236}">
                  <a16:creationId xmlns:a16="http://schemas.microsoft.com/office/drawing/2014/main" id="{C7FAD963-1AE6-21EE-0060-30167B804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4" y="2247"/>
              <a:ext cx="96" cy="110"/>
            </a:xfrm>
            <a:prstGeom prst="ellipse">
              <a:avLst/>
            </a:prstGeom>
            <a:solidFill>
              <a:srgbClr val="00CC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23" name="Freeform 739">
              <a:extLst>
                <a:ext uri="{FF2B5EF4-FFF2-40B4-BE49-F238E27FC236}">
                  <a16:creationId xmlns:a16="http://schemas.microsoft.com/office/drawing/2014/main" id="{753E69B8-15D0-3EC6-28F8-17EB0AD8A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8" y="2339"/>
              <a:ext cx="68" cy="225"/>
            </a:xfrm>
            <a:custGeom>
              <a:avLst/>
              <a:gdLst>
                <a:gd name="T0" fmla="*/ 0 w 148"/>
                <a:gd name="T1" fmla="*/ 0 h 426"/>
                <a:gd name="T2" fmla="*/ 0 w 148"/>
                <a:gd name="T3" fmla="*/ 0 h 426"/>
                <a:gd name="T4" fmla="*/ 0 w 148"/>
                <a:gd name="T5" fmla="*/ 1 h 426"/>
                <a:gd name="T6" fmla="*/ 0 w 148"/>
                <a:gd name="T7" fmla="*/ 1 h 426"/>
                <a:gd name="T8" fmla="*/ 0 w 148"/>
                <a:gd name="T9" fmla="*/ 0 h 4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"/>
                <a:gd name="T16" fmla="*/ 0 h 426"/>
                <a:gd name="T17" fmla="*/ 148 w 148"/>
                <a:gd name="T18" fmla="*/ 426 h 4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" h="426">
                  <a:moveTo>
                    <a:pt x="0" y="0"/>
                  </a:moveTo>
                  <a:lnTo>
                    <a:pt x="147" y="0"/>
                  </a:lnTo>
                  <a:lnTo>
                    <a:pt x="123" y="425"/>
                  </a:lnTo>
                  <a:lnTo>
                    <a:pt x="21" y="425"/>
                  </a:lnTo>
                  <a:lnTo>
                    <a:pt x="0" y="0"/>
                  </a:lnTo>
                </a:path>
              </a:pathLst>
            </a:custGeom>
            <a:solidFill>
              <a:srgbClr val="00CCFF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24" name="Rectangle 740">
              <a:extLst>
                <a:ext uri="{FF2B5EF4-FFF2-40B4-BE49-F238E27FC236}">
                  <a16:creationId xmlns:a16="http://schemas.microsoft.com/office/drawing/2014/main" id="{FC2137AA-6FC9-6693-E8B8-E903FD8E2A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8" y="2194"/>
              <a:ext cx="47" cy="57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25" name="Rectangle 741">
              <a:extLst>
                <a:ext uri="{FF2B5EF4-FFF2-40B4-BE49-F238E27FC236}">
                  <a16:creationId xmlns:a16="http://schemas.microsoft.com/office/drawing/2014/main" id="{DB81D744-E55A-2C7E-43E5-546E7CDF4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0" y="2336"/>
              <a:ext cx="63" cy="9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26" name="Rectangle 742">
              <a:extLst>
                <a:ext uri="{FF2B5EF4-FFF2-40B4-BE49-F238E27FC236}">
                  <a16:creationId xmlns:a16="http://schemas.microsoft.com/office/drawing/2014/main" id="{195FE02E-B0CA-B13E-95F0-0A678F945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4" y="2246"/>
              <a:ext cx="35" cy="10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27" name="Rectangle 743">
              <a:extLst>
                <a:ext uri="{FF2B5EF4-FFF2-40B4-BE49-F238E27FC236}">
                  <a16:creationId xmlns:a16="http://schemas.microsoft.com/office/drawing/2014/main" id="{D6C65D6D-93FC-21DC-B303-C35BF3E7ED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3" y="2191"/>
              <a:ext cx="36" cy="5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9428" name="Group 744">
            <a:extLst>
              <a:ext uri="{FF2B5EF4-FFF2-40B4-BE49-F238E27FC236}">
                <a16:creationId xmlns:a16="http://schemas.microsoft.com/office/drawing/2014/main" id="{522EB370-F7C7-EE73-7003-75B13A9E9AF9}"/>
              </a:ext>
            </a:extLst>
          </p:cNvPr>
          <p:cNvGrpSpPr>
            <a:grpSpLocks/>
          </p:cNvGrpSpPr>
          <p:nvPr/>
        </p:nvGrpSpPr>
        <p:grpSpPr bwMode="auto">
          <a:xfrm>
            <a:off x="6270897" y="2683442"/>
            <a:ext cx="123825" cy="434975"/>
            <a:chOff x="2574" y="2166"/>
            <a:chExt cx="96" cy="398"/>
          </a:xfrm>
        </p:grpSpPr>
        <p:sp>
          <p:nvSpPr>
            <p:cNvPr id="19429" name="Oval 745">
              <a:extLst>
                <a:ext uri="{FF2B5EF4-FFF2-40B4-BE49-F238E27FC236}">
                  <a16:creationId xmlns:a16="http://schemas.microsoft.com/office/drawing/2014/main" id="{5F886B76-5B79-22F0-8B7E-309A75DE6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9" y="2166"/>
              <a:ext cx="46" cy="53"/>
            </a:xfrm>
            <a:prstGeom prst="ellipse">
              <a:avLst/>
            </a:prstGeom>
            <a:solidFill>
              <a:srgbClr val="00CC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30" name="Oval 746">
              <a:extLst>
                <a:ext uri="{FF2B5EF4-FFF2-40B4-BE49-F238E27FC236}">
                  <a16:creationId xmlns:a16="http://schemas.microsoft.com/office/drawing/2014/main" id="{200CD791-8B9D-8B6C-5939-BA3F9D41B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4" y="2247"/>
              <a:ext cx="96" cy="110"/>
            </a:xfrm>
            <a:prstGeom prst="ellipse">
              <a:avLst/>
            </a:prstGeom>
            <a:solidFill>
              <a:srgbClr val="00CC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31" name="Freeform 747">
              <a:extLst>
                <a:ext uri="{FF2B5EF4-FFF2-40B4-BE49-F238E27FC236}">
                  <a16:creationId xmlns:a16="http://schemas.microsoft.com/office/drawing/2014/main" id="{54293F0D-D0C1-95C1-A6C7-D3D767D6A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8" y="2339"/>
              <a:ext cx="68" cy="225"/>
            </a:xfrm>
            <a:custGeom>
              <a:avLst/>
              <a:gdLst>
                <a:gd name="T0" fmla="*/ 0 w 148"/>
                <a:gd name="T1" fmla="*/ 0 h 426"/>
                <a:gd name="T2" fmla="*/ 0 w 148"/>
                <a:gd name="T3" fmla="*/ 0 h 426"/>
                <a:gd name="T4" fmla="*/ 0 w 148"/>
                <a:gd name="T5" fmla="*/ 1 h 426"/>
                <a:gd name="T6" fmla="*/ 0 w 148"/>
                <a:gd name="T7" fmla="*/ 1 h 426"/>
                <a:gd name="T8" fmla="*/ 0 w 148"/>
                <a:gd name="T9" fmla="*/ 0 h 4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"/>
                <a:gd name="T16" fmla="*/ 0 h 426"/>
                <a:gd name="T17" fmla="*/ 148 w 148"/>
                <a:gd name="T18" fmla="*/ 426 h 4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" h="426">
                  <a:moveTo>
                    <a:pt x="0" y="0"/>
                  </a:moveTo>
                  <a:lnTo>
                    <a:pt x="147" y="0"/>
                  </a:lnTo>
                  <a:lnTo>
                    <a:pt x="123" y="425"/>
                  </a:lnTo>
                  <a:lnTo>
                    <a:pt x="21" y="425"/>
                  </a:lnTo>
                  <a:lnTo>
                    <a:pt x="0" y="0"/>
                  </a:lnTo>
                </a:path>
              </a:pathLst>
            </a:custGeom>
            <a:solidFill>
              <a:srgbClr val="00CCFF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32" name="Rectangle 748">
              <a:extLst>
                <a:ext uri="{FF2B5EF4-FFF2-40B4-BE49-F238E27FC236}">
                  <a16:creationId xmlns:a16="http://schemas.microsoft.com/office/drawing/2014/main" id="{051A7DA5-0F50-DC55-7D7F-BB23FB3AB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8" y="2194"/>
              <a:ext cx="47" cy="57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33" name="Rectangle 749">
              <a:extLst>
                <a:ext uri="{FF2B5EF4-FFF2-40B4-BE49-F238E27FC236}">
                  <a16:creationId xmlns:a16="http://schemas.microsoft.com/office/drawing/2014/main" id="{18265DCC-4656-B640-FA32-06451022B3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0" y="2336"/>
              <a:ext cx="63" cy="9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34" name="Rectangle 750">
              <a:extLst>
                <a:ext uri="{FF2B5EF4-FFF2-40B4-BE49-F238E27FC236}">
                  <a16:creationId xmlns:a16="http://schemas.microsoft.com/office/drawing/2014/main" id="{070629E4-6B8B-61A3-6899-958F7DBF6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4" y="2246"/>
              <a:ext cx="35" cy="10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35" name="Rectangle 751">
              <a:extLst>
                <a:ext uri="{FF2B5EF4-FFF2-40B4-BE49-F238E27FC236}">
                  <a16:creationId xmlns:a16="http://schemas.microsoft.com/office/drawing/2014/main" id="{756CDA44-89B5-4BAF-AA78-749A92B8E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3" y="2191"/>
              <a:ext cx="36" cy="5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9436" name="Group 723">
            <a:extLst>
              <a:ext uri="{FF2B5EF4-FFF2-40B4-BE49-F238E27FC236}">
                <a16:creationId xmlns:a16="http://schemas.microsoft.com/office/drawing/2014/main" id="{8926D37B-BEAD-23B4-E657-7CCD7B4C3725}"/>
              </a:ext>
            </a:extLst>
          </p:cNvPr>
          <p:cNvGrpSpPr>
            <a:grpSpLocks/>
          </p:cNvGrpSpPr>
          <p:nvPr/>
        </p:nvGrpSpPr>
        <p:grpSpPr bwMode="auto">
          <a:xfrm>
            <a:off x="5510484" y="1865006"/>
            <a:ext cx="152400" cy="540816"/>
            <a:chOff x="2574" y="2166"/>
            <a:chExt cx="96" cy="398"/>
          </a:xfr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grpSpPr>
        <p:sp>
          <p:nvSpPr>
            <p:cNvPr id="19437" name="Oval 724">
              <a:extLst>
                <a:ext uri="{FF2B5EF4-FFF2-40B4-BE49-F238E27FC236}">
                  <a16:creationId xmlns:a16="http://schemas.microsoft.com/office/drawing/2014/main" id="{3C243979-6BCD-3D7F-AC04-B3E3D53C8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9" y="2166"/>
              <a:ext cx="46" cy="53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9438" name="Oval 725">
              <a:extLst>
                <a:ext uri="{FF2B5EF4-FFF2-40B4-BE49-F238E27FC236}">
                  <a16:creationId xmlns:a16="http://schemas.microsoft.com/office/drawing/2014/main" id="{7A0EFD5A-263A-B519-4A00-B2ADEEA0F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4" y="2247"/>
              <a:ext cx="96" cy="11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9440" name="Freeform 726">
              <a:extLst>
                <a:ext uri="{FF2B5EF4-FFF2-40B4-BE49-F238E27FC236}">
                  <a16:creationId xmlns:a16="http://schemas.microsoft.com/office/drawing/2014/main" id="{27F00557-9D96-5CEA-0F09-91AF6365D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8" y="2339"/>
              <a:ext cx="68" cy="225"/>
            </a:xfrm>
            <a:custGeom>
              <a:avLst/>
              <a:gdLst>
                <a:gd name="T0" fmla="*/ 0 w 148"/>
                <a:gd name="T1" fmla="*/ 0 h 426"/>
                <a:gd name="T2" fmla="*/ 6 w 148"/>
                <a:gd name="T3" fmla="*/ 0 h 426"/>
                <a:gd name="T4" fmla="*/ 6 w 148"/>
                <a:gd name="T5" fmla="*/ 33 h 426"/>
                <a:gd name="T6" fmla="*/ 1 w 148"/>
                <a:gd name="T7" fmla="*/ 33 h 426"/>
                <a:gd name="T8" fmla="*/ 0 w 148"/>
                <a:gd name="T9" fmla="*/ 0 h 4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"/>
                <a:gd name="T16" fmla="*/ 0 h 426"/>
                <a:gd name="T17" fmla="*/ 148 w 148"/>
                <a:gd name="T18" fmla="*/ 426 h 4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" h="426">
                  <a:moveTo>
                    <a:pt x="0" y="0"/>
                  </a:moveTo>
                  <a:lnTo>
                    <a:pt x="147" y="0"/>
                  </a:lnTo>
                  <a:lnTo>
                    <a:pt x="123" y="425"/>
                  </a:lnTo>
                  <a:lnTo>
                    <a:pt x="21" y="425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9441" name="Rectangle 727">
              <a:extLst>
                <a:ext uri="{FF2B5EF4-FFF2-40B4-BE49-F238E27FC236}">
                  <a16:creationId xmlns:a16="http://schemas.microsoft.com/office/drawing/2014/main" id="{77E6E900-9922-A164-E522-4401B581B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8" y="2194"/>
              <a:ext cx="47" cy="57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9442" name="Rectangle 728">
              <a:extLst>
                <a:ext uri="{FF2B5EF4-FFF2-40B4-BE49-F238E27FC236}">
                  <a16:creationId xmlns:a16="http://schemas.microsoft.com/office/drawing/2014/main" id="{63C60495-4390-35C4-8415-599527534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0" y="2336"/>
              <a:ext cx="63" cy="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9443" name="Rectangle 729">
              <a:extLst>
                <a:ext uri="{FF2B5EF4-FFF2-40B4-BE49-F238E27FC236}">
                  <a16:creationId xmlns:a16="http://schemas.microsoft.com/office/drawing/2014/main" id="{2AA5490E-F943-C827-BCE0-7BE6C28DF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4" y="2246"/>
              <a:ext cx="35" cy="10"/>
            </a:xfrm>
            <a:prstGeom prst="rect">
              <a:avLst/>
            </a:pr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9444" name="Rectangle 730">
              <a:extLst>
                <a:ext uri="{FF2B5EF4-FFF2-40B4-BE49-F238E27FC236}">
                  <a16:creationId xmlns:a16="http://schemas.microsoft.com/office/drawing/2014/main" id="{0151251C-1E5C-3718-3601-F8ABC3544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3" y="2191"/>
              <a:ext cx="36" cy="5"/>
            </a:xfrm>
            <a:prstGeom prst="rect">
              <a:avLst/>
            </a:pr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19452" name="Freeform 726">
            <a:extLst>
              <a:ext uri="{FF2B5EF4-FFF2-40B4-BE49-F238E27FC236}">
                <a16:creationId xmlns:a16="http://schemas.microsoft.com/office/drawing/2014/main" id="{9C7E0ED4-BB04-3384-8170-0F01FBDF2118}"/>
              </a:ext>
            </a:extLst>
          </p:cNvPr>
          <p:cNvSpPr>
            <a:spLocks/>
          </p:cNvSpPr>
          <p:nvPr/>
        </p:nvSpPr>
        <p:spPr bwMode="auto">
          <a:xfrm>
            <a:off x="5247406" y="1976667"/>
            <a:ext cx="107950" cy="304800"/>
          </a:xfrm>
          <a:custGeom>
            <a:avLst/>
            <a:gdLst>
              <a:gd name="T0" fmla="*/ 0 w 148"/>
              <a:gd name="T1" fmla="*/ 0 h 426"/>
              <a:gd name="T2" fmla="*/ 6 w 148"/>
              <a:gd name="T3" fmla="*/ 0 h 426"/>
              <a:gd name="T4" fmla="*/ 6 w 148"/>
              <a:gd name="T5" fmla="*/ 33 h 426"/>
              <a:gd name="T6" fmla="*/ 1 w 148"/>
              <a:gd name="T7" fmla="*/ 33 h 426"/>
              <a:gd name="T8" fmla="*/ 0 w 148"/>
              <a:gd name="T9" fmla="*/ 0 h 4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8"/>
              <a:gd name="T16" fmla="*/ 0 h 426"/>
              <a:gd name="T17" fmla="*/ 148 w 148"/>
              <a:gd name="T18" fmla="*/ 426 h 4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8" h="426">
                <a:moveTo>
                  <a:pt x="0" y="0"/>
                </a:moveTo>
                <a:lnTo>
                  <a:pt x="147" y="0"/>
                </a:lnTo>
                <a:lnTo>
                  <a:pt x="123" y="425"/>
                </a:lnTo>
                <a:lnTo>
                  <a:pt x="21" y="425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-128"/>
            </a:endParaRPr>
          </a:p>
        </p:txBody>
      </p:sp>
      <p:grpSp>
        <p:nvGrpSpPr>
          <p:cNvPr id="19454" name="Group 21">
            <a:extLst>
              <a:ext uri="{FF2B5EF4-FFF2-40B4-BE49-F238E27FC236}">
                <a16:creationId xmlns:a16="http://schemas.microsoft.com/office/drawing/2014/main" id="{6CB4A83D-1B95-F1F1-74CF-38E46B99DED9}"/>
              </a:ext>
            </a:extLst>
          </p:cNvPr>
          <p:cNvGrpSpPr>
            <a:grpSpLocks/>
          </p:cNvGrpSpPr>
          <p:nvPr/>
        </p:nvGrpSpPr>
        <p:grpSpPr bwMode="auto">
          <a:xfrm>
            <a:off x="6056212" y="1048419"/>
            <a:ext cx="152400" cy="473075"/>
            <a:chOff x="5403" y="3457"/>
            <a:chExt cx="209" cy="755"/>
          </a:xfrm>
        </p:grpSpPr>
        <p:sp>
          <p:nvSpPr>
            <p:cNvPr id="19455" name="Oval 22">
              <a:extLst>
                <a:ext uri="{FF2B5EF4-FFF2-40B4-BE49-F238E27FC236}">
                  <a16:creationId xmlns:a16="http://schemas.microsoft.com/office/drawing/2014/main" id="{87ED5EB9-19EE-0D35-D357-561288D6F9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7" y="3457"/>
              <a:ext cx="100" cy="1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8" name="Oval 23">
              <a:extLst>
                <a:ext uri="{FF2B5EF4-FFF2-40B4-BE49-F238E27FC236}">
                  <a16:creationId xmlns:a16="http://schemas.microsoft.com/office/drawing/2014/main" id="{4B681E48-821A-2024-D09B-70E464DFE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3" y="3610"/>
              <a:ext cx="209" cy="20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9" name="Freeform 24">
              <a:extLst>
                <a:ext uri="{FF2B5EF4-FFF2-40B4-BE49-F238E27FC236}">
                  <a16:creationId xmlns:a16="http://schemas.microsoft.com/office/drawing/2014/main" id="{DF77AC75-5A28-93C0-BFB9-126A3445F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4" y="3786"/>
              <a:ext cx="148" cy="426"/>
            </a:xfrm>
            <a:custGeom>
              <a:avLst/>
              <a:gdLst>
                <a:gd name="T0" fmla="*/ 0 w 148"/>
                <a:gd name="T1" fmla="*/ 0 h 426"/>
                <a:gd name="T2" fmla="*/ 147 w 148"/>
                <a:gd name="T3" fmla="*/ 0 h 426"/>
                <a:gd name="T4" fmla="*/ 123 w 148"/>
                <a:gd name="T5" fmla="*/ 425 h 426"/>
                <a:gd name="T6" fmla="*/ 21 w 148"/>
                <a:gd name="T7" fmla="*/ 425 h 426"/>
                <a:gd name="T8" fmla="*/ 0 w 148"/>
                <a:gd name="T9" fmla="*/ 0 h 4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"/>
                <a:gd name="T16" fmla="*/ 0 h 426"/>
                <a:gd name="T17" fmla="*/ 148 w 148"/>
                <a:gd name="T18" fmla="*/ 426 h 4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" h="426">
                  <a:moveTo>
                    <a:pt x="0" y="0"/>
                  </a:moveTo>
                  <a:lnTo>
                    <a:pt x="147" y="0"/>
                  </a:lnTo>
                  <a:lnTo>
                    <a:pt x="123" y="425"/>
                  </a:lnTo>
                  <a:lnTo>
                    <a:pt x="21" y="425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Rectangle 25">
              <a:extLst>
                <a:ext uri="{FF2B5EF4-FFF2-40B4-BE49-F238E27FC236}">
                  <a16:creationId xmlns:a16="http://schemas.microsoft.com/office/drawing/2014/main" id="{E52F77F8-126A-BD48-C16F-FFF2B55E5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6" y="3510"/>
              <a:ext cx="101" cy="10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1" name="Rectangle 26">
              <a:extLst>
                <a:ext uri="{FF2B5EF4-FFF2-40B4-BE49-F238E27FC236}">
                  <a16:creationId xmlns:a16="http://schemas.microsoft.com/office/drawing/2014/main" id="{D6CE6A01-1828-2CD2-4524-D287BE0BA3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7" y="3779"/>
              <a:ext cx="138" cy="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" name="Rectangle 27">
              <a:extLst>
                <a:ext uri="{FF2B5EF4-FFF2-40B4-BE49-F238E27FC236}">
                  <a16:creationId xmlns:a16="http://schemas.microsoft.com/office/drawing/2014/main" id="{5B61AE6C-5C11-D7A3-3558-FC77A4B29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9" y="3609"/>
              <a:ext cx="76" cy="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8" name="Rectangle 28">
              <a:extLst>
                <a:ext uri="{FF2B5EF4-FFF2-40B4-BE49-F238E27FC236}">
                  <a16:creationId xmlns:a16="http://schemas.microsoft.com/office/drawing/2014/main" id="{1E28F3EE-98B7-D57B-9C1D-D2EA73D75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7" y="3504"/>
              <a:ext cx="78" cy="1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49" name="Group 2">
            <a:extLst>
              <a:ext uri="{FF2B5EF4-FFF2-40B4-BE49-F238E27FC236}">
                <a16:creationId xmlns:a16="http://schemas.microsoft.com/office/drawing/2014/main" id="{157A6CDB-B2CB-0401-5EE6-9472E09DFB5A}"/>
              </a:ext>
            </a:extLst>
          </p:cNvPr>
          <p:cNvGrpSpPr>
            <a:grpSpLocks/>
          </p:cNvGrpSpPr>
          <p:nvPr/>
        </p:nvGrpSpPr>
        <p:grpSpPr bwMode="auto">
          <a:xfrm>
            <a:off x="6440330" y="880876"/>
            <a:ext cx="185738" cy="695325"/>
            <a:chOff x="4054621" y="1328134"/>
            <a:chExt cx="185738" cy="696632"/>
          </a:xfrm>
        </p:grpSpPr>
        <p:grpSp>
          <p:nvGrpSpPr>
            <p:cNvPr id="150" name="Group 21">
              <a:extLst>
                <a:ext uri="{FF2B5EF4-FFF2-40B4-BE49-F238E27FC236}">
                  <a16:creationId xmlns:a16="http://schemas.microsoft.com/office/drawing/2014/main" id="{93E4097E-33B7-019F-86F8-74C003477C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54621" y="1328134"/>
              <a:ext cx="185738" cy="660400"/>
              <a:chOff x="5403" y="3457"/>
              <a:chExt cx="209" cy="755"/>
            </a:xfrm>
          </p:grpSpPr>
          <p:sp>
            <p:nvSpPr>
              <p:cNvPr id="152" name="Oval 22">
                <a:extLst>
                  <a:ext uri="{FF2B5EF4-FFF2-40B4-BE49-F238E27FC236}">
                    <a16:creationId xmlns:a16="http://schemas.microsoft.com/office/drawing/2014/main" id="{FFC3E8CE-422F-70BE-9C20-8DBC3D88E5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7" y="3457"/>
                <a:ext cx="100" cy="1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3" name="Oval 23">
                <a:extLst>
                  <a:ext uri="{FF2B5EF4-FFF2-40B4-BE49-F238E27FC236}">
                    <a16:creationId xmlns:a16="http://schemas.microsoft.com/office/drawing/2014/main" id="{E6341BE5-4D44-54B4-01F1-327F4ECE1C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3" y="3610"/>
                <a:ext cx="209" cy="20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4" name="Freeform 24">
                <a:extLst>
                  <a:ext uri="{FF2B5EF4-FFF2-40B4-BE49-F238E27FC236}">
                    <a16:creationId xmlns:a16="http://schemas.microsoft.com/office/drawing/2014/main" id="{FD597285-EA9C-BF0D-C5D5-91018E77CA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4" y="3786"/>
                <a:ext cx="148" cy="426"/>
              </a:xfrm>
              <a:custGeom>
                <a:avLst/>
                <a:gdLst>
                  <a:gd name="T0" fmla="*/ 0 w 148"/>
                  <a:gd name="T1" fmla="*/ 0 h 426"/>
                  <a:gd name="T2" fmla="*/ 147 w 148"/>
                  <a:gd name="T3" fmla="*/ 0 h 426"/>
                  <a:gd name="T4" fmla="*/ 123 w 148"/>
                  <a:gd name="T5" fmla="*/ 425 h 426"/>
                  <a:gd name="T6" fmla="*/ 21 w 148"/>
                  <a:gd name="T7" fmla="*/ 425 h 426"/>
                  <a:gd name="T8" fmla="*/ 0 w 148"/>
                  <a:gd name="T9" fmla="*/ 0 h 4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"/>
                  <a:gd name="T16" fmla="*/ 0 h 426"/>
                  <a:gd name="T17" fmla="*/ 148 w 148"/>
                  <a:gd name="T18" fmla="*/ 426 h 4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" h="426">
                    <a:moveTo>
                      <a:pt x="0" y="0"/>
                    </a:moveTo>
                    <a:lnTo>
                      <a:pt x="147" y="0"/>
                    </a:lnTo>
                    <a:lnTo>
                      <a:pt x="123" y="425"/>
                    </a:lnTo>
                    <a:lnTo>
                      <a:pt x="21" y="425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Rectangle 25">
                <a:extLst>
                  <a:ext uri="{FF2B5EF4-FFF2-40B4-BE49-F238E27FC236}">
                    <a16:creationId xmlns:a16="http://schemas.microsoft.com/office/drawing/2014/main" id="{57B664BD-7F4D-B52D-021D-E175DA513C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6" y="3510"/>
                <a:ext cx="101" cy="10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6" name="Rectangle 26">
                <a:extLst>
                  <a:ext uri="{FF2B5EF4-FFF2-40B4-BE49-F238E27FC236}">
                    <a16:creationId xmlns:a16="http://schemas.microsoft.com/office/drawing/2014/main" id="{B305FF35-0FFC-929E-1F11-23CFF301FA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37" y="3779"/>
                <a:ext cx="138" cy="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7" name="Rectangle 27">
                <a:extLst>
                  <a:ext uri="{FF2B5EF4-FFF2-40B4-BE49-F238E27FC236}">
                    <a16:creationId xmlns:a16="http://schemas.microsoft.com/office/drawing/2014/main" id="{04C82C12-8D5F-B6F7-618B-751A712653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69" y="3609"/>
                <a:ext cx="76" cy="1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8" name="Rectangle 28">
                <a:extLst>
                  <a:ext uri="{FF2B5EF4-FFF2-40B4-BE49-F238E27FC236}">
                    <a16:creationId xmlns:a16="http://schemas.microsoft.com/office/drawing/2014/main" id="{11F74A61-D800-55E8-4965-969FF782E0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67" y="3504"/>
                <a:ext cx="78" cy="1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51" name="Freeform 726">
              <a:extLst>
                <a:ext uri="{FF2B5EF4-FFF2-40B4-BE49-F238E27FC236}">
                  <a16:creationId xmlns:a16="http://schemas.microsoft.com/office/drawing/2014/main" id="{AB2FE805-1713-9193-63F9-1737E47F2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1953" y="1627161"/>
              <a:ext cx="117725" cy="397605"/>
            </a:xfrm>
            <a:custGeom>
              <a:avLst/>
              <a:gdLst>
                <a:gd name="T0" fmla="*/ 0 w 148"/>
                <a:gd name="T1" fmla="*/ 0 h 426"/>
                <a:gd name="T2" fmla="*/ 6 w 148"/>
                <a:gd name="T3" fmla="*/ 0 h 426"/>
                <a:gd name="T4" fmla="*/ 6 w 148"/>
                <a:gd name="T5" fmla="*/ 33 h 426"/>
                <a:gd name="T6" fmla="*/ 1 w 148"/>
                <a:gd name="T7" fmla="*/ 33 h 426"/>
                <a:gd name="T8" fmla="*/ 0 w 148"/>
                <a:gd name="T9" fmla="*/ 0 h 4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"/>
                <a:gd name="T16" fmla="*/ 0 h 426"/>
                <a:gd name="T17" fmla="*/ 148 w 148"/>
                <a:gd name="T18" fmla="*/ 426 h 4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" h="426">
                  <a:moveTo>
                    <a:pt x="0" y="0"/>
                  </a:moveTo>
                  <a:lnTo>
                    <a:pt x="147" y="0"/>
                  </a:lnTo>
                  <a:lnTo>
                    <a:pt x="123" y="425"/>
                  </a:lnTo>
                  <a:lnTo>
                    <a:pt x="21" y="425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159" name="Group 21">
            <a:extLst>
              <a:ext uri="{FF2B5EF4-FFF2-40B4-BE49-F238E27FC236}">
                <a16:creationId xmlns:a16="http://schemas.microsoft.com/office/drawing/2014/main" id="{7CD0B2E5-ABD8-1F8F-417A-762A6ADE1C55}"/>
              </a:ext>
            </a:extLst>
          </p:cNvPr>
          <p:cNvGrpSpPr>
            <a:grpSpLocks/>
          </p:cNvGrpSpPr>
          <p:nvPr/>
        </p:nvGrpSpPr>
        <p:grpSpPr bwMode="auto">
          <a:xfrm>
            <a:off x="5510484" y="861020"/>
            <a:ext cx="185738" cy="660400"/>
            <a:chOff x="5403" y="3457"/>
            <a:chExt cx="209" cy="755"/>
          </a:xfrm>
        </p:grpSpPr>
        <p:sp>
          <p:nvSpPr>
            <p:cNvPr id="160" name="Oval 22">
              <a:extLst>
                <a:ext uri="{FF2B5EF4-FFF2-40B4-BE49-F238E27FC236}">
                  <a16:creationId xmlns:a16="http://schemas.microsoft.com/office/drawing/2014/main" id="{1BC9ABE3-9708-33D4-4548-D5A65C86C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7" y="3457"/>
              <a:ext cx="100" cy="1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1" name="Oval 23">
              <a:extLst>
                <a:ext uri="{FF2B5EF4-FFF2-40B4-BE49-F238E27FC236}">
                  <a16:creationId xmlns:a16="http://schemas.microsoft.com/office/drawing/2014/main" id="{E2B207B8-95DD-0767-018B-E587CE216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3" y="3610"/>
              <a:ext cx="209" cy="20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2" name="Freeform 24">
              <a:extLst>
                <a:ext uri="{FF2B5EF4-FFF2-40B4-BE49-F238E27FC236}">
                  <a16:creationId xmlns:a16="http://schemas.microsoft.com/office/drawing/2014/main" id="{1871D68F-36DA-FA94-8417-96FEBA8B1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4" y="3786"/>
              <a:ext cx="148" cy="426"/>
            </a:xfrm>
            <a:custGeom>
              <a:avLst/>
              <a:gdLst>
                <a:gd name="T0" fmla="*/ 0 w 148"/>
                <a:gd name="T1" fmla="*/ 0 h 426"/>
                <a:gd name="T2" fmla="*/ 147 w 148"/>
                <a:gd name="T3" fmla="*/ 0 h 426"/>
                <a:gd name="T4" fmla="*/ 123 w 148"/>
                <a:gd name="T5" fmla="*/ 425 h 426"/>
                <a:gd name="T6" fmla="*/ 21 w 148"/>
                <a:gd name="T7" fmla="*/ 425 h 426"/>
                <a:gd name="T8" fmla="*/ 0 w 148"/>
                <a:gd name="T9" fmla="*/ 0 h 4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"/>
                <a:gd name="T16" fmla="*/ 0 h 426"/>
                <a:gd name="T17" fmla="*/ 148 w 148"/>
                <a:gd name="T18" fmla="*/ 426 h 4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" h="426">
                  <a:moveTo>
                    <a:pt x="0" y="0"/>
                  </a:moveTo>
                  <a:lnTo>
                    <a:pt x="147" y="0"/>
                  </a:lnTo>
                  <a:lnTo>
                    <a:pt x="123" y="425"/>
                  </a:lnTo>
                  <a:lnTo>
                    <a:pt x="21" y="425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Rectangle 25">
              <a:extLst>
                <a:ext uri="{FF2B5EF4-FFF2-40B4-BE49-F238E27FC236}">
                  <a16:creationId xmlns:a16="http://schemas.microsoft.com/office/drawing/2014/main" id="{AF2B357A-F0F0-B3BD-FEDA-F480BDC9B4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6" y="3510"/>
              <a:ext cx="101" cy="10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" name="Rectangle 26">
              <a:extLst>
                <a:ext uri="{FF2B5EF4-FFF2-40B4-BE49-F238E27FC236}">
                  <a16:creationId xmlns:a16="http://schemas.microsoft.com/office/drawing/2014/main" id="{4247B576-C282-3858-BF8D-92061A60EC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7" y="3779"/>
              <a:ext cx="138" cy="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5" name="Rectangle 27">
              <a:extLst>
                <a:ext uri="{FF2B5EF4-FFF2-40B4-BE49-F238E27FC236}">
                  <a16:creationId xmlns:a16="http://schemas.microsoft.com/office/drawing/2014/main" id="{818C3B57-D51A-91BA-7D04-34E8115048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9" y="3609"/>
              <a:ext cx="76" cy="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6" name="Rectangle 28">
              <a:extLst>
                <a:ext uri="{FF2B5EF4-FFF2-40B4-BE49-F238E27FC236}">
                  <a16:creationId xmlns:a16="http://schemas.microsoft.com/office/drawing/2014/main" id="{8D1B9C94-B3BB-7FFC-4817-C6C1CD722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7" y="3504"/>
              <a:ext cx="78" cy="1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67" name="Group 51">
            <a:extLst>
              <a:ext uri="{FF2B5EF4-FFF2-40B4-BE49-F238E27FC236}">
                <a16:creationId xmlns:a16="http://schemas.microsoft.com/office/drawing/2014/main" id="{C60C414A-5CD9-CEED-F0CB-4222587B90BF}"/>
              </a:ext>
            </a:extLst>
          </p:cNvPr>
          <p:cNvGrpSpPr>
            <a:grpSpLocks/>
          </p:cNvGrpSpPr>
          <p:nvPr/>
        </p:nvGrpSpPr>
        <p:grpSpPr bwMode="auto">
          <a:xfrm>
            <a:off x="5767659" y="1064220"/>
            <a:ext cx="141288" cy="460375"/>
            <a:chOff x="5403" y="3457"/>
            <a:chExt cx="209" cy="755"/>
          </a:xfrm>
        </p:grpSpPr>
        <p:sp>
          <p:nvSpPr>
            <p:cNvPr id="168" name="Oval 52">
              <a:extLst>
                <a:ext uri="{FF2B5EF4-FFF2-40B4-BE49-F238E27FC236}">
                  <a16:creationId xmlns:a16="http://schemas.microsoft.com/office/drawing/2014/main" id="{7EBA32F2-F4DD-7301-5039-2E9087837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7" y="3457"/>
              <a:ext cx="100" cy="1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9" name="Oval 53">
              <a:extLst>
                <a:ext uri="{FF2B5EF4-FFF2-40B4-BE49-F238E27FC236}">
                  <a16:creationId xmlns:a16="http://schemas.microsoft.com/office/drawing/2014/main" id="{95A54AE8-E6A0-5A47-C762-8CCE6439B9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3" y="3610"/>
              <a:ext cx="209" cy="20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0" name="Freeform 54">
              <a:extLst>
                <a:ext uri="{FF2B5EF4-FFF2-40B4-BE49-F238E27FC236}">
                  <a16:creationId xmlns:a16="http://schemas.microsoft.com/office/drawing/2014/main" id="{E750F801-775C-6B9F-C355-734FE10B6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4" y="3786"/>
              <a:ext cx="148" cy="426"/>
            </a:xfrm>
            <a:custGeom>
              <a:avLst/>
              <a:gdLst>
                <a:gd name="T0" fmla="*/ 0 w 148"/>
                <a:gd name="T1" fmla="*/ 0 h 426"/>
                <a:gd name="T2" fmla="*/ 147 w 148"/>
                <a:gd name="T3" fmla="*/ 0 h 426"/>
                <a:gd name="T4" fmla="*/ 123 w 148"/>
                <a:gd name="T5" fmla="*/ 425 h 426"/>
                <a:gd name="T6" fmla="*/ 21 w 148"/>
                <a:gd name="T7" fmla="*/ 425 h 426"/>
                <a:gd name="T8" fmla="*/ 0 w 148"/>
                <a:gd name="T9" fmla="*/ 0 h 4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"/>
                <a:gd name="T16" fmla="*/ 0 h 426"/>
                <a:gd name="T17" fmla="*/ 148 w 148"/>
                <a:gd name="T18" fmla="*/ 426 h 4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" h="426">
                  <a:moveTo>
                    <a:pt x="0" y="0"/>
                  </a:moveTo>
                  <a:lnTo>
                    <a:pt x="147" y="0"/>
                  </a:lnTo>
                  <a:lnTo>
                    <a:pt x="123" y="425"/>
                  </a:lnTo>
                  <a:lnTo>
                    <a:pt x="21" y="425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Rectangle 55">
              <a:extLst>
                <a:ext uri="{FF2B5EF4-FFF2-40B4-BE49-F238E27FC236}">
                  <a16:creationId xmlns:a16="http://schemas.microsoft.com/office/drawing/2014/main" id="{AC2B56DC-8FC9-705E-014F-68C2BFA93E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6" y="3510"/>
              <a:ext cx="101" cy="10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2" name="Rectangle 56">
              <a:extLst>
                <a:ext uri="{FF2B5EF4-FFF2-40B4-BE49-F238E27FC236}">
                  <a16:creationId xmlns:a16="http://schemas.microsoft.com/office/drawing/2014/main" id="{5500D1F6-2C6F-049D-8706-7CFF59D54B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7" y="3779"/>
              <a:ext cx="138" cy="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3" name="Rectangle 57">
              <a:extLst>
                <a:ext uri="{FF2B5EF4-FFF2-40B4-BE49-F238E27FC236}">
                  <a16:creationId xmlns:a16="http://schemas.microsoft.com/office/drawing/2014/main" id="{6DCA777D-09AE-3928-7554-1E0641C054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9" y="3609"/>
              <a:ext cx="76" cy="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" name="Rectangle 58">
              <a:extLst>
                <a:ext uri="{FF2B5EF4-FFF2-40B4-BE49-F238E27FC236}">
                  <a16:creationId xmlns:a16="http://schemas.microsoft.com/office/drawing/2014/main" id="{B0764635-4807-891C-27CE-69433E87E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7" y="3504"/>
              <a:ext cx="78" cy="1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A62B30E-27E4-E5E6-0734-FA523B85ADA4}"/>
              </a:ext>
            </a:extLst>
          </p:cNvPr>
          <p:cNvGrpSpPr/>
          <p:nvPr/>
        </p:nvGrpSpPr>
        <p:grpSpPr>
          <a:xfrm>
            <a:off x="2819400" y="6019800"/>
            <a:ext cx="1062038" cy="936483"/>
            <a:chOff x="-3581400" y="4012450"/>
            <a:chExt cx="1062038" cy="936483"/>
          </a:xfrm>
        </p:grpSpPr>
        <p:grpSp>
          <p:nvGrpSpPr>
            <p:cNvPr id="8" name="Group 29">
              <a:extLst>
                <a:ext uri="{FF2B5EF4-FFF2-40B4-BE49-F238E27FC236}">
                  <a16:creationId xmlns:a16="http://schemas.microsoft.com/office/drawing/2014/main" id="{FAAEF88C-62AF-1A9E-68B9-32524FFBCD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387532" y="4158358"/>
              <a:ext cx="287338" cy="790575"/>
              <a:chOff x="528" y="240"/>
              <a:chExt cx="181" cy="498"/>
            </a:xfrm>
          </p:grpSpPr>
          <p:sp>
            <p:nvSpPr>
              <p:cNvPr id="9" name="Line 30">
                <a:extLst>
                  <a:ext uri="{FF2B5EF4-FFF2-40B4-BE49-F238E27FC236}">
                    <a16:creationId xmlns:a16="http://schemas.microsoft.com/office/drawing/2014/main" id="{06B81D0E-50D4-542A-F285-56E30376CA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5" y="485"/>
                <a:ext cx="0" cy="2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Line 31">
                <a:extLst>
                  <a:ext uri="{FF2B5EF4-FFF2-40B4-BE49-F238E27FC236}">
                    <a16:creationId xmlns:a16="http://schemas.microsoft.com/office/drawing/2014/main" id="{AB1ECA1E-4807-ECB5-248E-3AA858D47C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1" y="485"/>
                <a:ext cx="0" cy="2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Freeform 32">
                <a:extLst>
                  <a:ext uri="{FF2B5EF4-FFF2-40B4-BE49-F238E27FC236}">
                    <a16:creationId xmlns:a16="http://schemas.microsoft.com/office/drawing/2014/main" id="{C01331B0-3C6C-B2F8-98EB-DDFEF1C8E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" y="240"/>
                <a:ext cx="181" cy="332"/>
              </a:xfrm>
              <a:custGeom>
                <a:avLst/>
                <a:gdLst>
                  <a:gd name="T0" fmla="*/ 1 w 277"/>
                  <a:gd name="T1" fmla="*/ 0 h 517"/>
                  <a:gd name="T2" fmla="*/ 1 w 277"/>
                  <a:gd name="T3" fmla="*/ 0 h 517"/>
                  <a:gd name="T4" fmla="*/ 1 w 277"/>
                  <a:gd name="T5" fmla="*/ 1 h 517"/>
                  <a:gd name="T6" fmla="*/ 1 w 277"/>
                  <a:gd name="T7" fmla="*/ 1 h 517"/>
                  <a:gd name="T8" fmla="*/ 1 w 277"/>
                  <a:gd name="T9" fmla="*/ 1 h 517"/>
                  <a:gd name="T10" fmla="*/ 1 w 277"/>
                  <a:gd name="T11" fmla="*/ 1 h 517"/>
                  <a:gd name="T12" fmla="*/ 1 w 277"/>
                  <a:gd name="T13" fmla="*/ 1 h 517"/>
                  <a:gd name="T14" fmla="*/ 1 w 277"/>
                  <a:gd name="T15" fmla="*/ 1 h 517"/>
                  <a:gd name="T16" fmla="*/ 0 w 277"/>
                  <a:gd name="T17" fmla="*/ 1 h 517"/>
                  <a:gd name="T18" fmla="*/ 0 w 277"/>
                  <a:gd name="T19" fmla="*/ 1 h 517"/>
                  <a:gd name="T20" fmla="*/ 1 w 277"/>
                  <a:gd name="T21" fmla="*/ 1 h 517"/>
                  <a:gd name="T22" fmla="*/ 1 w 277"/>
                  <a:gd name="T23" fmla="*/ 1 h 517"/>
                  <a:gd name="T24" fmla="*/ 1 w 277"/>
                  <a:gd name="T25" fmla="*/ 0 h 5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7"/>
                  <a:gd name="T40" fmla="*/ 0 h 517"/>
                  <a:gd name="T41" fmla="*/ 277 w 277"/>
                  <a:gd name="T42" fmla="*/ 517 h 5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7" h="517">
                    <a:moveTo>
                      <a:pt x="89" y="0"/>
                    </a:moveTo>
                    <a:lnTo>
                      <a:pt x="191" y="0"/>
                    </a:lnTo>
                    <a:lnTo>
                      <a:pt x="191" y="105"/>
                    </a:lnTo>
                    <a:lnTo>
                      <a:pt x="225" y="105"/>
                    </a:lnTo>
                    <a:lnTo>
                      <a:pt x="276" y="139"/>
                    </a:lnTo>
                    <a:lnTo>
                      <a:pt x="276" y="415"/>
                    </a:lnTo>
                    <a:lnTo>
                      <a:pt x="225" y="516"/>
                    </a:lnTo>
                    <a:lnTo>
                      <a:pt x="51" y="516"/>
                    </a:lnTo>
                    <a:lnTo>
                      <a:pt x="0" y="415"/>
                    </a:lnTo>
                    <a:lnTo>
                      <a:pt x="0" y="139"/>
                    </a:lnTo>
                    <a:lnTo>
                      <a:pt x="51" y="105"/>
                    </a:lnTo>
                    <a:lnTo>
                      <a:pt x="89" y="105"/>
                    </a:lnTo>
                    <a:lnTo>
                      <a:pt x="89" y="0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29">
              <a:extLst>
                <a:ext uri="{FF2B5EF4-FFF2-40B4-BE49-F238E27FC236}">
                  <a16:creationId xmlns:a16="http://schemas.microsoft.com/office/drawing/2014/main" id="{425E7C5E-B7E2-F5B9-E635-D5A66A3FAE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016455" y="4140142"/>
              <a:ext cx="287338" cy="790575"/>
              <a:chOff x="528" y="240"/>
              <a:chExt cx="181" cy="498"/>
            </a:xfrm>
          </p:grpSpPr>
          <p:sp>
            <p:nvSpPr>
              <p:cNvPr id="13" name="Line 30">
                <a:extLst>
                  <a:ext uri="{FF2B5EF4-FFF2-40B4-BE49-F238E27FC236}">
                    <a16:creationId xmlns:a16="http://schemas.microsoft.com/office/drawing/2014/main" id="{FCD72665-100E-7FE1-3263-4F21161D89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5" y="485"/>
                <a:ext cx="0" cy="2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Line 31">
                <a:extLst>
                  <a:ext uri="{FF2B5EF4-FFF2-40B4-BE49-F238E27FC236}">
                    <a16:creationId xmlns:a16="http://schemas.microsoft.com/office/drawing/2014/main" id="{D8990515-B41D-BD8D-216D-2B247C0D2C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1" y="485"/>
                <a:ext cx="0" cy="2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EAF132F8-8778-BE28-898C-DB3996EA38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" y="240"/>
                <a:ext cx="181" cy="332"/>
              </a:xfrm>
              <a:custGeom>
                <a:avLst/>
                <a:gdLst>
                  <a:gd name="T0" fmla="*/ 1 w 277"/>
                  <a:gd name="T1" fmla="*/ 0 h 517"/>
                  <a:gd name="T2" fmla="*/ 1 w 277"/>
                  <a:gd name="T3" fmla="*/ 0 h 517"/>
                  <a:gd name="T4" fmla="*/ 1 w 277"/>
                  <a:gd name="T5" fmla="*/ 1 h 517"/>
                  <a:gd name="T6" fmla="*/ 1 w 277"/>
                  <a:gd name="T7" fmla="*/ 1 h 517"/>
                  <a:gd name="T8" fmla="*/ 1 w 277"/>
                  <a:gd name="T9" fmla="*/ 1 h 517"/>
                  <a:gd name="T10" fmla="*/ 1 w 277"/>
                  <a:gd name="T11" fmla="*/ 1 h 517"/>
                  <a:gd name="T12" fmla="*/ 1 w 277"/>
                  <a:gd name="T13" fmla="*/ 1 h 517"/>
                  <a:gd name="T14" fmla="*/ 1 w 277"/>
                  <a:gd name="T15" fmla="*/ 1 h 517"/>
                  <a:gd name="T16" fmla="*/ 0 w 277"/>
                  <a:gd name="T17" fmla="*/ 1 h 517"/>
                  <a:gd name="T18" fmla="*/ 0 w 277"/>
                  <a:gd name="T19" fmla="*/ 1 h 517"/>
                  <a:gd name="T20" fmla="*/ 1 w 277"/>
                  <a:gd name="T21" fmla="*/ 1 h 517"/>
                  <a:gd name="T22" fmla="*/ 1 w 277"/>
                  <a:gd name="T23" fmla="*/ 1 h 517"/>
                  <a:gd name="T24" fmla="*/ 1 w 277"/>
                  <a:gd name="T25" fmla="*/ 0 h 5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7"/>
                  <a:gd name="T40" fmla="*/ 0 h 517"/>
                  <a:gd name="T41" fmla="*/ 277 w 277"/>
                  <a:gd name="T42" fmla="*/ 517 h 5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7" h="517">
                    <a:moveTo>
                      <a:pt x="89" y="0"/>
                    </a:moveTo>
                    <a:lnTo>
                      <a:pt x="191" y="0"/>
                    </a:lnTo>
                    <a:lnTo>
                      <a:pt x="191" y="105"/>
                    </a:lnTo>
                    <a:lnTo>
                      <a:pt x="225" y="105"/>
                    </a:lnTo>
                    <a:lnTo>
                      <a:pt x="276" y="139"/>
                    </a:lnTo>
                    <a:lnTo>
                      <a:pt x="276" y="415"/>
                    </a:lnTo>
                    <a:lnTo>
                      <a:pt x="225" y="516"/>
                    </a:lnTo>
                    <a:lnTo>
                      <a:pt x="51" y="516"/>
                    </a:lnTo>
                    <a:lnTo>
                      <a:pt x="0" y="415"/>
                    </a:lnTo>
                    <a:lnTo>
                      <a:pt x="0" y="139"/>
                    </a:lnTo>
                    <a:lnTo>
                      <a:pt x="51" y="105"/>
                    </a:lnTo>
                    <a:lnTo>
                      <a:pt x="89" y="105"/>
                    </a:lnTo>
                    <a:lnTo>
                      <a:pt x="89" y="0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" name="Group 214">
              <a:extLst>
                <a:ext uri="{FF2B5EF4-FFF2-40B4-BE49-F238E27FC236}">
                  <a16:creationId xmlns:a16="http://schemas.microsoft.com/office/drawing/2014/main" id="{C401E34E-C41A-CAB0-4F46-B8ABE4BB4B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581400" y="4012450"/>
              <a:ext cx="1062038" cy="871866"/>
              <a:chOff x="4068255" y="5606909"/>
              <a:chExt cx="1061822" cy="772724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8F52F64-01B5-6F57-41E3-A0D429706BCE}"/>
                  </a:ext>
                </a:extLst>
              </p:cNvPr>
              <p:cNvSpPr/>
              <p:nvPr/>
            </p:nvSpPr>
            <p:spPr>
              <a:xfrm>
                <a:off x="4068255" y="6265390"/>
                <a:ext cx="1020555" cy="9678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pic>
            <p:nvPicPr>
              <p:cNvPr id="5" name="Picture 2" descr="NSF.wmf                                                        00000002mwm wip2                       7A73D765:">
                <a:extLst>
                  <a:ext uri="{FF2B5EF4-FFF2-40B4-BE49-F238E27FC236}">
                    <a16:creationId xmlns:a16="http://schemas.microsoft.com/office/drawing/2014/main" id="{37F2B273-CCFF-B5DF-D1A3-D999CF4E6E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8255" y="5638957"/>
                <a:ext cx="318435" cy="7406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" name="Picture 2" descr="NSF.wmf                                                        00000002mwm wip2                       7A73D765:">
                <a:extLst>
                  <a:ext uri="{FF2B5EF4-FFF2-40B4-BE49-F238E27FC236}">
                    <a16:creationId xmlns:a16="http://schemas.microsoft.com/office/drawing/2014/main" id="{2160911F-6750-B2B8-9FAA-C060816852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4768" y="5606909"/>
                <a:ext cx="318435" cy="7406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2" descr="NSF.wmf                                                        00000002mwm wip2                       7A73D765:">
                <a:extLst>
                  <a:ext uri="{FF2B5EF4-FFF2-40B4-BE49-F238E27FC236}">
                    <a16:creationId xmlns:a16="http://schemas.microsoft.com/office/drawing/2014/main" id="{BDC3AA3F-AC62-00BA-FB15-835D78D327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1642" y="5638957"/>
                <a:ext cx="318435" cy="7406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C32850F-E2DA-30D4-66CC-45900EA1F716}"/>
              </a:ext>
            </a:extLst>
          </p:cNvPr>
          <p:cNvGrpSpPr/>
          <p:nvPr/>
        </p:nvGrpSpPr>
        <p:grpSpPr>
          <a:xfrm>
            <a:off x="6172200" y="1798867"/>
            <a:ext cx="185737" cy="660400"/>
            <a:chOff x="2615110" y="4724400"/>
            <a:chExt cx="185737" cy="660400"/>
          </a:xfrm>
        </p:grpSpPr>
        <p:grpSp>
          <p:nvGrpSpPr>
            <p:cNvPr id="72" name="Group 21">
              <a:extLst>
                <a:ext uri="{FF2B5EF4-FFF2-40B4-BE49-F238E27FC236}">
                  <a16:creationId xmlns:a16="http://schemas.microsoft.com/office/drawing/2014/main" id="{A971035D-A0BD-5297-0714-FCC4FF82FC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5110" y="4724400"/>
              <a:ext cx="185737" cy="660400"/>
              <a:chOff x="5403" y="3457"/>
              <a:chExt cx="209" cy="755"/>
            </a:xfrm>
          </p:grpSpPr>
          <p:sp>
            <p:nvSpPr>
              <p:cNvPr id="73" name="Oval 22">
                <a:extLst>
                  <a:ext uri="{FF2B5EF4-FFF2-40B4-BE49-F238E27FC236}">
                    <a16:creationId xmlns:a16="http://schemas.microsoft.com/office/drawing/2014/main" id="{949A2465-4338-C63F-BEA1-52BB9AE829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7" y="3457"/>
                <a:ext cx="100" cy="1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4" name="Oval 23">
                <a:extLst>
                  <a:ext uri="{FF2B5EF4-FFF2-40B4-BE49-F238E27FC236}">
                    <a16:creationId xmlns:a16="http://schemas.microsoft.com/office/drawing/2014/main" id="{AB99143E-8385-5E1B-CA4B-D256D1BCBE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3" y="3610"/>
                <a:ext cx="209" cy="20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7" name="Freeform 24">
                <a:extLst>
                  <a:ext uri="{FF2B5EF4-FFF2-40B4-BE49-F238E27FC236}">
                    <a16:creationId xmlns:a16="http://schemas.microsoft.com/office/drawing/2014/main" id="{C1E57A41-40CC-4D58-F87C-800262D46B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4" y="3786"/>
                <a:ext cx="148" cy="426"/>
              </a:xfrm>
              <a:custGeom>
                <a:avLst/>
                <a:gdLst>
                  <a:gd name="T0" fmla="*/ 0 w 148"/>
                  <a:gd name="T1" fmla="*/ 0 h 426"/>
                  <a:gd name="T2" fmla="*/ 147 w 148"/>
                  <a:gd name="T3" fmla="*/ 0 h 426"/>
                  <a:gd name="T4" fmla="*/ 123 w 148"/>
                  <a:gd name="T5" fmla="*/ 425 h 426"/>
                  <a:gd name="T6" fmla="*/ 21 w 148"/>
                  <a:gd name="T7" fmla="*/ 425 h 426"/>
                  <a:gd name="T8" fmla="*/ 0 w 148"/>
                  <a:gd name="T9" fmla="*/ 0 h 4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"/>
                  <a:gd name="T16" fmla="*/ 0 h 426"/>
                  <a:gd name="T17" fmla="*/ 148 w 148"/>
                  <a:gd name="T18" fmla="*/ 426 h 4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" h="426">
                    <a:moveTo>
                      <a:pt x="0" y="0"/>
                    </a:moveTo>
                    <a:lnTo>
                      <a:pt x="147" y="0"/>
                    </a:lnTo>
                    <a:lnTo>
                      <a:pt x="123" y="425"/>
                    </a:lnTo>
                    <a:lnTo>
                      <a:pt x="21" y="425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92" name="Rectangle 25">
                <a:extLst>
                  <a:ext uri="{FF2B5EF4-FFF2-40B4-BE49-F238E27FC236}">
                    <a16:creationId xmlns:a16="http://schemas.microsoft.com/office/drawing/2014/main" id="{E5D9E568-2FF5-74BF-801C-7CB41C5828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6" y="3510"/>
                <a:ext cx="101" cy="10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393" name="Rectangle 26">
                <a:extLst>
                  <a:ext uri="{FF2B5EF4-FFF2-40B4-BE49-F238E27FC236}">
                    <a16:creationId xmlns:a16="http://schemas.microsoft.com/office/drawing/2014/main" id="{651B7F7B-B29D-B2E6-9518-2F29DDEFDD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37" y="3779"/>
                <a:ext cx="138" cy="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394" name="Rectangle 27">
                <a:extLst>
                  <a:ext uri="{FF2B5EF4-FFF2-40B4-BE49-F238E27FC236}">
                    <a16:creationId xmlns:a16="http://schemas.microsoft.com/office/drawing/2014/main" id="{57A49ADF-81C7-37AE-5F87-ACC1CD7A26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69" y="3609"/>
                <a:ext cx="76" cy="1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395" name="Rectangle 28">
                <a:extLst>
                  <a:ext uri="{FF2B5EF4-FFF2-40B4-BE49-F238E27FC236}">
                    <a16:creationId xmlns:a16="http://schemas.microsoft.com/office/drawing/2014/main" id="{DC24071F-4D4A-F03E-6139-2D8229AEC6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67" y="3504"/>
                <a:ext cx="78" cy="1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1E2DE95-989C-8A06-6458-63926953E66C}"/>
                </a:ext>
              </a:extLst>
            </p:cNvPr>
            <p:cNvSpPr/>
            <p:nvPr/>
          </p:nvSpPr>
          <p:spPr>
            <a:xfrm>
              <a:off x="2663085" y="5029200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89141EF-F10F-DAD8-C3FB-4B4793E5FA42}"/>
                </a:ext>
              </a:extLst>
            </p:cNvPr>
            <p:cNvSpPr/>
            <p:nvPr/>
          </p:nvSpPr>
          <p:spPr>
            <a:xfrm>
              <a:off x="2663085" y="5147940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Freeform 258">
            <a:extLst>
              <a:ext uri="{FF2B5EF4-FFF2-40B4-BE49-F238E27FC236}">
                <a16:creationId xmlns:a16="http://schemas.microsoft.com/office/drawing/2014/main" id="{B94A13C2-AA1E-3692-0919-6FFA905CA4E5}"/>
              </a:ext>
            </a:extLst>
          </p:cNvPr>
          <p:cNvSpPr>
            <a:spLocks/>
          </p:cNvSpPr>
          <p:nvPr/>
        </p:nvSpPr>
        <p:spPr bwMode="auto">
          <a:xfrm flipH="1">
            <a:off x="641888" y="4667202"/>
            <a:ext cx="143232" cy="133398"/>
          </a:xfrm>
          <a:custGeom>
            <a:avLst/>
            <a:gdLst>
              <a:gd name="T0" fmla="*/ 0 w 183"/>
              <a:gd name="T1" fmla="*/ 0 h 163"/>
              <a:gd name="T2" fmla="*/ 0 w 183"/>
              <a:gd name="T3" fmla="*/ 1 h 163"/>
              <a:gd name="T4" fmla="*/ 0 w 183"/>
              <a:gd name="T5" fmla="*/ 1 h 163"/>
              <a:gd name="T6" fmla="*/ 0 w 183"/>
              <a:gd name="T7" fmla="*/ 1 h 163"/>
              <a:gd name="T8" fmla="*/ 0 w 183"/>
              <a:gd name="T9" fmla="*/ 1 h 163"/>
              <a:gd name="T10" fmla="*/ 0 w 183"/>
              <a:gd name="T11" fmla="*/ 1 h 163"/>
              <a:gd name="T12" fmla="*/ 0 w 183"/>
              <a:gd name="T13" fmla="*/ 1 h 163"/>
              <a:gd name="T14" fmla="*/ 0 w 183"/>
              <a:gd name="T15" fmla="*/ 1 h 163"/>
              <a:gd name="T16" fmla="*/ 0 w 183"/>
              <a:gd name="T17" fmla="*/ 1 h 163"/>
              <a:gd name="T18" fmla="*/ 0 w 183"/>
              <a:gd name="T19" fmla="*/ 1 h 163"/>
              <a:gd name="T20" fmla="*/ 0 w 183"/>
              <a:gd name="T21" fmla="*/ 1 h 163"/>
              <a:gd name="T22" fmla="*/ 0 w 183"/>
              <a:gd name="T23" fmla="*/ 1 h 163"/>
              <a:gd name="T24" fmla="*/ 0 w 183"/>
              <a:gd name="T25" fmla="*/ 1 h 163"/>
              <a:gd name="T26" fmla="*/ 0 w 183"/>
              <a:gd name="T27" fmla="*/ 1 h 163"/>
              <a:gd name="T28" fmla="*/ 0 w 183"/>
              <a:gd name="T29" fmla="*/ 1 h 163"/>
              <a:gd name="T30" fmla="*/ 0 w 183"/>
              <a:gd name="T31" fmla="*/ 1 h 163"/>
              <a:gd name="T32" fmla="*/ 0 w 183"/>
              <a:gd name="T33" fmla="*/ 1 h 163"/>
              <a:gd name="T34" fmla="*/ 0 w 183"/>
              <a:gd name="T35" fmla="*/ 1 h 163"/>
              <a:gd name="T36" fmla="*/ 0 w 183"/>
              <a:gd name="T37" fmla="*/ 1 h 16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83"/>
              <a:gd name="T58" fmla="*/ 0 h 163"/>
              <a:gd name="T59" fmla="*/ 183 w 183"/>
              <a:gd name="T60" fmla="*/ 163 h 16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83" h="163">
                <a:moveTo>
                  <a:pt x="183" y="0"/>
                </a:moveTo>
                <a:lnTo>
                  <a:pt x="164" y="2"/>
                </a:lnTo>
                <a:lnTo>
                  <a:pt x="147" y="4"/>
                </a:lnTo>
                <a:lnTo>
                  <a:pt x="129" y="7"/>
                </a:lnTo>
                <a:lnTo>
                  <a:pt x="112" y="12"/>
                </a:lnTo>
                <a:lnTo>
                  <a:pt x="98" y="19"/>
                </a:lnTo>
                <a:lnTo>
                  <a:pt x="82" y="27"/>
                </a:lnTo>
                <a:lnTo>
                  <a:pt x="69" y="36"/>
                </a:lnTo>
                <a:lnTo>
                  <a:pt x="55" y="47"/>
                </a:lnTo>
                <a:lnTo>
                  <a:pt x="43" y="58"/>
                </a:lnTo>
                <a:lnTo>
                  <a:pt x="32" y="71"/>
                </a:lnTo>
                <a:lnTo>
                  <a:pt x="23" y="84"/>
                </a:lnTo>
                <a:lnTo>
                  <a:pt x="16" y="98"/>
                </a:lnTo>
                <a:lnTo>
                  <a:pt x="9" y="113"/>
                </a:lnTo>
                <a:lnTo>
                  <a:pt x="4" y="129"/>
                </a:lnTo>
                <a:lnTo>
                  <a:pt x="2" y="144"/>
                </a:lnTo>
                <a:lnTo>
                  <a:pt x="1" y="162"/>
                </a:lnTo>
                <a:lnTo>
                  <a:pt x="0" y="162"/>
                </a:lnTo>
                <a:lnTo>
                  <a:pt x="1" y="163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84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4" name="Group 764">
            <a:extLst>
              <a:ext uri="{FF2B5EF4-FFF2-40B4-BE49-F238E27FC236}">
                <a16:creationId xmlns:a16="http://schemas.microsoft.com/office/drawing/2014/main" id="{780D372A-063A-ACC7-E1C9-009ABAF28F29}"/>
              </a:ext>
            </a:extLst>
          </p:cNvPr>
          <p:cNvGrpSpPr>
            <a:grpSpLocks/>
          </p:cNvGrpSpPr>
          <p:nvPr/>
        </p:nvGrpSpPr>
        <p:grpSpPr bwMode="auto">
          <a:xfrm>
            <a:off x="5581650" y="1431925"/>
            <a:ext cx="520700" cy="1066800"/>
            <a:chOff x="944" y="4320"/>
            <a:chExt cx="328" cy="672"/>
          </a:xfrm>
        </p:grpSpPr>
        <p:sp>
          <p:nvSpPr>
            <p:cNvPr id="26378" name="Line 765">
              <a:extLst>
                <a:ext uri="{FF2B5EF4-FFF2-40B4-BE49-F238E27FC236}">
                  <a16:creationId xmlns:a16="http://schemas.microsoft.com/office/drawing/2014/main" id="{F77E6B89-6B4C-DC65-E6D2-DDD2F74AA1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36" y="4716"/>
              <a:ext cx="0" cy="23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79" name="Freeform 766">
              <a:extLst>
                <a:ext uri="{FF2B5EF4-FFF2-40B4-BE49-F238E27FC236}">
                  <a16:creationId xmlns:a16="http://schemas.microsoft.com/office/drawing/2014/main" id="{6E087BF3-6621-5DDE-D21B-00F91ABC543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92" y="4405"/>
              <a:ext cx="84" cy="340"/>
            </a:xfrm>
            <a:custGeom>
              <a:avLst/>
              <a:gdLst>
                <a:gd name="T0" fmla="*/ 0 w 173"/>
                <a:gd name="T1" fmla="*/ 5 h 375"/>
                <a:gd name="T2" fmla="*/ 0 w 173"/>
                <a:gd name="T3" fmla="*/ 0 h 375"/>
                <a:gd name="T4" fmla="*/ 0 w 173"/>
                <a:gd name="T5" fmla="*/ 5 h 375"/>
                <a:gd name="T6" fmla="*/ 0 w 173"/>
                <a:gd name="T7" fmla="*/ 5 h 375"/>
                <a:gd name="T8" fmla="*/ 0 w 173"/>
                <a:gd name="T9" fmla="*/ 6 h 375"/>
                <a:gd name="T10" fmla="*/ 0 w 173"/>
                <a:gd name="T11" fmla="*/ 20 h 375"/>
                <a:gd name="T12" fmla="*/ 0 w 173"/>
                <a:gd name="T13" fmla="*/ 24 h 375"/>
                <a:gd name="T14" fmla="*/ 0 w 173"/>
                <a:gd name="T15" fmla="*/ 27 h 375"/>
                <a:gd name="T16" fmla="*/ 0 w 173"/>
                <a:gd name="T17" fmla="*/ 22 h 375"/>
                <a:gd name="T18" fmla="*/ 0 w 173"/>
                <a:gd name="T19" fmla="*/ 10 h 375"/>
                <a:gd name="T20" fmla="*/ 0 w 173"/>
                <a:gd name="T21" fmla="*/ 7 h 375"/>
                <a:gd name="T22" fmla="*/ 0 w 173"/>
                <a:gd name="T23" fmla="*/ 6 h 375"/>
                <a:gd name="T24" fmla="*/ 0 w 173"/>
                <a:gd name="T25" fmla="*/ 5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3"/>
                <a:gd name="T40" fmla="*/ 0 h 375"/>
                <a:gd name="T41" fmla="*/ 173 w 173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3" h="375">
                  <a:moveTo>
                    <a:pt x="63" y="15"/>
                  </a:moveTo>
                  <a:lnTo>
                    <a:pt x="126" y="0"/>
                  </a:lnTo>
                  <a:lnTo>
                    <a:pt x="126" y="67"/>
                  </a:lnTo>
                  <a:lnTo>
                    <a:pt x="151" y="71"/>
                  </a:lnTo>
                  <a:lnTo>
                    <a:pt x="173" y="88"/>
                  </a:lnTo>
                  <a:lnTo>
                    <a:pt x="173" y="279"/>
                  </a:lnTo>
                  <a:lnTo>
                    <a:pt x="148" y="343"/>
                  </a:lnTo>
                  <a:lnTo>
                    <a:pt x="40" y="375"/>
                  </a:lnTo>
                  <a:lnTo>
                    <a:pt x="0" y="318"/>
                  </a:lnTo>
                  <a:lnTo>
                    <a:pt x="0" y="127"/>
                  </a:lnTo>
                  <a:lnTo>
                    <a:pt x="29" y="96"/>
                  </a:lnTo>
                  <a:lnTo>
                    <a:pt x="61" y="85"/>
                  </a:lnTo>
                  <a:lnTo>
                    <a:pt x="62" y="15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80" name="Freeform 767">
              <a:extLst>
                <a:ext uri="{FF2B5EF4-FFF2-40B4-BE49-F238E27FC236}">
                  <a16:creationId xmlns:a16="http://schemas.microsoft.com/office/drawing/2014/main" id="{525B19FE-2180-E1AF-6E4A-E96EFBCD9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" y="4897"/>
              <a:ext cx="182" cy="77"/>
            </a:xfrm>
            <a:custGeom>
              <a:avLst/>
              <a:gdLst>
                <a:gd name="T0" fmla="*/ 182 w 182"/>
                <a:gd name="T1" fmla="*/ 0 h 94"/>
                <a:gd name="T2" fmla="*/ 0 w 182"/>
                <a:gd name="T3" fmla="*/ 2 h 94"/>
                <a:gd name="T4" fmla="*/ 0 60000 65536"/>
                <a:gd name="T5" fmla="*/ 0 60000 65536"/>
                <a:gd name="T6" fmla="*/ 0 w 182"/>
                <a:gd name="T7" fmla="*/ 0 h 94"/>
                <a:gd name="T8" fmla="*/ 182 w 182"/>
                <a:gd name="T9" fmla="*/ 94 h 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2" h="94">
                  <a:moveTo>
                    <a:pt x="182" y="0"/>
                  </a:moveTo>
                  <a:lnTo>
                    <a:pt x="0" y="9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81" name="Freeform 768">
              <a:extLst>
                <a:ext uri="{FF2B5EF4-FFF2-40B4-BE49-F238E27FC236}">
                  <a16:creationId xmlns:a16="http://schemas.microsoft.com/office/drawing/2014/main" id="{E60CD2FC-3FC7-1B97-EC40-E853F5DB2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4884"/>
              <a:ext cx="160" cy="108"/>
            </a:xfrm>
            <a:custGeom>
              <a:avLst/>
              <a:gdLst>
                <a:gd name="T0" fmla="*/ 0 w 160"/>
                <a:gd name="T1" fmla="*/ 0 h 132"/>
                <a:gd name="T2" fmla="*/ 160 w 160"/>
                <a:gd name="T3" fmla="*/ 2 h 132"/>
                <a:gd name="T4" fmla="*/ 0 60000 65536"/>
                <a:gd name="T5" fmla="*/ 0 60000 65536"/>
                <a:gd name="T6" fmla="*/ 0 w 160"/>
                <a:gd name="T7" fmla="*/ 0 h 132"/>
                <a:gd name="T8" fmla="*/ 160 w 160"/>
                <a:gd name="T9" fmla="*/ 132 h 1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132">
                  <a:moveTo>
                    <a:pt x="0" y="0"/>
                  </a:moveTo>
                  <a:lnTo>
                    <a:pt x="160" y="13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82" name="Freeform 769">
              <a:extLst>
                <a:ext uri="{FF2B5EF4-FFF2-40B4-BE49-F238E27FC236}">
                  <a16:creationId xmlns:a16="http://schemas.microsoft.com/office/drawing/2014/main" id="{CA5216BA-D1A3-990C-6CD7-501A357D6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" y="4320"/>
              <a:ext cx="328" cy="314"/>
            </a:xfrm>
            <a:custGeom>
              <a:avLst/>
              <a:gdLst>
                <a:gd name="T0" fmla="*/ 40 w 328"/>
                <a:gd name="T1" fmla="*/ 2 h 384"/>
                <a:gd name="T2" fmla="*/ 256 w 328"/>
                <a:gd name="T3" fmla="*/ 2 h 384"/>
                <a:gd name="T4" fmla="*/ 200 w 328"/>
                <a:gd name="T5" fmla="*/ 2 h 384"/>
                <a:gd name="T6" fmla="*/ 8 w 328"/>
                <a:gd name="T7" fmla="*/ 2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8"/>
                <a:gd name="T13" fmla="*/ 0 h 384"/>
                <a:gd name="T14" fmla="*/ 328 w 328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8" h="384">
                  <a:moveTo>
                    <a:pt x="40" y="152"/>
                  </a:moveTo>
                  <a:cubicBezTo>
                    <a:pt x="0" y="8"/>
                    <a:pt x="184" y="0"/>
                    <a:pt x="256" y="128"/>
                  </a:cubicBezTo>
                  <a:cubicBezTo>
                    <a:pt x="328" y="256"/>
                    <a:pt x="288" y="304"/>
                    <a:pt x="200" y="344"/>
                  </a:cubicBezTo>
                  <a:cubicBezTo>
                    <a:pt x="112" y="384"/>
                    <a:pt x="40" y="277"/>
                    <a:pt x="8" y="288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05" name="Group 770">
            <a:extLst>
              <a:ext uri="{FF2B5EF4-FFF2-40B4-BE49-F238E27FC236}">
                <a16:creationId xmlns:a16="http://schemas.microsoft.com/office/drawing/2014/main" id="{BCC5D4E7-9B2B-D4FE-9861-194B37FB635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108700" y="1436688"/>
            <a:ext cx="520700" cy="1066800"/>
            <a:chOff x="944" y="4320"/>
            <a:chExt cx="328" cy="672"/>
          </a:xfrm>
        </p:grpSpPr>
        <p:sp>
          <p:nvSpPr>
            <p:cNvPr id="26373" name="Line 771">
              <a:extLst>
                <a:ext uri="{FF2B5EF4-FFF2-40B4-BE49-F238E27FC236}">
                  <a16:creationId xmlns:a16="http://schemas.microsoft.com/office/drawing/2014/main" id="{DFF2BDC7-EC48-075C-792D-A1F36BE504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36" y="4716"/>
              <a:ext cx="0" cy="23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74" name="Freeform 772">
              <a:extLst>
                <a:ext uri="{FF2B5EF4-FFF2-40B4-BE49-F238E27FC236}">
                  <a16:creationId xmlns:a16="http://schemas.microsoft.com/office/drawing/2014/main" id="{B19B4CD4-E4D7-3132-5E47-4DC9C360210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92" y="4405"/>
              <a:ext cx="84" cy="340"/>
            </a:xfrm>
            <a:custGeom>
              <a:avLst/>
              <a:gdLst>
                <a:gd name="T0" fmla="*/ 0 w 173"/>
                <a:gd name="T1" fmla="*/ 5 h 375"/>
                <a:gd name="T2" fmla="*/ 0 w 173"/>
                <a:gd name="T3" fmla="*/ 0 h 375"/>
                <a:gd name="T4" fmla="*/ 0 w 173"/>
                <a:gd name="T5" fmla="*/ 5 h 375"/>
                <a:gd name="T6" fmla="*/ 0 w 173"/>
                <a:gd name="T7" fmla="*/ 5 h 375"/>
                <a:gd name="T8" fmla="*/ 0 w 173"/>
                <a:gd name="T9" fmla="*/ 6 h 375"/>
                <a:gd name="T10" fmla="*/ 0 w 173"/>
                <a:gd name="T11" fmla="*/ 20 h 375"/>
                <a:gd name="T12" fmla="*/ 0 w 173"/>
                <a:gd name="T13" fmla="*/ 24 h 375"/>
                <a:gd name="T14" fmla="*/ 0 w 173"/>
                <a:gd name="T15" fmla="*/ 27 h 375"/>
                <a:gd name="T16" fmla="*/ 0 w 173"/>
                <a:gd name="T17" fmla="*/ 22 h 375"/>
                <a:gd name="T18" fmla="*/ 0 w 173"/>
                <a:gd name="T19" fmla="*/ 10 h 375"/>
                <a:gd name="T20" fmla="*/ 0 w 173"/>
                <a:gd name="T21" fmla="*/ 7 h 375"/>
                <a:gd name="T22" fmla="*/ 0 w 173"/>
                <a:gd name="T23" fmla="*/ 6 h 375"/>
                <a:gd name="T24" fmla="*/ 0 w 173"/>
                <a:gd name="T25" fmla="*/ 5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3"/>
                <a:gd name="T40" fmla="*/ 0 h 375"/>
                <a:gd name="T41" fmla="*/ 173 w 173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3" h="375">
                  <a:moveTo>
                    <a:pt x="63" y="15"/>
                  </a:moveTo>
                  <a:lnTo>
                    <a:pt x="126" y="0"/>
                  </a:lnTo>
                  <a:lnTo>
                    <a:pt x="126" y="67"/>
                  </a:lnTo>
                  <a:lnTo>
                    <a:pt x="151" y="71"/>
                  </a:lnTo>
                  <a:lnTo>
                    <a:pt x="173" y="88"/>
                  </a:lnTo>
                  <a:lnTo>
                    <a:pt x="173" y="279"/>
                  </a:lnTo>
                  <a:lnTo>
                    <a:pt x="148" y="343"/>
                  </a:lnTo>
                  <a:lnTo>
                    <a:pt x="40" y="375"/>
                  </a:lnTo>
                  <a:lnTo>
                    <a:pt x="0" y="318"/>
                  </a:lnTo>
                  <a:lnTo>
                    <a:pt x="0" y="127"/>
                  </a:lnTo>
                  <a:lnTo>
                    <a:pt x="29" y="96"/>
                  </a:lnTo>
                  <a:lnTo>
                    <a:pt x="61" y="85"/>
                  </a:lnTo>
                  <a:lnTo>
                    <a:pt x="62" y="15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75" name="Freeform 773">
              <a:extLst>
                <a:ext uri="{FF2B5EF4-FFF2-40B4-BE49-F238E27FC236}">
                  <a16:creationId xmlns:a16="http://schemas.microsoft.com/office/drawing/2014/main" id="{BDC0FB37-7E64-F204-96D7-466FD8E77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" y="4897"/>
              <a:ext cx="182" cy="77"/>
            </a:xfrm>
            <a:custGeom>
              <a:avLst/>
              <a:gdLst>
                <a:gd name="T0" fmla="*/ 182 w 182"/>
                <a:gd name="T1" fmla="*/ 0 h 94"/>
                <a:gd name="T2" fmla="*/ 0 w 182"/>
                <a:gd name="T3" fmla="*/ 2 h 94"/>
                <a:gd name="T4" fmla="*/ 0 60000 65536"/>
                <a:gd name="T5" fmla="*/ 0 60000 65536"/>
                <a:gd name="T6" fmla="*/ 0 w 182"/>
                <a:gd name="T7" fmla="*/ 0 h 94"/>
                <a:gd name="T8" fmla="*/ 182 w 182"/>
                <a:gd name="T9" fmla="*/ 94 h 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2" h="94">
                  <a:moveTo>
                    <a:pt x="182" y="0"/>
                  </a:moveTo>
                  <a:lnTo>
                    <a:pt x="0" y="9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76" name="Freeform 774">
              <a:extLst>
                <a:ext uri="{FF2B5EF4-FFF2-40B4-BE49-F238E27FC236}">
                  <a16:creationId xmlns:a16="http://schemas.microsoft.com/office/drawing/2014/main" id="{4C34260F-F3D6-A29E-659D-5C05E87C0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4884"/>
              <a:ext cx="160" cy="108"/>
            </a:xfrm>
            <a:custGeom>
              <a:avLst/>
              <a:gdLst>
                <a:gd name="T0" fmla="*/ 0 w 160"/>
                <a:gd name="T1" fmla="*/ 0 h 132"/>
                <a:gd name="T2" fmla="*/ 160 w 160"/>
                <a:gd name="T3" fmla="*/ 2 h 132"/>
                <a:gd name="T4" fmla="*/ 0 60000 65536"/>
                <a:gd name="T5" fmla="*/ 0 60000 65536"/>
                <a:gd name="T6" fmla="*/ 0 w 160"/>
                <a:gd name="T7" fmla="*/ 0 h 132"/>
                <a:gd name="T8" fmla="*/ 160 w 160"/>
                <a:gd name="T9" fmla="*/ 132 h 1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132">
                  <a:moveTo>
                    <a:pt x="0" y="0"/>
                  </a:moveTo>
                  <a:lnTo>
                    <a:pt x="160" y="13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77" name="Freeform 775">
              <a:extLst>
                <a:ext uri="{FF2B5EF4-FFF2-40B4-BE49-F238E27FC236}">
                  <a16:creationId xmlns:a16="http://schemas.microsoft.com/office/drawing/2014/main" id="{9A60A768-B316-3CE4-538C-659A1F05E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" y="4320"/>
              <a:ext cx="328" cy="314"/>
            </a:xfrm>
            <a:custGeom>
              <a:avLst/>
              <a:gdLst>
                <a:gd name="T0" fmla="*/ 40 w 328"/>
                <a:gd name="T1" fmla="*/ 2 h 384"/>
                <a:gd name="T2" fmla="*/ 256 w 328"/>
                <a:gd name="T3" fmla="*/ 2 h 384"/>
                <a:gd name="T4" fmla="*/ 200 w 328"/>
                <a:gd name="T5" fmla="*/ 2 h 384"/>
                <a:gd name="T6" fmla="*/ 8 w 328"/>
                <a:gd name="T7" fmla="*/ 2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8"/>
                <a:gd name="T13" fmla="*/ 0 h 384"/>
                <a:gd name="T14" fmla="*/ 328 w 328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8" h="384">
                  <a:moveTo>
                    <a:pt x="40" y="152"/>
                  </a:moveTo>
                  <a:cubicBezTo>
                    <a:pt x="0" y="8"/>
                    <a:pt x="184" y="0"/>
                    <a:pt x="256" y="128"/>
                  </a:cubicBezTo>
                  <a:cubicBezTo>
                    <a:pt x="328" y="256"/>
                    <a:pt x="288" y="304"/>
                    <a:pt x="200" y="344"/>
                  </a:cubicBezTo>
                  <a:cubicBezTo>
                    <a:pt x="112" y="384"/>
                    <a:pt x="40" y="277"/>
                    <a:pt x="8" y="288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07" name="Group 1026">
            <a:extLst>
              <a:ext uri="{FF2B5EF4-FFF2-40B4-BE49-F238E27FC236}">
                <a16:creationId xmlns:a16="http://schemas.microsoft.com/office/drawing/2014/main" id="{874312D0-A00C-8D95-B160-B88B97261EA7}"/>
              </a:ext>
            </a:extLst>
          </p:cNvPr>
          <p:cNvGrpSpPr>
            <a:grpSpLocks/>
          </p:cNvGrpSpPr>
          <p:nvPr/>
        </p:nvGrpSpPr>
        <p:grpSpPr bwMode="auto">
          <a:xfrm>
            <a:off x="673100" y="2971800"/>
            <a:ext cx="317500" cy="304800"/>
            <a:chOff x="3544253" y="6934200"/>
            <a:chExt cx="2065338" cy="1216152"/>
          </a:xfrm>
        </p:grpSpPr>
        <p:sp>
          <p:nvSpPr>
            <p:cNvPr id="1028" name="Trapezoid 1027">
              <a:extLst>
                <a:ext uri="{FF2B5EF4-FFF2-40B4-BE49-F238E27FC236}">
                  <a16:creationId xmlns:a16="http://schemas.microsoft.com/office/drawing/2014/main" id="{2B24CBA5-EA26-9724-B0C6-A4D211370136}"/>
                </a:ext>
              </a:extLst>
            </p:cNvPr>
            <p:cNvSpPr/>
            <p:nvPr/>
          </p:nvSpPr>
          <p:spPr>
            <a:xfrm>
              <a:off x="4081241" y="6934200"/>
              <a:ext cx="919079" cy="1216152"/>
            </a:xfrm>
            <a:prstGeom prst="trapezoid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029" name="Straight Connector 1028">
              <a:extLst>
                <a:ext uri="{FF2B5EF4-FFF2-40B4-BE49-F238E27FC236}">
                  <a16:creationId xmlns:a16="http://schemas.microsoft.com/office/drawing/2014/main" id="{5797321A-F6D2-85F4-5C86-6CBE808E4EE2}"/>
                </a:ext>
              </a:extLst>
            </p:cNvPr>
            <p:cNvCxnSpPr/>
            <p:nvPr/>
          </p:nvCxnSpPr>
          <p:spPr>
            <a:xfrm>
              <a:off x="3544253" y="8150352"/>
              <a:ext cx="206533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608" name="Group 1029">
            <a:extLst>
              <a:ext uri="{FF2B5EF4-FFF2-40B4-BE49-F238E27FC236}">
                <a16:creationId xmlns:a16="http://schemas.microsoft.com/office/drawing/2014/main" id="{169AD8B2-0828-7B3E-4EB6-60B690A36578}"/>
              </a:ext>
            </a:extLst>
          </p:cNvPr>
          <p:cNvGrpSpPr>
            <a:grpSpLocks/>
          </p:cNvGrpSpPr>
          <p:nvPr/>
        </p:nvGrpSpPr>
        <p:grpSpPr bwMode="auto">
          <a:xfrm>
            <a:off x="219075" y="2971800"/>
            <a:ext cx="317500" cy="304800"/>
            <a:chOff x="3544253" y="6934200"/>
            <a:chExt cx="2065338" cy="1216152"/>
          </a:xfrm>
        </p:grpSpPr>
        <p:sp>
          <p:nvSpPr>
            <p:cNvPr id="1031" name="Trapezoid 1030">
              <a:extLst>
                <a:ext uri="{FF2B5EF4-FFF2-40B4-BE49-F238E27FC236}">
                  <a16:creationId xmlns:a16="http://schemas.microsoft.com/office/drawing/2014/main" id="{5224C2C2-B81D-41C3-92CE-9E7928AD8997}"/>
                </a:ext>
              </a:extLst>
            </p:cNvPr>
            <p:cNvSpPr/>
            <p:nvPr/>
          </p:nvSpPr>
          <p:spPr>
            <a:xfrm>
              <a:off x="4081241" y="6934200"/>
              <a:ext cx="919079" cy="1216152"/>
            </a:xfrm>
            <a:prstGeom prst="trapezoid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670D0AED-540B-DBD4-5EE0-8CFB92F6E59A}"/>
                </a:ext>
              </a:extLst>
            </p:cNvPr>
            <p:cNvCxnSpPr/>
            <p:nvPr/>
          </p:nvCxnSpPr>
          <p:spPr>
            <a:xfrm>
              <a:off x="3544253" y="8150352"/>
              <a:ext cx="206533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609" name="Group 1032">
            <a:extLst>
              <a:ext uri="{FF2B5EF4-FFF2-40B4-BE49-F238E27FC236}">
                <a16:creationId xmlns:a16="http://schemas.microsoft.com/office/drawing/2014/main" id="{C8418213-C82D-CA68-5094-BFC4E580E836}"/>
              </a:ext>
            </a:extLst>
          </p:cNvPr>
          <p:cNvGrpSpPr>
            <a:grpSpLocks/>
          </p:cNvGrpSpPr>
          <p:nvPr/>
        </p:nvGrpSpPr>
        <p:grpSpPr bwMode="auto">
          <a:xfrm>
            <a:off x="1139825" y="2971800"/>
            <a:ext cx="201613" cy="304800"/>
            <a:chOff x="3544253" y="6934200"/>
            <a:chExt cx="2065338" cy="1216152"/>
          </a:xfrm>
        </p:grpSpPr>
        <p:sp>
          <p:nvSpPr>
            <p:cNvPr id="1034" name="Trapezoid 1033">
              <a:extLst>
                <a:ext uri="{FF2B5EF4-FFF2-40B4-BE49-F238E27FC236}">
                  <a16:creationId xmlns:a16="http://schemas.microsoft.com/office/drawing/2014/main" id="{667BD503-57B7-3984-F4CD-8AEC2F6F6544}"/>
                </a:ext>
              </a:extLst>
            </p:cNvPr>
            <p:cNvSpPr/>
            <p:nvPr/>
          </p:nvSpPr>
          <p:spPr>
            <a:xfrm>
              <a:off x="4080919" y="6934200"/>
              <a:ext cx="910698" cy="1216152"/>
            </a:xfrm>
            <a:prstGeom prst="trapezoid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035" name="Straight Connector 1034">
              <a:extLst>
                <a:ext uri="{FF2B5EF4-FFF2-40B4-BE49-F238E27FC236}">
                  <a16:creationId xmlns:a16="http://schemas.microsoft.com/office/drawing/2014/main" id="{4DAE76F8-1DF8-416B-8BB6-281BEA2CD026}"/>
                </a:ext>
              </a:extLst>
            </p:cNvPr>
            <p:cNvCxnSpPr/>
            <p:nvPr/>
          </p:nvCxnSpPr>
          <p:spPr>
            <a:xfrm>
              <a:off x="3544253" y="8150352"/>
              <a:ext cx="206533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610" name="Group 1035">
            <a:extLst>
              <a:ext uri="{FF2B5EF4-FFF2-40B4-BE49-F238E27FC236}">
                <a16:creationId xmlns:a16="http://schemas.microsoft.com/office/drawing/2014/main" id="{8E613D44-F579-0640-1222-B69658C262CC}"/>
              </a:ext>
            </a:extLst>
          </p:cNvPr>
          <p:cNvGrpSpPr>
            <a:grpSpLocks/>
          </p:cNvGrpSpPr>
          <p:nvPr/>
        </p:nvGrpSpPr>
        <p:grpSpPr bwMode="auto">
          <a:xfrm>
            <a:off x="1443038" y="2971800"/>
            <a:ext cx="200025" cy="304800"/>
            <a:chOff x="3544253" y="6934200"/>
            <a:chExt cx="2065338" cy="1216152"/>
          </a:xfrm>
        </p:grpSpPr>
        <p:sp>
          <p:nvSpPr>
            <p:cNvPr id="1037" name="Trapezoid 1036">
              <a:extLst>
                <a:ext uri="{FF2B5EF4-FFF2-40B4-BE49-F238E27FC236}">
                  <a16:creationId xmlns:a16="http://schemas.microsoft.com/office/drawing/2014/main" id="{6B0CE05D-6030-FA62-F431-924AE51D14CC}"/>
                </a:ext>
              </a:extLst>
            </p:cNvPr>
            <p:cNvSpPr/>
            <p:nvPr/>
          </p:nvSpPr>
          <p:spPr>
            <a:xfrm>
              <a:off x="4085170" y="6934200"/>
              <a:ext cx="917928" cy="1216152"/>
            </a:xfrm>
            <a:prstGeom prst="trapezoid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038" name="Straight Connector 1037">
              <a:extLst>
                <a:ext uri="{FF2B5EF4-FFF2-40B4-BE49-F238E27FC236}">
                  <a16:creationId xmlns:a16="http://schemas.microsoft.com/office/drawing/2014/main" id="{47A8F395-1BFA-6B5B-68C9-CB91B9806A81}"/>
                </a:ext>
              </a:extLst>
            </p:cNvPr>
            <p:cNvCxnSpPr/>
            <p:nvPr/>
          </p:nvCxnSpPr>
          <p:spPr>
            <a:xfrm>
              <a:off x="3544253" y="8150352"/>
              <a:ext cx="206533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611" name="Group 1038">
            <a:extLst>
              <a:ext uri="{FF2B5EF4-FFF2-40B4-BE49-F238E27FC236}">
                <a16:creationId xmlns:a16="http://schemas.microsoft.com/office/drawing/2014/main" id="{5703B620-29BE-7229-0415-B1C48A8F0B18}"/>
              </a:ext>
            </a:extLst>
          </p:cNvPr>
          <p:cNvGrpSpPr>
            <a:grpSpLocks/>
          </p:cNvGrpSpPr>
          <p:nvPr/>
        </p:nvGrpSpPr>
        <p:grpSpPr bwMode="auto">
          <a:xfrm>
            <a:off x="4840288" y="158750"/>
            <a:ext cx="222250" cy="785813"/>
            <a:chOff x="1806020" y="7959297"/>
            <a:chExt cx="222250" cy="785465"/>
          </a:xfrm>
        </p:grpSpPr>
        <p:sp>
          <p:nvSpPr>
            <p:cNvPr id="26334" name="Line 293">
              <a:extLst>
                <a:ext uri="{FF2B5EF4-FFF2-40B4-BE49-F238E27FC236}">
                  <a16:creationId xmlns:a16="http://schemas.microsoft.com/office/drawing/2014/main" id="{B9D79F33-C748-A2B7-3686-177F4F7426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3482" y="8222475"/>
              <a:ext cx="0" cy="393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35" name="Line 294">
              <a:extLst>
                <a:ext uri="{FF2B5EF4-FFF2-40B4-BE49-F238E27FC236}">
                  <a16:creationId xmlns:a16="http://schemas.microsoft.com/office/drawing/2014/main" id="{0227A3BF-25D5-C1C6-AECA-7C5A899E60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8270" y="7959297"/>
              <a:ext cx="0" cy="393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36" name="Freeform 295">
              <a:extLst>
                <a:ext uri="{FF2B5EF4-FFF2-40B4-BE49-F238E27FC236}">
                  <a16:creationId xmlns:a16="http://schemas.microsoft.com/office/drawing/2014/main" id="{CC5E92E9-4A6C-1025-DEB9-F09B62BEB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6020" y="8166912"/>
              <a:ext cx="222250" cy="577850"/>
            </a:xfrm>
            <a:custGeom>
              <a:avLst/>
              <a:gdLst>
                <a:gd name="T0" fmla="*/ 2147483646 w 173"/>
                <a:gd name="T1" fmla="*/ 2147483646 h 375"/>
                <a:gd name="T2" fmla="*/ 2147483646 w 173"/>
                <a:gd name="T3" fmla="*/ 0 h 375"/>
                <a:gd name="T4" fmla="*/ 2147483646 w 173"/>
                <a:gd name="T5" fmla="*/ 2147483646 h 375"/>
                <a:gd name="T6" fmla="*/ 2147483646 w 173"/>
                <a:gd name="T7" fmla="*/ 2147483646 h 375"/>
                <a:gd name="T8" fmla="*/ 2147483646 w 173"/>
                <a:gd name="T9" fmla="*/ 2147483646 h 375"/>
                <a:gd name="T10" fmla="*/ 2147483646 w 173"/>
                <a:gd name="T11" fmla="*/ 2147483646 h 375"/>
                <a:gd name="T12" fmla="*/ 2147483646 w 173"/>
                <a:gd name="T13" fmla="*/ 2147483646 h 375"/>
                <a:gd name="T14" fmla="*/ 2147483646 w 173"/>
                <a:gd name="T15" fmla="*/ 2147483646 h 375"/>
                <a:gd name="T16" fmla="*/ 0 w 173"/>
                <a:gd name="T17" fmla="*/ 2147483646 h 375"/>
                <a:gd name="T18" fmla="*/ 0 w 173"/>
                <a:gd name="T19" fmla="*/ 2147483646 h 375"/>
                <a:gd name="T20" fmla="*/ 2147483646 w 173"/>
                <a:gd name="T21" fmla="*/ 2147483646 h 375"/>
                <a:gd name="T22" fmla="*/ 2147483646 w 173"/>
                <a:gd name="T23" fmla="*/ 2147483646 h 375"/>
                <a:gd name="T24" fmla="*/ 2147483646 w 173"/>
                <a:gd name="T25" fmla="*/ 2147483646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3"/>
                <a:gd name="T40" fmla="*/ 0 h 375"/>
                <a:gd name="T41" fmla="*/ 173 w 173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3" h="375">
                  <a:moveTo>
                    <a:pt x="63" y="15"/>
                  </a:moveTo>
                  <a:lnTo>
                    <a:pt x="126" y="0"/>
                  </a:lnTo>
                  <a:lnTo>
                    <a:pt x="126" y="67"/>
                  </a:lnTo>
                  <a:lnTo>
                    <a:pt x="151" y="71"/>
                  </a:lnTo>
                  <a:lnTo>
                    <a:pt x="173" y="88"/>
                  </a:lnTo>
                  <a:lnTo>
                    <a:pt x="173" y="279"/>
                  </a:lnTo>
                  <a:lnTo>
                    <a:pt x="148" y="343"/>
                  </a:lnTo>
                  <a:lnTo>
                    <a:pt x="40" y="375"/>
                  </a:lnTo>
                  <a:lnTo>
                    <a:pt x="0" y="318"/>
                  </a:lnTo>
                  <a:lnTo>
                    <a:pt x="0" y="127"/>
                  </a:lnTo>
                  <a:lnTo>
                    <a:pt x="29" y="96"/>
                  </a:lnTo>
                  <a:lnTo>
                    <a:pt x="61" y="85"/>
                  </a:lnTo>
                  <a:lnTo>
                    <a:pt x="62" y="15"/>
                  </a:lnTo>
                </a:path>
              </a:pathLst>
            </a:custGeom>
            <a:solidFill>
              <a:srgbClr val="FFCC99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13" name="Group 1073">
            <a:extLst>
              <a:ext uri="{FF2B5EF4-FFF2-40B4-BE49-F238E27FC236}">
                <a16:creationId xmlns:a16="http://schemas.microsoft.com/office/drawing/2014/main" id="{F5378060-A2B4-A0C2-1C55-8E9F26DA629B}"/>
              </a:ext>
            </a:extLst>
          </p:cNvPr>
          <p:cNvGrpSpPr>
            <a:grpSpLocks/>
          </p:cNvGrpSpPr>
          <p:nvPr/>
        </p:nvGrpSpPr>
        <p:grpSpPr bwMode="auto">
          <a:xfrm>
            <a:off x="6407150" y="201613"/>
            <a:ext cx="222250" cy="858837"/>
            <a:chOff x="6176295" y="7600371"/>
            <a:chExt cx="222250" cy="858838"/>
          </a:xfrm>
        </p:grpSpPr>
        <p:grpSp>
          <p:nvGrpSpPr>
            <p:cNvPr id="1075" name="Group 288">
              <a:extLst>
                <a:ext uri="{FF2B5EF4-FFF2-40B4-BE49-F238E27FC236}">
                  <a16:creationId xmlns:a16="http://schemas.microsoft.com/office/drawing/2014/main" id="{A75737B0-9C07-6BBF-C61A-E2EDD48EA0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76295" y="7600371"/>
              <a:ext cx="222250" cy="858838"/>
              <a:chOff x="384" y="816"/>
              <a:chExt cx="140" cy="541"/>
            </a:xfrm>
            <a:gradFill>
              <a:gsLst>
                <a:gs pos="0">
                  <a:srgbClr val="FFC000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</p:grpSpPr>
          <p:sp>
            <p:nvSpPr>
              <p:cNvPr id="1077" name="Line 289">
                <a:extLst>
                  <a:ext uri="{FF2B5EF4-FFF2-40B4-BE49-F238E27FC236}">
                    <a16:creationId xmlns:a16="http://schemas.microsoft.com/office/drawing/2014/main" id="{7CC063DE-DAA0-8ED1-6BCB-0CB7938A4F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0" y="1109"/>
                <a:ext cx="0" cy="248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078" name="Line 290">
                <a:extLst>
                  <a:ext uri="{FF2B5EF4-FFF2-40B4-BE49-F238E27FC236}">
                    <a16:creationId xmlns:a16="http://schemas.microsoft.com/office/drawing/2014/main" id="{DD96394F-1897-D2D9-5009-932B8DE508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1" y="1071"/>
                <a:ext cx="0" cy="248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079" name="Freeform 291">
                <a:extLst>
                  <a:ext uri="{FF2B5EF4-FFF2-40B4-BE49-F238E27FC236}">
                    <a16:creationId xmlns:a16="http://schemas.microsoft.com/office/drawing/2014/main" id="{C1B2A734-BBFE-7E41-2B0B-0CE116912E8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84" y="816"/>
                <a:ext cx="140" cy="364"/>
              </a:xfrm>
              <a:custGeom>
                <a:avLst/>
                <a:gdLst>
                  <a:gd name="T0" fmla="*/ 27 w 173"/>
                  <a:gd name="T1" fmla="*/ 15 h 375"/>
                  <a:gd name="T2" fmla="*/ 54 w 173"/>
                  <a:gd name="T3" fmla="*/ 0 h 375"/>
                  <a:gd name="T4" fmla="*/ 54 w 173"/>
                  <a:gd name="T5" fmla="*/ 59 h 375"/>
                  <a:gd name="T6" fmla="*/ 65 w 173"/>
                  <a:gd name="T7" fmla="*/ 63 h 375"/>
                  <a:gd name="T8" fmla="*/ 74 w 173"/>
                  <a:gd name="T9" fmla="*/ 79 h 375"/>
                  <a:gd name="T10" fmla="*/ 74 w 173"/>
                  <a:gd name="T11" fmla="*/ 248 h 375"/>
                  <a:gd name="T12" fmla="*/ 63 w 173"/>
                  <a:gd name="T13" fmla="*/ 305 h 375"/>
                  <a:gd name="T14" fmla="*/ 17 w 173"/>
                  <a:gd name="T15" fmla="*/ 333 h 375"/>
                  <a:gd name="T16" fmla="*/ 0 w 173"/>
                  <a:gd name="T17" fmla="*/ 282 h 375"/>
                  <a:gd name="T18" fmla="*/ 0 w 173"/>
                  <a:gd name="T19" fmla="*/ 113 h 375"/>
                  <a:gd name="T20" fmla="*/ 12 w 173"/>
                  <a:gd name="T21" fmla="*/ 84 h 375"/>
                  <a:gd name="T22" fmla="*/ 26 w 173"/>
                  <a:gd name="T23" fmla="*/ 77 h 375"/>
                  <a:gd name="T24" fmla="*/ 26 w 173"/>
                  <a:gd name="T25" fmla="*/ 15 h 3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3"/>
                  <a:gd name="T40" fmla="*/ 0 h 375"/>
                  <a:gd name="T41" fmla="*/ 173 w 173"/>
                  <a:gd name="T42" fmla="*/ 375 h 3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3" h="375">
                    <a:moveTo>
                      <a:pt x="63" y="15"/>
                    </a:moveTo>
                    <a:lnTo>
                      <a:pt x="126" y="0"/>
                    </a:lnTo>
                    <a:lnTo>
                      <a:pt x="126" y="67"/>
                    </a:lnTo>
                    <a:lnTo>
                      <a:pt x="151" y="71"/>
                    </a:lnTo>
                    <a:lnTo>
                      <a:pt x="173" y="88"/>
                    </a:lnTo>
                    <a:lnTo>
                      <a:pt x="173" y="279"/>
                    </a:lnTo>
                    <a:lnTo>
                      <a:pt x="148" y="343"/>
                    </a:lnTo>
                    <a:lnTo>
                      <a:pt x="40" y="375"/>
                    </a:lnTo>
                    <a:lnTo>
                      <a:pt x="0" y="318"/>
                    </a:lnTo>
                    <a:lnTo>
                      <a:pt x="0" y="127"/>
                    </a:lnTo>
                    <a:lnTo>
                      <a:pt x="29" y="96"/>
                    </a:lnTo>
                    <a:lnTo>
                      <a:pt x="61" y="85"/>
                    </a:lnTo>
                    <a:lnTo>
                      <a:pt x="62" y="15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ea typeface="ＭＳ Ｐゴシック" charset="-128"/>
                </a:endParaRPr>
              </a:p>
            </p:txBody>
          </p:sp>
        </p:grpSp>
        <p:sp>
          <p:nvSpPr>
            <p:cNvPr id="1076" name="Oval 1075">
              <a:extLst>
                <a:ext uri="{FF2B5EF4-FFF2-40B4-BE49-F238E27FC236}">
                  <a16:creationId xmlns:a16="http://schemas.microsoft.com/office/drawing/2014/main" id="{E55C6344-4FD8-1B66-56F4-6EC4737AD314}"/>
                </a:ext>
              </a:extLst>
            </p:cNvPr>
            <p:cNvSpPr/>
            <p:nvPr/>
          </p:nvSpPr>
          <p:spPr>
            <a:xfrm>
              <a:off x="6215983" y="7789283"/>
              <a:ext cx="115887" cy="14605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25614" name="Group 1079">
            <a:extLst>
              <a:ext uri="{FF2B5EF4-FFF2-40B4-BE49-F238E27FC236}">
                <a16:creationId xmlns:a16="http://schemas.microsoft.com/office/drawing/2014/main" id="{F990F938-3B85-B579-4015-F228E829587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924550" y="214313"/>
            <a:ext cx="222250" cy="858837"/>
            <a:chOff x="6176295" y="7600371"/>
            <a:chExt cx="222250" cy="858838"/>
          </a:xfrm>
        </p:grpSpPr>
        <p:grpSp>
          <p:nvGrpSpPr>
            <p:cNvPr id="1081" name="Group 288">
              <a:extLst>
                <a:ext uri="{FF2B5EF4-FFF2-40B4-BE49-F238E27FC236}">
                  <a16:creationId xmlns:a16="http://schemas.microsoft.com/office/drawing/2014/main" id="{834EAAC9-8704-10B9-93EA-95C4898B88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76295" y="7600371"/>
              <a:ext cx="222250" cy="858838"/>
              <a:chOff x="384" y="816"/>
              <a:chExt cx="140" cy="541"/>
            </a:xfrm>
            <a:gradFill>
              <a:gsLst>
                <a:gs pos="0">
                  <a:srgbClr val="FFC000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</p:grpSpPr>
          <p:sp>
            <p:nvSpPr>
              <p:cNvPr id="1083" name="Line 289">
                <a:extLst>
                  <a:ext uri="{FF2B5EF4-FFF2-40B4-BE49-F238E27FC236}">
                    <a16:creationId xmlns:a16="http://schemas.microsoft.com/office/drawing/2014/main" id="{6FDF1239-146F-AE78-7470-7E848AAD25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0" y="1109"/>
                <a:ext cx="0" cy="248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084" name="Line 290">
                <a:extLst>
                  <a:ext uri="{FF2B5EF4-FFF2-40B4-BE49-F238E27FC236}">
                    <a16:creationId xmlns:a16="http://schemas.microsoft.com/office/drawing/2014/main" id="{A842B3E2-5BFE-61B3-1404-0CF32493C8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1" y="1071"/>
                <a:ext cx="0" cy="248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085" name="Freeform 291">
                <a:extLst>
                  <a:ext uri="{FF2B5EF4-FFF2-40B4-BE49-F238E27FC236}">
                    <a16:creationId xmlns:a16="http://schemas.microsoft.com/office/drawing/2014/main" id="{D2C99BDA-E362-A892-5F15-1F1CEB7BF746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84" y="816"/>
                <a:ext cx="140" cy="364"/>
              </a:xfrm>
              <a:custGeom>
                <a:avLst/>
                <a:gdLst>
                  <a:gd name="T0" fmla="*/ 27 w 173"/>
                  <a:gd name="T1" fmla="*/ 15 h 375"/>
                  <a:gd name="T2" fmla="*/ 54 w 173"/>
                  <a:gd name="T3" fmla="*/ 0 h 375"/>
                  <a:gd name="T4" fmla="*/ 54 w 173"/>
                  <a:gd name="T5" fmla="*/ 59 h 375"/>
                  <a:gd name="T6" fmla="*/ 65 w 173"/>
                  <a:gd name="T7" fmla="*/ 63 h 375"/>
                  <a:gd name="T8" fmla="*/ 74 w 173"/>
                  <a:gd name="T9" fmla="*/ 79 h 375"/>
                  <a:gd name="T10" fmla="*/ 74 w 173"/>
                  <a:gd name="T11" fmla="*/ 248 h 375"/>
                  <a:gd name="T12" fmla="*/ 63 w 173"/>
                  <a:gd name="T13" fmla="*/ 305 h 375"/>
                  <a:gd name="T14" fmla="*/ 17 w 173"/>
                  <a:gd name="T15" fmla="*/ 333 h 375"/>
                  <a:gd name="T16" fmla="*/ 0 w 173"/>
                  <a:gd name="T17" fmla="*/ 282 h 375"/>
                  <a:gd name="T18" fmla="*/ 0 w 173"/>
                  <a:gd name="T19" fmla="*/ 113 h 375"/>
                  <a:gd name="T20" fmla="*/ 12 w 173"/>
                  <a:gd name="T21" fmla="*/ 84 h 375"/>
                  <a:gd name="T22" fmla="*/ 26 w 173"/>
                  <a:gd name="T23" fmla="*/ 77 h 375"/>
                  <a:gd name="T24" fmla="*/ 26 w 173"/>
                  <a:gd name="T25" fmla="*/ 15 h 3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3"/>
                  <a:gd name="T40" fmla="*/ 0 h 375"/>
                  <a:gd name="T41" fmla="*/ 173 w 173"/>
                  <a:gd name="T42" fmla="*/ 375 h 3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3" h="375">
                    <a:moveTo>
                      <a:pt x="63" y="15"/>
                    </a:moveTo>
                    <a:lnTo>
                      <a:pt x="126" y="0"/>
                    </a:lnTo>
                    <a:lnTo>
                      <a:pt x="126" y="67"/>
                    </a:lnTo>
                    <a:lnTo>
                      <a:pt x="151" y="71"/>
                    </a:lnTo>
                    <a:lnTo>
                      <a:pt x="173" y="88"/>
                    </a:lnTo>
                    <a:lnTo>
                      <a:pt x="173" y="279"/>
                    </a:lnTo>
                    <a:lnTo>
                      <a:pt x="148" y="343"/>
                    </a:lnTo>
                    <a:lnTo>
                      <a:pt x="40" y="375"/>
                    </a:lnTo>
                    <a:lnTo>
                      <a:pt x="0" y="318"/>
                    </a:lnTo>
                    <a:lnTo>
                      <a:pt x="0" y="127"/>
                    </a:lnTo>
                    <a:lnTo>
                      <a:pt x="29" y="96"/>
                    </a:lnTo>
                    <a:lnTo>
                      <a:pt x="61" y="85"/>
                    </a:lnTo>
                    <a:lnTo>
                      <a:pt x="62" y="15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ea typeface="ＭＳ Ｐゴシック" charset="-128"/>
                </a:endParaRPr>
              </a:p>
            </p:txBody>
          </p:sp>
        </p:grpSp>
        <p:sp>
          <p:nvSpPr>
            <p:cNvPr id="1082" name="Oval 1081">
              <a:extLst>
                <a:ext uri="{FF2B5EF4-FFF2-40B4-BE49-F238E27FC236}">
                  <a16:creationId xmlns:a16="http://schemas.microsoft.com/office/drawing/2014/main" id="{38FE6A25-947C-7E72-0FA9-02EE4BCAC859}"/>
                </a:ext>
              </a:extLst>
            </p:cNvPr>
            <p:cNvSpPr/>
            <p:nvPr/>
          </p:nvSpPr>
          <p:spPr>
            <a:xfrm>
              <a:off x="6215982" y="7789283"/>
              <a:ext cx="115888" cy="14605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25618" name="Group 30">
            <a:extLst>
              <a:ext uri="{FF2B5EF4-FFF2-40B4-BE49-F238E27FC236}">
                <a16:creationId xmlns:a16="http://schemas.microsoft.com/office/drawing/2014/main" id="{F0E06B61-1E77-5D14-3552-7ACA69DA97FC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614488"/>
            <a:ext cx="628650" cy="854075"/>
            <a:chOff x="3086921" y="1760854"/>
            <a:chExt cx="628844" cy="854075"/>
          </a:xfrm>
        </p:grpSpPr>
        <p:sp>
          <p:nvSpPr>
            <p:cNvPr id="26208" name="Freeform 239">
              <a:extLst>
                <a:ext uri="{FF2B5EF4-FFF2-40B4-BE49-F238E27FC236}">
                  <a16:creationId xmlns:a16="http://schemas.microsoft.com/office/drawing/2014/main" id="{2B518D6D-88A6-9E1A-BEAF-2C17857C475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45378" y="1926789"/>
              <a:ext cx="192061" cy="302587"/>
            </a:xfrm>
            <a:custGeom>
              <a:avLst/>
              <a:gdLst>
                <a:gd name="T0" fmla="*/ 0 w 246"/>
                <a:gd name="T1" fmla="*/ 2147483646 h 369"/>
                <a:gd name="T2" fmla="*/ 0 w 246"/>
                <a:gd name="T3" fmla="*/ 2147483646 h 369"/>
                <a:gd name="T4" fmla="*/ 0 w 246"/>
                <a:gd name="T5" fmla="*/ 2147483646 h 369"/>
                <a:gd name="T6" fmla="*/ 0 w 246"/>
                <a:gd name="T7" fmla="*/ 0 h 369"/>
                <a:gd name="T8" fmla="*/ 0 w 246"/>
                <a:gd name="T9" fmla="*/ 2147483646 h 3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369"/>
                <a:gd name="T17" fmla="*/ 246 w 246"/>
                <a:gd name="T18" fmla="*/ 369 h 3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369">
                  <a:moveTo>
                    <a:pt x="0" y="8"/>
                  </a:moveTo>
                  <a:lnTo>
                    <a:pt x="234" y="369"/>
                  </a:lnTo>
                  <a:lnTo>
                    <a:pt x="246" y="362"/>
                  </a:lnTo>
                  <a:lnTo>
                    <a:pt x="1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09" name="Freeform 240">
              <a:extLst>
                <a:ext uri="{FF2B5EF4-FFF2-40B4-BE49-F238E27FC236}">
                  <a16:creationId xmlns:a16="http://schemas.microsoft.com/office/drawing/2014/main" id="{2B22CAF8-8EAF-CF05-94C5-016F39AF809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419535" y="2040665"/>
              <a:ext cx="196944" cy="309094"/>
            </a:xfrm>
            <a:custGeom>
              <a:avLst/>
              <a:gdLst>
                <a:gd name="T0" fmla="*/ 0 w 250"/>
                <a:gd name="T1" fmla="*/ 2147483646 h 376"/>
                <a:gd name="T2" fmla="*/ 0 w 250"/>
                <a:gd name="T3" fmla="*/ 2147483646 h 376"/>
                <a:gd name="T4" fmla="*/ 0 w 250"/>
                <a:gd name="T5" fmla="*/ 2147483646 h 376"/>
                <a:gd name="T6" fmla="*/ 0 w 250"/>
                <a:gd name="T7" fmla="*/ 0 h 376"/>
                <a:gd name="T8" fmla="*/ 0 w 250"/>
                <a:gd name="T9" fmla="*/ 2147483646 h 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376"/>
                <a:gd name="T17" fmla="*/ 250 w 250"/>
                <a:gd name="T18" fmla="*/ 376 h 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376">
                  <a:moveTo>
                    <a:pt x="0" y="7"/>
                  </a:moveTo>
                  <a:lnTo>
                    <a:pt x="238" y="376"/>
                  </a:lnTo>
                  <a:lnTo>
                    <a:pt x="250" y="369"/>
                  </a:lnTo>
                  <a:lnTo>
                    <a:pt x="11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10" name="Freeform 241">
              <a:extLst>
                <a:ext uri="{FF2B5EF4-FFF2-40B4-BE49-F238E27FC236}">
                  <a16:creationId xmlns:a16="http://schemas.microsoft.com/office/drawing/2014/main" id="{65E8095E-1A7E-4D07-4AA3-41A9D3AF788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312112" y="1850329"/>
              <a:ext cx="322272" cy="432731"/>
            </a:xfrm>
            <a:custGeom>
              <a:avLst/>
              <a:gdLst>
                <a:gd name="T0" fmla="*/ 0 w 410"/>
                <a:gd name="T1" fmla="*/ 0 h 526"/>
                <a:gd name="T2" fmla="*/ 0 w 410"/>
                <a:gd name="T3" fmla="*/ 2147483646 h 526"/>
                <a:gd name="T4" fmla="*/ 0 w 410"/>
                <a:gd name="T5" fmla="*/ 2147483646 h 526"/>
                <a:gd name="T6" fmla="*/ 0 w 410"/>
                <a:gd name="T7" fmla="*/ 2147483646 h 526"/>
                <a:gd name="T8" fmla="*/ 0 w 410"/>
                <a:gd name="T9" fmla="*/ 2147483646 h 526"/>
                <a:gd name="T10" fmla="*/ 0 w 410"/>
                <a:gd name="T11" fmla="*/ 2147483646 h 526"/>
                <a:gd name="T12" fmla="*/ 0 w 410"/>
                <a:gd name="T13" fmla="*/ 2147483646 h 526"/>
                <a:gd name="T14" fmla="*/ 0 w 410"/>
                <a:gd name="T15" fmla="*/ 2147483646 h 526"/>
                <a:gd name="T16" fmla="*/ 0 w 410"/>
                <a:gd name="T17" fmla="*/ 2147483646 h 526"/>
                <a:gd name="T18" fmla="*/ 0 w 410"/>
                <a:gd name="T19" fmla="*/ 2147483646 h 526"/>
                <a:gd name="T20" fmla="*/ 0 w 410"/>
                <a:gd name="T21" fmla="*/ 2147483646 h 526"/>
                <a:gd name="T22" fmla="*/ 0 w 410"/>
                <a:gd name="T23" fmla="*/ 2147483646 h 526"/>
                <a:gd name="T24" fmla="*/ 0 w 410"/>
                <a:gd name="T25" fmla="*/ 0 h 5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0"/>
                <a:gd name="T40" fmla="*/ 0 h 526"/>
                <a:gd name="T41" fmla="*/ 410 w 410"/>
                <a:gd name="T42" fmla="*/ 526 h 5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0" h="526">
                  <a:moveTo>
                    <a:pt x="85" y="0"/>
                  </a:moveTo>
                  <a:lnTo>
                    <a:pt x="0" y="57"/>
                  </a:lnTo>
                  <a:lnTo>
                    <a:pt x="63" y="143"/>
                  </a:lnTo>
                  <a:lnTo>
                    <a:pt x="11" y="177"/>
                  </a:lnTo>
                  <a:lnTo>
                    <a:pt x="0" y="217"/>
                  </a:lnTo>
                  <a:lnTo>
                    <a:pt x="154" y="457"/>
                  </a:lnTo>
                  <a:lnTo>
                    <a:pt x="251" y="526"/>
                  </a:lnTo>
                  <a:lnTo>
                    <a:pt x="410" y="423"/>
                  </a:lnTo>
                  <a:lnTo>
                    <a:pt x="399" y="309"/>
                  </a:lnTo>
                  <a:lnTo>
                    <a:pt x="239" y="57"/>
                  </a:lnTo>
                  <a:lnTo>
                    <a:pt x="194" y="52"/>
                  </a:lnTo>
                  <a:lnTo>
                    <a:pt x="142" y="86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CC99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11" name="Freeform 242">
              <a:extLst>
                <a:ext uri="{FF2B5EF4-FFF2-40B4-BE49-F238E27FC236}">
                  <a16:creationId xmlns:a16="http://schemas.microsoft.com/office/drawing/2014/main" id="{0DD37204-74E1-A7BF-5F6C-B36C048309C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48634" y="2208227"/>
              <a:ext cx="188806" cy="138279"/>
            </a:xfrm>
            <a:custGeom>
              <a:avLst/>
              <a:gdLst>
                <a:gd name="T0" fmla="*/ 0 w 242"/>
                <a:gd name="T1" fmla="*/ 2147483646 h 169"/>
                <a:gd name="T2" fmla="*/ 0 w 242"/>
                <a:gd name="T3" fmla="*/ 2147483646 h 169"/>
                <a:gd name="T4" fmla="*/ 0 w 242"/>
                <a:gd name="T5" fmla="*/ 2147483646 h 169"/>
                <a:gd name="T6" fmla="*/ 0 w 242"/>
                <a:gd name="T7" fmla="*/ 0 h 169"/>
                <a:gd name="T8" fmla="*/ 0 w 242"/>
                <a:gd name="T9" fmla="*/ 2147483646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2"/>
                <a:gd name="T16" fmla="*/ 0 h 169"/>
                <a:gd name="T17" fmla="*/ 242 w 242"/>
                <a:gd name="T18" fmla="*/ 169 h 1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2" h="169">
                  <a:moveTo>
                    <a:pt x="242" y="23"/>
                  </a:moveTo>
                  <a:lnTo>
                    <a:pt x="15" y="169"/>
                  </a:lnTo>
                  <a:lnTo>
                    <a:pt x="0" y="146"/>
                  </a:lnTo>
                  <a:lnTo>
                    <a:pt x="227" y="0"/>
                  </a:lnTo>
                  <a:lnTo>
                    <a:pt x="242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12" name="Freeform 243">
              <a:extLst>
                <a:ext uri="{FF2B5EF4-FFF2-40B4-BE49-F238E27FC236}">
                  <a16:creationId xmlns:a16="http://schemas.microsoft.com/office/drawing/2014/main" id="{5386D79D-176B-A183-8220-80AC58DD00B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09571" y="2278179"/>
              <a:ext cx="131838" cy="206605"/>
            </a:xfrm>
            <a:custGeom>
              <a:avLst/>
              <a:gdLst>
                <a:gd name="T0" fmla="*/ 0 w 169"/>
                <a:gd name="T1" fmla="*/ 2147483646 h 253"/>
                <a:gd name="T2" fmla="*/ 0 w 169"/>
                <a:gd name="T3" fmla="*/ 2147483646 h 253"/>
                <a:gd name="T4" fmla="*/ 0 w 169"/>
                <a:gd name="T5" fmla="*/ 2147483646 h 253"/>
                <a:gd name="T6" fmla="*/ 0 w 169"/>
                <a:gd name="T7" fmla="*/ 0 h 253"/>
                <a:gd name="T8" fmla="*/ 0 w 169"/>
                <a:gd name="T9" fmla="*/ 2147483646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53"/>
                <a:gd name="T17" fmla="*/ 169 w 169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53">
                  <a:moveTo>
                    <a:pt x="0" y="8"/>
                  </a:moveTo>
                  <a:lnTo>
                    <a:pt x="157" y="253"/>
                  </a:lnTo>
                  <a:lnTo>
                    <a:pt x="169" y="246"/>
                  </a:lnTo>
                  <a:lnTo>
                    <a:pt x="1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13" name="Freeform 244">
              <a:extLst>
                <a:ext uri="{FF2B5EF4-FFF2-40B4-BE49-F238E27FC236}">
                  <a16:creationId xmlns:a16="http://schemas.microsoft.com/office/drawing/2014/main" id="{BBDF77F8-4764-2796-34D9-EED6679049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185156" y="2439234"/>
              <a:ext cx="73244" cy="71580"/>
            </a:xfrm>
            <a:custGeom>
              <a:avLst/>
              <a:gdLst>
                <a:gd name="T0" fmla="*/ 0 w 93"/>
                <a:gd name="T1" fmla="*/ 2147483646 h 88"/>
                <a:gd name="T2" fmla="*/ 0 w 93"/>
                <a:gd name="T3" fmla="*/ 2147483646 h 88"/>
                <a:gd name="T4" fmla="*/ 0 w 93"/>
                <a:gd name="T5" fmla="*/ 2147483646 h 88"/>
                <a:gd name="T6" fmla="*/ 0 w 93"/>
                <a:gd name="T7" fmla="*/ 0 h 88"/>
                <a:gd name="T8" fmla="*/ 0 w 93"/>
                <a:gd name="T9" fmla="*/ 2147483646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88"/>
                <a:gd name="T17" fmla="*/ 93 w 93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88">
                  <a:moveTo>
                    <a:pt x="93" y="50"/>
                  </a:moveTo>
                  <a:lnTo>
                    <a:pt x="35" y="88"/>
                  </a:lnTo>
                  <a:lnTo>
                    <a:pt x="0" y="38"/>
                  </a:lnTo>
                  <a:lnTo>
                    <a:pt x="58" y="0"/>
                  </a:lnTo>
                  <a:lnTo>
                    <a:pt x="93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14" name="Rectangle 245">
              <a:extLst>
                <a:ext uri="{FF2B5EF4-FFF2-40B4-BE49-F238E27FC236}">
                  <a16:creationId xmlns:a16="http://schemas.microsoft.com/office/drawing/2014/main" id="{D603A520-D99E-7B4C-8328-0AE6BE8D0DC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255144" y="2588900"/>
              <a:ext cx="216475" cy="260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215" name="Rectangle 247">
              <a:extLst>
                <a:ext uri="{FF2B5EF4-FFF2-40B4-BE49-F238E27FC236}">
                  <a16:creationId xmlns:a16="http://schemas.microsoft.com/office/drawing/2014/main" id="{8BF95E05-7975-1F5D-086E-1061EA868E8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347919" y="2274926"/>
              <a:ext cx="24415" cy="270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216" name="Freeform 248">
              <a:extLst>
                <a:ext uri="{FF2B5EF4-FFF2-40B4-BE49-F238E27FC236}">
                  <a16:creationId xmlns:a16="http://schemas.microsoft.com/office/drawing/2014/main" id="{AA2103B1-3C3D-9240-7337-C0D3B72E2F1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426046" y="2536842"/>
              <a:ext cx="32553" cy="58565"/>
            </a:xfrm>
            <a:custGeom>
              <a:avLst/>
              <a:gdLst>
                <a:gd name="T0" fmla="*/ 0 w 42"/>
                <a:gd name="T1" fmla="*/ 0 h 73"/>
                <a:gd name="T2" fmla="*/ 0 w 42"/>
                <a:gd name="T3" fmla="*/ 0 h 73"/>
                <a:gd name="T4" fmla="*/ 0 w 42"/>
                <a:gd name="T5" fmla="*/ 0 h 73"/>
                <a:gd name="T6" fmla="*/ 0 w 42"/>
                <a:gd name="T7" fmla="*/ 0 h 73"/>
                <a:gd name="T8" fmla="*/ 0 w 42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73"/>
                <a:gd name="T17" fmla="*/ 42 w 42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73">
                  <a:moveTo>
                    <a:pt x="42" y="4"/>
                  </a:moveTo>
                  <a:lnTo>
                    <a:pt x="11" y="73"/>
                  </a:lnTo>
                  <a:lnTo>
                    <a:pt x="0" y="69"/>
                  </a:lnTo>
                  <a:lnTo>
                    <a:pt x="31" y="0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17" name="Freeform 249">
              <a:extLst>
                <a:ext uri="{FF2B5EF4-FFF2-40B4-BE49-F238E27FC236}">
                  <a16:creationId xmlns:a16="http://schemas.microsoft.com/office/drawing/2014/main" id="{3E00E352-EFD5-E6A8-A097-84DE3075628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5144" y="2543349"/>
              <a:ext cx="32553" cy="52058"/>
            </a:xfrm>
            <a:custGeom>
              <a:avLst/>
              <a:gdLst>
                <a:gd name="T0" fmla="*/ 0 w 42"/>
                <a:gd name="T1" fmla="*/ 0 h 65"/>
                <a:gd name="T2" fmla="*/ 0 w 42"/>
                <a:gd name="T3" fmla="*/ 0 h 65"/>
                <a:gd name="T4" fmla="*/ 0 w 42"/>
                <a:gd name="T5" fmla="*/ 0 h 65"/>
                <a:gd name="T6" fmla="*/ 0 w 42"/>
                <a:gd name="T7" fmla="*/ 0 h 65"/>
                <a:gd name="T8" fmla="*/ 0 w 42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65"/>
                <a:gd name="T17" fmla="*/ 42 w 42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65">
                  <a:moveTo>
                    <a:pt x="0" y="3"/>
                  </a:moveTo>
                  <a:lnTo>
                    <a:pt x="31" y="65"/>
                  </a:lnTo>
                  <a:lnTo>
                    <a:pt x="42" y="61"/>
                  </a:lnTo>
                  <a:lnTo>
                    <a:pt x="1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18" name="Rectangle 250">
              <a:extLst>
                <a:ext uri="{FF2B5EF4-FFF2-40B4-BE49-F238E27FC236}">
                  <a16:creationId xmlns:a16="http://schemas.microsoft.com/office/drawing/2014/main" id="{6FC882F5-01BF-4EE6-4269-C30640ED7CC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279559" y="2540096"/>
              <a:ext cx="152998" cy="113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219" name="Freeform 251">
              <a:extLst>
                <a:ext uri="{FF2B5EF4-FFF2-40B4-BE49-F238E27FC236}">
                  <a16:creationId xmlns:a16="http://schemas.microsoft.com/office/drawing/2014/main" id="{9D1D4C6C-C87A-C687-4FB5-5A334E76B4F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554629" y="1782003"/>
              <a:ext cx="143232" cy="133398"/>
            </a:xfrm>
            <a:custGeom>
              <a:avLst/>
              <a:gdLst>
                <a:gd name="T0" fmla="*/ 0 w 183"/>
                <a:gd name="T1" fmla="*/ 0 h 163"/>
                <a:gd name="T2" fmla="*/ 0 w 183"/>
                <a:gd name="T3" fmla="*/ 2147483646 h 163"/>
                <a:gd name="T4" fmla="*/ 0 w 183"/>
                <a:gd name="T5" fmla="*/ 2147483646 h 163"/>
                <a:gd name="T6" fmla="*/ 0 w 183"/>
                <a:gd name="T7" fmla="*/ 2147483646 h 163"/>
                <a:gd name="T8" fmla="*/ 0 w 183"/>
                <a:gd name="T9" fmla="*/ 2147483646 h 163"/>
                <a:gd name="T10" fmla="*/ 0 w 183"/>
                <a:gd name="T11" fmla="*/ 2147483646 h 163"/>
                <a:gd name="T12" fmla="*/ 0 w 183"/>
                <a:gd name="T13" fmla="*/ 2147483646 h 163"/>
                <a:gd name="T14" fmla="*/ 0 w 183"/>
                <a:gd name="T15" fmla="*/ 2147483646 h 163"/>
                <a:gd name="T16" fmla="*/ 0 w 183"/>
                <a:gd name="T17" fmla="*/ 2147483646 h 163"/>
                <a:gd name="T18" fmla="*/ 0 w 183"/>
                <a:gd name="T19" fmla="*/ 2147483646 h 163"/>
                <a:gd name="T20" fmla="*/ 0 w 183"/>
                <a:gd name="T21" fmla="*/ 2147483646 h 163"/>
                <a:gd name="T22" fmla="*/ 0 w 183"/>
                <a:gd name="T23" fmla="*/ 2147483646 h 163"/>
                <a:gd name="T24" fmla="*/ 0 w 183"/>
                <a:gd name="T25" fmla="*/ 2147483646 h 163"/>
                <a:gd name="T26" fmla="*/ 0 w 183"/>
                <a:gd name="T27" fmla="*/ 2147483646 h 163"/>
                <a:gd name="T28" fmla="*/ 0 w 183"/>
                <a:gd name="T29" fmla="*/ 2147483646 h 163"/>
                <a:gd name="T30" fmla="*/ 0 w 183"/>
                <a:gd name="T31" fmla="*/ 2147483646 h 163"/>
                <a:gd name="T32" fmla="*/ 0 w 183"/>
                <a:gd name="T33" fmla="*/ 2147483646 h 163"/>
                <a:gd name="T34" fmla="*/ 0 w 183"/>
                <a:gd name="T35" fmla="*/ 2147483646 h 163"/>
                <a:gd name="T36" fmla="*/ 0 w 183"/>
                <a:gd name="T37" fmla="*/ 2147483646 h 1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3"/>
                <a:gd name="T58" fmla="*/ 0 h 163"/>
                <a:gd name="T59" fmla="*/ 183 w 183"/>
                <a:gd name="T60" fmla="*/ 163 h 1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3" h="163">
                  <a:moveTo>
                    <a:pt x="183" y="0"/>
                  </a:moveTo>
                  <a:lnTo>
                    <a:pt x="164" y="2"/>
                  </a:lnTo>
                  <a:lnTo>
                    <a:pt x="147" y="4"/>
                  </a:lnTo>
                  <a:lnTo>
                    <a:pt x="129" y="7"/>
                  </a:lnTo>
                  <a:lnTo>
                    <a:pt x="112" y="12"/>
                  </a:lnTo>
                  <a:lnTo>
                    <a:pt x="98" y="19"/>
                  </a:lnTo>
                  <a:lnTo>
                    <a:pt x="82" y="27"/>
                  </a:lnTo>
                  <a:lnTo>
                    <a:pt x="69" y="36"/>
                  </a:lnTo>
                  <a:lnTo>
                    <a:pt x="55" y="47"/>
                  </a:lnTo>
                  <a:lnTo>
                    <a:pt x="43" y="58"/>
                  </a:lnTo>
                  <a:lnTo>
                    <a:pt x="32" y="71"/>
                  </a:lnTo>
                  <a:lnTo>
                    <a:pt x="23" y="84"/>
                  </a:lnTo>
                  <a:lnTo>
                    <a:pt x="16" y="98"/>
                  </a:lnTo>
                  <a:lnTo>
                    <a:pt x="9" y="113"/>
                  </a:lnTo>
                  <a:lnTo>
                    <a:pt x="4" y="129"/>
                  </a:lnTo>
                  <a:lnTo>
                    <a:pt x="2" y="144"/>
                  </a:lnTo>
                  <a:lnTo>
                    <a:pt x="1" y="162"/>
                  </a:lnTo>
                  <a:lnTo>
                    <a:pt x="0" y="162"/>
                  </a:lnTo>
                  <a:lnTo>
                    <a:pt x="1" y="16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220" name="Group 252">
              <a:extLst>
                <a:ext uri="{FF2B5EF4-FFF2-40B4-BE49-F238E27FC236}">
                  <a16:creationId xmlns:a16="http://schemas.microsoft.com/office/drawing/2014/main" id="{556A4815-EED1-21C2-DFB6-D6E1548B2A43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544863" y="1760854"/>
              <a:ext cx="32553" cy="53685"/>
              <a:chOff x="2171" y="891"/>
              <a:chExt cx="42" cy="66"/>
            </a:xfrm>
          </p:grpSpPr>
          <p:sp>
            <p:nvSpPr>
              <p:cNvPr id="26235" name="Line 253">
                <a:extLst>
                  <a:ext uri="{FF2B5EF4-FFF2-40B4-BE49-F238E27FC236}">
                    <a16:creationId xmlns:a16="http://schemas.microsoft.com/office/drawing/2014/main" id="{AFB881F3-0E5B-D834-9FC9-A25FB4249D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83" y="920"/>
                <a:ext cx="28" cy="3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6" name="Line 254">
                <a:extLst>
                  <a:ext uri="{FF2B5EF4-FFF2-40B4-BE49-F238E27FC236}">
                    <a16:creationId xmlns:a16="http://schemas.microsoft.com/office/drawing/2014/main" id="{F17A6343-0213-2D84-1D0A-54D1906C9B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171" y="891"/>
                <a:ext cx="42" cy="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221" name="Group 255">
              <a:extLst>
                <a:ext uri="{FF2B5EF4-FFF2-40B4-BE49-F238E27FC236}">
                  <a16:creationId xmlns:a16="http://schemas.microsoft.com/office/drawing/2014/main" id="{D4FA68AF-EBDE-E0C3-F723-D214E876DFB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663681" y="1887745"/>
              <a:ext cx="52084" cy="35790"/>
              <a:chOff x="1995" y="1046"/>
              <a:chExt cx="66" cy="44"/>
            </a:xfrm>
          </p:grpSpPr>
          <p:sp>
            <p:nvSpPr>
              <p:cNvPr id="26233" name="Line 256">
                <a:extLst>
                  <a:ext uri="{FF2B5EF4-FFF2-40B4-BE49-F238E27FC236}">
                    <a16:creationId xmlns:a16="http://schemas.microsoft.com/office/drawing/2014/main" id="{DAD5430F-114C-644E-1AE5-C7177906C8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9" y="1066"/>
                <a:ext cx="42" cy="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4" name="Line 257">
                <a:extLst>
                  <a:ext uri="{FF2B5EF4-FFF2-40B4-BE49-F238E27FC236}">
                    <a16:creationId xmlns:a16="http://schemas.microsoft.com/office/drawing/2014/main" id="{1B8B2BA3-2B17-D752-62A5-4E5E7A5458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95" y="1046"/>
                <a:ext cx="25" cy="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222" name="Freeform 258">
              <a:extLst>
                <a:ext uri="{FF2B5EF4-FFF2-40B4-BE49-F238E27FC236}">
                  <a16:creationId xmlns:a16="http://schemas.microsoft.com/office/drawing/2014/main" id="{D58732EB-7503-C1E2-41B1-F1108B0CDA8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554629" y="1782003"/>
              <a:ext cx="143232" cy="133398"/>
            </a:xfrm>
            <a:custGeom>
              <a:avLst/>
              <a:gdLst>
                <a:gd name="T0" fmla="*/ 0 w 183"/>
                <a:gd name="T1" fmla="*/ 0 h 163"/>
                <a:gd name="T2" fmla="*/ 0 w 183"/>
                <a:gd name="T3" fmla="*/ 2147483646 h 163"/>
                <a:gd name="T4" fmla="*/ 0 w 183"/>
                <a:gd name="T5" fmla="*/ 2147483646 h 163"/>
                <a:gd name="T6" fmla="*/ 0 w 183"/>
                <a:gd name="T7" fmla="*/ 2147483646 h 163"/>
                <a:gd name="T8" fmla="*/ 0 w 183"/>
                <a:gd name="T9" fmla="*/ 2147483646 h 163"/>
                <a:gd name="T10" fmla="*/ 0 w 183"/>
                <a:gd name="T11" fmla="*/ 2147483646 h 163"/>
                <a:gd name="T12" fmla="*/ 0 w 183"/>
                <a:gd name="T13" fmla="*/ 2147483646 h 163"/>
                <a:gd name="T14" fmla="*/ 0 w 183"/>
                <a:gd name="T15" fmla="*/ 2147483646 h 163"/>
                <a:gd name="T16" fmla="*/ 0 w 183"/>
                <a:gd name="T17" fmla="*/ 2147483646 h 163"/>
                <a:gd name="T18" fmla="*/ 0 w 183"/>
                <a:gd name="T19" fmla="*/ 2147483646 h 163"/>
                <a:gd name="T20" fmla="*/ 0 w 183"/>
                <a:gd name="T21" fmla="*/ 2147483646 h 163"/>
                <a:gd name="T22" fmla="*/ 0 w 183"/>
                <a:gd name="T23" fmla="*/ 2147483646 h 163"/>
                <a:gd name="T24" fmla="*/ 0 w 183"/>
                <a:gd name="T25" fmla="*/ 2147483646 h 163"/>
                <a:gd name="T26" fmla="*/ 0 w 183"/>
                <a:gd name="T27" fmla="*/ 2147483646 h 163"/>
                <a:gd name="T28" fmla="*/ 0 w 183"/>
                <a:gd name="T29" fmla="*/ 2147483646 h 163"/>
                <a:gd name="T30" fmla="*/ 0 w 183"/>
                <a:gd name="T31" fmla="*/ 2147483646 h 163"/>
                <a:gd name="T32" fmla="*/ 0 w 183"/>
                <a:gd name="T33" fmla="*/ 2147483646 h 163"/>
                <a:gd name="T34" fmla="*/ 0 w 183"/>
                <a:gd name="T35" fmla="*/ 2147483646 h 163"/>
                <a:gd name="T36" fmla="*/ 0 w 183"/>
                <a:gd name="T37" fmla="*/ 2147483646 h 1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3"/>
                <a:gd name="T58" fmla="*/ 0 h 163"/>
                <a:gd name="T59" fmla="*/ 183 w 183"/>
                <a:gd name="T60" fmla="*/ 163 h 1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3" h="163">
                  <a:moveTo>
                    <a:pt x="183" y="0"/>
                  </a:moveTo>
                  <a:lnTo>
                    <a:pt x="164" y="2"/>
                  </a:lnTo>
                  <a:lnTo>
                    <a:pt x="147" y="4"/>
                  </a:lnTo>
                  <a:lnTo>
                    <a:pt x="129" y="7"/>
                  </a:lnTo>
                  <a:lnTo>
                    <a:pt x="112" y="12"/>
                  </a:lnTo>
                  <a:lnTo>
                    <a:pt x="98" y="19"/>
                  </a:lnTo>
                  <a:lnTo>
                    <a:pt x="82" y="27"/>
                  </a:lnTo>
                  <a:lnTo>
                    <a:pt x="69" y="36"/>
                  </a:lnTo>
                  <a:lnTo>
                    <a:pt x="55" y="47"/>
                  </a:lnTo>
                  <a:lnTo>
                    <a:pt x="43" y="58"/>
                  </a:lnTo>
                  <a:lnTo>
                    <a:pt x="32" y="71"/>
                  </a:lnTo>
                  <a:lnTo>
                    <a:pt x="23" y="84"/>
                  </a:lnTo>
                  <a:lnTo>
                    <a:pt x="16" y="98"/>
                  </a:lnTo>
                  <a:lnTo>
                    <a:pt x="9" y="113"/>
                  </a:lnTo>
                  <a:lnTo>
                    <a:pt x="4" y="129"/>
                  </a:lnTo>
                  <a:lnTo>
                    <a:pt x="2" y="144"/>
                  </a:lnTo>
                  <a:lnTo>
                    <a:pt x="1" y="162"/>
                  </a:lnTo>
                  <a:lnTo>
                    <a:pt x="0" y="162"/>
                  </a:lnTo>
                  <a:lnTo>
                    <a:pt x="1" y="16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23" name="Line 259">
              <a:extLst>
                <a:ext uri="{FF2B5EF4-FFF2-40B4-BE49-F238E27FC236}">
                  <a16:creationId xmlns:a16="http://schemas.microsoft.com/office/drawing/2014/main" id="{DF405B0A-B134-1DA9-F1B9-4406631F7D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6491" y="1785256"/>
              <a:ext cx="21159" cy="2928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24" name="Line 260">
              <a:extLst>
                <a:ext uri="{FF2B5EF4-FFF2-40B4-BE49-F238E27FC236}">
                  <a16:creationId xmlns:a16="http://schemas.microsoft.com/office/drawing/2014/main" id="{631A0FAC-D7F0-F36A-F12B-1EDA9090C7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44863" y="1760854"/>
              <a:ext cx="32553" cy="244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25" name="Line 261">
              <a:extLst>
                <a:ext uri="{FF2B5EF4-FFF2-40B4-BE49-F238E27FC236}">
                  <a16:creationId xmlns:a16="http://schemas.microsoft.com/office/drawing/2014/main" id="{23A14FA7-9BA7-9AA1-D90B-7BC4CB4EBE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6491" y="1785256"/>
              <a:ext cx="21159" cy="2928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26" name="Line 262">
              <a:extLst>
                <a:ext uri="{FF2B5EF4-FFF2-40B4-BE49-F238E27FC236}">
                  <a16:creationId xmlns:a16="http://schemas.microsoft.com/office/drawing/2014/main" id="{C07DBB91-0D08-0DE7-D232-F7DAA12827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44863" y="1760854"/>
              <a:ext cx="32553" cy="244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227" name="Group 263">
              <a:extLst>
                <a:ext uri="{FF2B5EF4-FFF2-40B4-BE49-F238E27FC236}">
                  <a16:creationId xmlns:a16="http://schemas.microsoft.com/office/drawing/2014/main" id="{98236C6C-5308-6873-DC09-61C60CAA59D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663681" y="1887745"/>
              <a:ext cx="52084" cy="35790"/>
              <a:chOff x="1995" y="1046"/>
              <a:chExt cx="66" cy="44"/>
            </a:xfrm>
          </p:grpSpPr>
          <p:sp>
            <p:nvSpPr>
              <p:cNvPr id="26229" name="Line 264">
                <a:extLst>
                  <a:ext uri="{FF2B5EF4-FFF2-40B4-BE49-F238E27FC236}">
                    <a16:creationId xmlns:a16="http://schemas.microsoft.com/office/drawing/2014/main" id="{1BEA24A0-A763-88AF-04CB-638DA740DD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9" y="1066"/>
                <a:ext cx="42" cy="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0" name="Line 265">
                <a:extLst>
                  <a:ext uri="{FF2B5EF4-FFF2-40B4-BE49-F238E27FC236}">
                    <a16:creationId xmlns:a16="http://schemas.microsoft.com/office/drawing/2014/main" id="{24B3AA47-FB9F-3715-DF3B-B81D88D2B3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95" y="1046"/>
                <a:ext cx="25" cy="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1" name="Line 266">
                <a:extLst>
                  <a:ext uri="{FF2B5EF4-FFF2-40B4-BE49-F238E27FC236}">
                    <a16:creationId xmlns:a16="http://schemas.microsoft.com/office/drawing/2014/main" id="{00A02314-A67A-3E5A-E624-C755CB78B0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9" y="1066"/>
                <a:ext cx="42" cy="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2" name="Line 267">
                <a:extLst>
                  <a:ext uri="{FF2B5EF4-FFF2-40B4-BE49-F238E27FC236}">
                    <a16:creationId xmlns:a16="http://schemas.microsoft.com/office/drawing/2014/main" id="{66E020EF-379F-3A06-0384-58614FE5AB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95" y="1046"/>
                <a:ext cx="25" cy="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6228" name="Picture 2" descr="NSF.wmf                                                        00000002mwm wip2                       7A73D765:">
              <a:extLst>
                <a:ext uri="{FF2B5EF4-FFF2-40B4-BE49-F238E27FC236}">
                  <a16:creationId xmlns:a16="http://schemas.microsoft.com/office/drawing/2014/main" id="{5E4204D2-CC6A-FE52-562F-717227682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250371" y="1944629"/>
              <a:ext cx="283053" cy="609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9" name="Group 1180">
            <a:extLst>
              <a:ext uri="{FF2B5EF4-FFF2-40B4-BE49-F238E27FC236}">
                <a16:creationId xmlns:a16="http://schemas.microsoft.com/office/drawing/2014/main" id="{36B0B0FD-8EF4-126F-AFD8-BFF69DD6000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351463" y="161925"/>
            <a:ext cx="222250" cy="785813"/>
            <a:chOff x="1806020" y="7959297"/>
            <a:chExt cx="222250" cy="785465"/>
          </a:xfrm>
        </p:grpSpPr>
        <p:sp>
          <p:nvSpPr>
            <p:cNvPr id="26205" name="Line 293">
              <a:extLst>
                <a:ext uri="{FF2B5EF4-FFF2-40B4-BE49-F238E27FC236}">
                  <a16:creationId xmlns:a16="http://schemas.microsoft.com/office/drawing/2014/main" id="{841EC5A2-FD4B-DE8A-9101-35E7875107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3482" y="8222475"/>
              <a:ext cx="0" cy="393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06" name="Line 294">
              <a:extLst>
                <a:ext uri="{FF2B5EF4-FFF2-40B4-BE49-F238E27FC236}">
                  <a16:creationId xmlns:a16="http://schemas.microsoft.com/office/drawing/2014/main" id="{E3EAFF09-3480-E1BF-F147-164E33E7C7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8270" y="7959297"/>
              <a:ext cx="0" cy="393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07" name="Freeform 295">
              <a:extLst>
                <a:ext uri="{FF2B5EF4-FFF2-40B4-BE49-F238E27FC236}">
                  <a16:creationId xmlns:a16="http://schemas.microsoft.com/office/drawing/2014/main" id="{745D9272-7AC6-4925-37EB-B2920A385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6020" y="8166912"/>
              <a:ext cx="222250" cy="577850"/>
            </a:xfrm>
            <a:custGeom>
              <a:avLst/>
              <a:gdLst>
                <a:gd name="T0" fmla="*/ 2147483646 w 173"/>
                <a:gd name="T1" fmla="*/ 2147483646 h 375"/>
                <a:gd name="T2" fmla="*/ 2147483646 w 173"/>
                <a:gd name="T3" fmla="*/ 0 h 375"/>
                <a:gd name="T4" fmla="*/ 2147483646 w 173"/>
                <a:gd name="T5" fmla="*/ 2147483646 h 375"/>
                <a:gd name="T6" fmla="*/ 2147483646 w 173"/>
                <a:gd name="T7" fmla="*/ 2147483646 h 375"/>
                <a:gd name="T8" fmla="*/ 2147483646 w 173"/>
                <a:gd name="T9" fmla="*/ 2147483646 h 375"/>
                <a:gd name="T10" fmla="*/ 2147483646 w 173"/>
                <a:gd name="T11" fmla="*/ 2147483646 h 375"/>
                <a:gd name="T12" fmla="*/ 2147483646 w 173"/>
                <a:gd name="T13" fmla="*/ 2147483646 h 375"/>
                <a:gd name="T14" fmla="*/ 2147483646 w 173"/>
                <a:gd name="T15" fmla="*/ 2147483646 h 375"/>
                <a:gd name="T16" fmla="*/ 0 w 173"/>
                <a:gd name="T17" fmla="*/ 2147483646 h 375"/>
                <a:gd name="T18" fmla="*/ 0 w 173"/>
                <a:gd name="T19" fmla="*/ 2147483646 h 375"/>
                <a:gd name="T20" fmla="*/ 2147483646 w 173"/>
                <a:gd name="T21" fmla="*/ 2147483646 h 375"/>
                <a:gd name="T22" fmla="*/ 2147483646 w 173"/>
                <a:gd name="T23" fmla="*/ 2147483646 h 375"/>
                <a:gd name="T24" fmla="*/ 2147483646 w 173"/>
                <a:gd name="T25" fmla="*/ 2147483646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3"/>
                <a:gd name="T40" fmla="*/ 0 h 375"/>
                <a:gd name="T41" fmla="*/ 173 w 173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3" h="375">
                  <a:moveTo>
                    <a:pt x="63" y="15"/>
                  </a:moveTo>
                  <a:lnTo>
                    <a:pt x="126" y="0"/>
                  </a:lnTo>
                  <a:lnTo>
                    <a:pt x="126" y="67"/>
                  </a:lnTo>
                  <a:lnTo>
                    <a:pt x="151" y="71"/>
                  </a:lnTo>
                  <a:lnTo>
                    <a:pt x="173" y="88"/>
                  </a:lnTo>
                  <a:lnTo>
                    <a:pt x="173" y="279"/>
                  </a:lnTo>
                  <a:lnTo>
                    <a:pt x="148" y="343"/>
                  </a:lnTo>
                  <a:lnTo>
                    <a:pt x="40" y="375"/>
                  </a:lnTo>
                  <a:lnTo>
                    <a:pt x="0" y="318"/>
                  </a:lnTo>
                  <a:lnTo>
                    <a:pt x="0" y="127"/>
                  </a:lnTo>
                  <a:lnTo>
                    <a:pt x="29" y="96"/>
                  </a:lnTo>
                  <a:lnTo>
                    <a:pt x="61" y="85"/>
                  </a:lnTo>
                  <a:lnTo>
                    <a:pt x="62" y="15"/>
                  </a:lnTo>
                </a:path>
              </a:pathLst>
            </a:custGeom>
            <a:solidFill>
              <a:srgbClr val="FFCC99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20" name="Group 3071">
            <a:extLst>
              <a:ext uri="{FF2B5EF4-FFF2-40B4-BE49-F238E27FC236}">
                <a16:creationId xmlns:a16="http://schemas.microsoft.com/office/drawing/2014/main" id="{79E75ADB-7F4B-A9CC-63DB-2F66EFC3CDD4}"/>
              </a:ext>
            </a:extLst>
          </p:cNvPr>
          <p:cNvGrpSpPr>
            <a:grpSpLocks/>
          </p:cNvGrpSpPr>
          <p:nvPr/>
        </p:nvGrpSpPr>
        <p:grpSpPr bwMode="auto">
          <a:xfrm>
            <a:off x="4225925" y="1497013"/>
            <a:ext cx="285750" cy="920750"/>
            <a:chOff x="3630995" y="1384571"/>
            <a:chExt cx="286257" cy="919734"/>
          </a:xfrm>
        </p:grpSpPr>
        <p:sp>
          <p:nvSpPr>
            <p:cNvPr id="26201" name="object 183">
              <a:extLst>
                <a:ext uri="{FF2B5EF4-FFF2-40B4-BE49-F238E27FC236}">
                  <a16:creationId xmlns:a16="http://schemas.microsoft.com/office/drawing/2014/main" id="{AF730072-E70C-22BA-B6FC-24AC52020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0995" y="1778271"/>
              <a:ext cx="286257" cy="526034"/>
            </a:xfrm>
            <a:custGeom>
              <a:avLst/>
              <a:gdLst>
                <a:gd name="T0" fmla="*/ 198119 w 286257"/>
                <a:gd name="T1" fmla="*/ 0 h 526034"/>
                <a:gd name="T2" fmla="*/ 92329 w 286257"/>
                <a:gd name="T3" fmla="*/ 0 h 526034"/>
                <a:gd name="T4" fmla="*/ 92329 w 286257"/>
                <a:gd name="T5" fmla="*/ 107061 h 526034"/>
                <a:gd name="T6" fmla="*/ 52958 w 286257"/>
                <a:gd name="T7" fmla="*/ 107061 h 526034"/>
                <a:gd name="T8" fmla="*/ 0 w 286257"/>
                <a:gd name="T9" fmla="*/ 141731 h 526034"/>
                <a:gd name="T10" fmla="*/ 0 w 286257"/>
                <a:gd name="T11" fmla="*/ 423163 h 526034"/>
                <a:gd name="T12" fmla="*/ 52958 w 286257"/>
                <a:gd name="T13" fmla="*/ 526034 h 526034"/>
                <a:gd name="T14" fmla="*/ 233425 w 286257"/>
                <a:gd name="T15" fmla="*/ 526034 h 526034"/>
                <a:gd name="T16" fmla="*/ 286257 w 286257"/>
                <a:gd name="T17" fmla="*/ 423163 h 526034"/>
                <a:gd name="T18" fmla="*/ 286257 w 286257"/>
                <a:gd name="T19" fmla="*/ 141731 h 526034"/>
                <a:gd name="T20" fmla="*/ 233425 w 286257"/>
                <a:gd name="T21" fmla="*/ 107061 h 526034"/>
                <a:gd name="T22" fmla="*/ 198119 w 286257"/>
                <a:gd name="T23" fmla="*/ 107061 h 526034"/>
                <a:gd name="T24" fmla="*/ 198119 w 286257"/>
                <a:gd name="T25" fmla="*/ 0 h 5260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6257" h="526034">
                  <a:moveTo>
                    <a:pt x="198119" y="0"/>
                  </a:moveTo>
                  <a:lnTo>
                    <a:pt x="92329" y="0"/>
                  </a:lnTo>
                  <a:lnTo>
                    <a:pt x="92329" y="107061"/>
                  </a:lnTo>
                  <a:lnTo>
                    <a:pt x="52958" y="107061"/>
                  </a:lnTo>
                  <a:lnTo>
                    <a:pt x="0" y="141731"/>
                  </a:lnTo>
                  <a:lnTo>
                    <a:pt x="0" y="423163"/>
                  </a:lnTo>
                  <a:lnTo>
                    <a:pt x="52958" y="526034"/>
                  </a:lnTo>
                  <a:lnTo>
                    <a:pt x="233425" y="526034"/>
                  </a:lnTo>
                  <a:lnTo>
                    <a:pt x="286257" y="423163"/>
                  </a:lnTo>
                  <a:lnTo>
                    <a:pt x="286257" y="141731"/>
                  </a:lnTo>
                  <a:lnTo>
                    <a:pt x="233425" y="107061"/>
                  </a:lnTo>
                  <a:lnTo>
                    <a:pt x="198119" y="107061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202" name="object 184">
              <a:extLst>
                <a:ext uri="{FF2B5EF4-FFF2-40B4-BE49-F238E27FC236}">
                  <a16:creationId xmlns:a16="http://schemas.microsoft.com/office/drawing/2014/main" id="{3E60C4F0-5C49-5E1C-4D17-0DF009D0A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0995" y="1778271"/>
              <a:ext cx="286257" cy="526034"/>
            </a:xfrm>
            <a:custGeom>
              <a:avLst/>
              <a:gdLst>
                <a:gd name="T0" fmla="*/ 92329 w 286257"/>
                <a:gd name="T1" fmla="*/ 0 h 526034"/>
                <a:gd name="T2" fmla="*/ 198119 w 286257"/>
                <a:gd name="T3" fmla="*/ 0 h 526034"/>
                <a:gd name="T4" fmla="*/ 198119 w 286257"/>
                <a:gd name="T5" fmla="*/ 107061 h 526034"/>
                <a:gd name="T6" fmla="*/ 233425 w 286257"/>
                <a:gd name="T7" fmla="*/ 107061 h 526034"/>
                <a:gd name="T8" fmla="*/ 286257 w 286257"/>
                <a:gd name="T9" fmla="*/ 141731 h 526034"/>
                <a:gd name="T10" fmla="*/ 286257 w 286257"/>
                <a:gd name="T11" fmla="*/ 423163 h 526034"/>
                <a:gd name="T12" fmla="*/ 233425 w 286257"/>
                <a:gd name="T13" fmla="*/ 526034 h 526034"/>
                <a:gd name="T14" fmla="*/ 52958 w 286257"/>
                <a:gd name="T15" fmla="*/ 526034 h 526034"/>
                <a:gd name="T16" fmla="*/ 0 w 286257"/>
                <a:gd name="T17" fmla="*/ 423163 h 526034"/>
                <a:gd name="T18" fmla="*/ 0 w 286257"/>
                <a:gd name="T19" fmla="*/ 141731 h 526034"/>
                <a:gd name="T20" fmla="*/ 52958 w 286257"/>
                <a:gd name="T21" fmla="*/ 107061 h 526034"/>
                <a:gd name="T22" fmla="*/ 92329 w 286257"/>
                <a:gd name="T23" fmla="*/ 107061 h 526034"/>
                <a:gd name="T24" fmla="*/ 92329 w 286257"/>
                <a:gd name="T25" fmla="*/ 0 h 5260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6257" h="526034">
                  <a:moveTo>
                    <a:pt x="92329" y="0"/>
                  </a:moveTo>
                  <a:lnTo>
                    <a:pt x="198119" y="0"/>
                  </a:lnTo>
                  <a:lnTo>
                    <a:pt x="198119" y="107061"/>
                  </a:lnTo>
                  <a:lnTo>
                    <a:pt x="233425" y="107061"/>
                  </a:lnTo>
                  <a:lnTo>
                    <a:pt x="286257" y="141731"/>
                  </a:lnTo>
                  <a:lnTo>
                    <a:pt x="286257" y="423163"/>
                  </a:lnTo>
                  <a:lnTo>
                    <a:pt x="233425" y="526034"/>
                  </a:lnTo>
                  <a:lnTo>
                    <a:pt x="52958" y="526034"/>
                  </a:lnTo>
                  <a:lnTo>
                    <a:pt x="0" y="423163"/>
                  </a:lnTo>
                  <a:lnTo>
                    <a:pt x="0" y="141731"/>
                  </a:lnTo>
                  <a:lnTo>
                    <a:pt x="52958" y="107061"/>
                  </a:lnTo>
                  <a:lnTo>
                    <a:pt x="92329" y="107061"/>
                  </a:lnTo>
                  <a:lnTo>
                    <a:pt x="92329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203" name="object 189">
              <a:extLst>
                <a:ext uri="{FF2B5EF4-FFF2-40B4-BE49-F238E27FC236}">
                  <a16:creationId xmlns:a16="http://schemas.microsoft.com/office/drawing/2014/main" id="{23EB5201-FE35-1A64-7721-B743F61DF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311" y="1384571"/>
              <a:ext cx="76200" cy="409575"/>
            </a:xfrm>
            <a:custGeom>
              <a:avLst/>
              <a:gdLst>
                <a:gd name="T0" fmla="*/ 25400 w 76200"/>
                <a:gd name="T1" fmla="*/ 333374 h 409575"/>
                <a:gd name="T2" fmla="*/ 0 w 76200"/>
                <a:gd name="T3" fmla="*/ 333375 h 409575"/>
                <a:gd name="T4" fmla="*/ 38100 w 76200"/>
                <a:gd name="T5" fmla="*/ 409575 h 409575"/>
                <a:gd name="T6" fmla="*/ 76200 w 76200"/>
                <a:gd name="T7" fmla="*/ 333375 h 409575"/>
                <a:gd name="T8" fmla="*/ 50800 w 76200"/>
                <a:gd name="T9" fmla="*/ 333374 h 409575"/>
                <a:gd name="T10" fmla="*/ 50800 w 76200"/>
                <a:gd name="T11" fmla="*/ 346075 h 409575"/>
                <a:gd name="T12" fmla="*/ 25400 w 76200"/>
                <a:gd name="T13" fmla="*/ 346075 h 409575"/>
                <a:gd name="T14" fmla="*/ 25400 w 76200"/>
                <a:gd name="T15" fmla="*/ 333374 h 409575"/>
                <a:gd name="T16" fmla="*/ 25400 w 76200"/>
                <a:gd name="T17" fmla="*/ 346075 h 409575"/>
                <a:gd name="T18" fmla="*/ 50800 w 76200"/>
                <a:gd name="T19" fmla="*/ 346075 h 409575"/>
                <a:gd name="T20" fmla="*/ 50800 w 76200"/>
                <a:gd name="T21" fmla="*/ 63500 h 409575"/>
                <a:gd name="T22" fmla="*/ 76200 w 76200"/>
                <a:gd name="T23" fmla="*/ 76200 h 409575"/>
                <a:gd name="T24" fmla="*/ 38100 w 76200"/>
                <a:gd name="T25" fmla="*/ 0 h 409575"/>
                <a:gd name="T26" fmla="*/ 25400 w 76200"/>
                <a:gd name="T27" fmla="*/ 63500 h 409575"/>
                <a:gd name="T28" fmla="*/ 25400 w 76200"/>
                <a:gd name="T29" fmla="*/ 346075 h 409575"/>
                <a:gd name="T30" fmla="*/ 25400 w 76200"/>
                <a:gd name="T31" fmla="*/ 63500 h 409575"/>
                <a:gd name="T32" fmla="*/ 38100 w 76200"/>
                <a:gd name="T33" fmla="*/ 0 h 409575"/>
                <a:gd name="T34" fmla="*/ 0 w 76200"/>
                <a:gd name="T35" fmla="*/ 76200 h 409575"/>
                <a:gd name="T36" fmla="*/ 25400 w 76200"/>
                <a:gd name="T37" fmla="*/ 76199 h 409575"/>
                <a:gd name="T38" fmla="*/ 25400 w 76200"/>
                <a:gd name="T39" fmla="*/ 63500 h 409575"/>
                <a:gd name="T40" fmla="*/ 76200 w 76200"/>
                <a:gd name="T41" fmla="*/ 76200 h 409575"/>
                <a:gd name="T42" fmla="*/ 50800 w 76200"/>
                <a:gd name="T43" fmla="*/ 63500 h 409575"/>
                <a:gd name="T44" fmla="*/ 50800 w 76200"/>
                <a:gd name="T45" fmla="*/ 76199 h 409575"/>
                <a:gd name="T46" fmla="*/ 76200 w 76200"/>
                <a:gd name="T47" fmla="*/ 76200 h 40957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6200" h="409575">
                  <a:moveTo>
                    <a:pt x="25400" y="333374"/>
                  </a:moveTo>
                  <a:lnTo>
                    <a:pt x="0" y="333375"/>
                  </a:lnTo>
                  <a:lnTo>
                    <a:pt x="38100" y="409575"/>
                  </a:lnTo>
                  <a:lnTo>
                    <a:pt x="76200" y="333375"/>
                  </a:lnTo>
                  <a:lnTo>
                    <a:pt x="50800" y="333374"/>
                  </a:lnTo>
                  <a:lnTo>
                    <a:pt x="50800" y="346075"/>
                  </a:lnTo>
                  <a:lnTo>
                    <a:pt x="25400" y="346075"/>
                  </a:lnTo>
                  <a:lnTo>
                    <a:pt x="25400" y="333374"/>
                  </a:lnTo>
                  <a:close/>
                </a:path>
                <a:path w="76200" h="409575">
                  <a:moveTo>
                    <a:pt x="25400" y="346075"/>
                  </a:moveTo>
                  <a:lnTo>
                    <a:pt x="50800" y="346075"/>
                  </a:lnTo>
                  <a:lnTo>
                    <a:pt x="50800" y="63500"/>
                  </a:lnTo>
                  <a:lnTo>
                    <a:pt x="76200" y="76200"/>
                  </a:lnTo>
                  <a:lnTo>
                    <a:pt x="38100" y="0"/>
                  </a:lnTo>
                  <a:lnTo>
                    <a:pt x="25400" y="63500"/>
                  </a:lnTo>
                  <a:lnTo>
                    <a:pt x="25400" y="346075"/>
                  </a:lnTo>
                  <a:close/>
                </a:path>
                <a:path w="76200" h="409575">
                  <a:moveTo>
                    <a:pt x="25400" y="63500"/>
                  </a:moveTo>
                  <a:lnTo>
                    <a:pt x="38100" y="0"/>
                  </a:lnTo>
                  <a:lnTo>
                    <a:pt x="0" y="76200"/>
                  </a:lnTo>
                  <a:lnTo>
                    <a:pt x="25400" y="76199"/>
                  </a:lnTo>
                  <a:lnTo>
                    <a:pt x="25400" y="63500"/>
                  </a:lnTo>
                  <a:close/>
                </a:path>
                <a:path w="76200" h="409575">
                  <a:moveTo>
                    <a:pt x="76200" y="76200"/>
                  </a:moveTo>
                  <a:lnTo>
                    <a:pt x="50800" y="63500"/>
                  </a:lnTo>
                  <a:lnTo>
                    <a:pt x="50800" y="76199"/>
                  </a:lnTo>
                  <a:lnTo>
                    <a:pt x="76200" y="76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204" name="object 25">
              <a:extLst>
                <a:ext uri="{FF2B5EF4-FFF2-40B4-BE49-F238E27FC236}">
                  <a16:creationId xmlns:a16="http://schemas.microsoft.com/office/drawing/2014/main" id="{1467D9F2-FC19-4046-777A-761EFD79A5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3097" y="1898539"/>
              <a:ext cx="176611" cy="141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127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ts val="1025"/>
                </a:lnSpc>
                <a:spcBef>
                  <a:spcPts val="50"/>
                </a:spcBef>
              </a:pPr>
              <a:endParaRPr lang="en-US" altLang="en-US" sz="900">
                <a:cs typeface="Arial" panose="020B0604020202020204" pitchFamily="34" charset="0"/>
              </a:endParaRPr>
            </a:p>
          </p:txBody>
        </p:sp>
      </p:grpSp>
      <p:grpSp>
        <p:nvGrpSpPr>
          <p:cNvPr id="25621" name="Group 29">
            <a:extLst>
              <a:ext uri="{FF2B5EF4-FFF2-40B4-BE49-F238E27FC236}">
                <a16:creationId xmlns:a16="http://schemas.microsoft.com/office/drawing/2014/main" id="{093F585D-561F-630D-78BB-0F09FB5764EB}"/>
              </a:ext>
            </a:extLst>
          </p:cNvPr>
          <p:cNvGrpSpPr>
            <a:grpSpLocks/>
          </p:cNvGrpSpPr>
          <p:nvPr/>
        </p:nvGrpSpPr>
        <p:grpSpPr bwMode="auto">
          <a:xfrm>
            <a:off x="3694113" y="2860675"/>
            <a:ext cx="287337" cy="790575"/>
            <a:chOff x="528" y="240"/>
            <a:chExt cx="181" cy="498"/>
          </a:xfrm>
        </p:grpSpPr>
        <p:sp>
          <p:nvSpPr>
            <p:cNvPr id="26198" name="Line 30">
              <a:extLst>
                <a:ext uri="{FF2B5EF4-FFF2-40B4-BE49-F238E27FC236}">
                  <a16:creationId xmlns:a16="http://schemas.microsoft.com/office/drawing/2014/main" id="{BBF51DE3-A417-B848-C954-4EF969445C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5" y="485"/>
              <a:ext cx="0" cy="2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99" name="Line 31">
              <a:extLst>
                <a:ext uri="{FF2B5EF4-FFF2-40B4-BE49-F238E27FC236}">
                  <a16:creationId xmlns:a16="http://schemas.microsoft.com/office/drawing/2014/main" id="{D646364E-2C97-A650-10DA-8377FD08AD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1" y="485"/>
              <a:ext cx="0" cy="2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00" name="Freeform 32">
              <a:extLst>
                <a:ext uri="{FF2B5EF4-FFF2-40B4-BE49-F238E27FC236}">
                  <a16:creationId xmlns:a16="http://schemas.microsoft.com/office/drawing/2014/main" id="{6F254789-282F-D071-FC5E-EE3042169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240"/>
              <a:ext cx="181" cy="332"/>
            </a:xfrm>
            <a:custGeom>
              <a:avLst/>
              <a:gdLst>
                <a:gd name="T0" fmla="*/ 1 w 277"/>
                <a:gd name="T1" fmla="*/ 0 h 517"/>
                <a:gd name="T2" fmla="*/ 1 w 277"/>
                <a:gd name="T3" fmla="*/ 0 h 517"/>
                <a:gd name="T4" fmla="*/ 1 w 277"/>
                <a:gd name="T5" fmla="*/ 1 h 517"/>
                <a:gd name="T6" fmla="*/ 1 w 277"/>
                <a:gd name="T7" fmla="*/ 1 h 517"/>
                <a:gd name="T8" fmla="*/ 1 w 277"/>
                <a:gd name="T9" fmla="*/ 1 h 517"/>
                <a:gd name="T10" fmla="*/ 1 w 277"/>
                <a:gd name="T11" fmla="*/ 1 h 517"/>
                <a:gd name="T12" fmla="*/ 1 w 277"/>
                <a:gd name="T13" fmla="*/ 1 h 517"/>
                <a:gd name="T14" fmla="*/ 1 w 277"/>
                <a:gd name="T15" fmla="*/ 1 h 517"/>
                <a:gd name="T16" fmla="*/ 0 w 277"/>
                <a:gd name="T17" fmla="*/ 1 h 517"/>
                <a:gd name="T18" fmla="*/ 0 w 277"/>
                <a:gd name="T19" fmla="*/ 1 h 517"/>
                <a:gd name="T20" fmla="*/ 1 w 277"/>
                <a:gd name="T21" fmla="*/ 1 h 517"/>
                <a:gd name="T22" fmla="*/ 1 w 277"/>
                <a:gd name="T23" fmla="*/ 1 h 517"/>
                <a:gd name="T24" fmla="*/ 1 w 277"/>
                <a:gd name="T25" fmla="*/ 0 h 5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7"/>
                <a:gd name="T40" fmla="*/ 0 h 517"/>
                <a:gd name="T41" fmla="*/ 277 w 277"/>
                <a:gd name="T42" fmla="*/ 517 h 5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7" h="517">
                  <a:moveTo>
                    <a:pt x="89" y="0"/>
                  </a:moveTo>
                  <a:lnTo>
                    <a:pt x="191" y="0"/>
                  </a:lnTo>
                  <a:lnTo>
                    <a:pt x="191" y="105"/>
                  </a:lnTo>
                  <a:lnTo>
                    <a:pt x="225" y="105"/>
                  </a:lnTo>
                  <a:lnTo>
                    <a:pt x="276" y="139"/>
                  </a:lnTo>
                  <a:lnTo>
                    <a:pt x="276" y="415"/>
                  </a:lnTo>
                  <a:lnTo>
                    <a:pt x="225" y="516"/>
                  </a:lnTo>
                  <a:lnTo>
                    <a:pt x="51" y="516"/>
                  </a:lnTo>
                  <a:lnTo>
                    <a:pt x="0" y="415"/>
                  </a:lnTo>
                  <a:lnTo>
                    <a:pt x="0" y="139"/>
                  </a:lnTo>
                  <a:lnTo>
                    <a:pt x="51" y="105"/>
                  </a:lnTo>
                  <a:lnTo>
                    <a:pt x="89" y="105"/>
                  </a:lnTo>
                  <a:lnTo>
                    <a:pt x="89" y="0"/>
                  </a:lnTo>
                </a:path>
              </a:pathLst>
            </a:custGeom>
            <a:solidFill>
              <a:srgbClr val="FFCC99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22" name="Group 188">
            <a:extLst>
              <a:ext uri="{FF2B5EF4-FFF2-40B4-BE49-F238E27FC236}">
                <a16:creationId xmlns:a16="http://schemas.microsoft.com/office/drawing/2014/main" id="{D8AF9099-1290-F6D9-0CB9-E2D29CC346D5}"/>
              </a:ext>
            </a:extLst>
          </p:cNvPr>
          <p:cNvGrpSpPr>
            <a:grpSpLocks/>
          </p:cNvGrpSpPr>
          <p:nvPr/>
        </p:nvGrpSpPr>
        <p:grpSpPr bwMode="auto">
          <a:xfrm>
            <a:off x="2827338" y="2979738"/>
            <a:ext cx="227012" cy="869950"/>
            <a:chOff x="720" y="768"/>
            <a:chExt cx="143" cy="548"/>
          </a:xfrm>
        </p:grpSpPr>
        <p:sp>
          <p:nvSpPr>
            <p:cNvPr id="26193" name="Line 189">
              <a:extLst>
                <a:ext uri="{FF2B5EF4-FFF2-40B4-BE49-F238E27FC236}">
                  <a16:creationId xmlns:a16="http://schemas.microsoft.com/office/drawing/2014/main" id="{7E266B11-06FE-539E-605F-89B8D63BE3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7" y="1066"/>
              <a:ext cx="0" cy="2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94" name="Line 190">
              <a:extLst>
                <a:ext uri="{FF2B5EF4-FFF2-40B4-BE49-F238E27FC236}">
                  <a16:creationId xmlns:a16="http://schemas.microsoft.com/office/drawing/2014/main" id="{0B098DE0-8DE6-3350-5FA6-70314B6EB8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2" y="1024"/>
              <a:ext cx="0" cy="2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195" name="Group 191">
              <a:extLst>
                <a:ext uri="{FF2B5EF4-FFF2-40B4-BE49-F238E27FC236}">
                  <a16:creationId xmlns:a16="http://schemas.microsoft.com/office/drawing/2014/main" id="{1884D543-FE4E-AA89-25C2-EF014F8168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768"/>
              <a:ext cx="143" cy="369"/>
              <a:chOff x="720" y="768"/>
              <a:chExt cx="143" cy="369"/>
            </a:xfrm>
          </p:grpSpPr>
          <p:sp>
            <p:nvSpPr>
              <p:cNvPr id="26196" name="Freeform 192">
                <a:extLst>
                  <a:ext uri="{FF2B5EF4-FFF2-40B4-BE49-F238E27FC236}">
                    <a16:creationId xmlns:a16="http://schemas.microsoft.com/office/drawing/2014/main" id="{A25B96E9-D3A6-4716-4328-759A32329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" y="768"/>
                <a:ext cx="141" cy="369"/>
              </a:xfrm>
              <a:custGeom>
                <a:avLst/>
                <a:gdLst>
                  <a:gd name="T0" fmla="*/ 48 w 141"/>
                  <a:gd name="T1" fmla="*/ 15 h 369"/>
                  <a:gd name="T2" fmla="*/ 103 w 141"/>
                  <a:gd name="T3" fmla="*/ 0 h 369"/>
                  <a:gd name="T4" fmla="*/ 103 w 141"/>
                  <a:gd name="T5" fmla="*/ 66 h 369"/>
                  <a:gd name="T6" fmla="*/ 123 w 141"/>
                  <a:gd name="T7" fmla="*/ 70 h 369"/>
                  <a:gd name="T8" fmla="*/ 141 w 141"/>
                  <a:gd name="T9" fmla="*/ 87 h 369"/>
                  <a:gd name="T10" fmla="*/ 141 w 141"/>
                  <a:gd name="T11" fmla="*/ 275 h 369"/>
                  <a:gd name="T12" fmla="*/ 121 w 141"/>
                  <a:gd name="T13" fmla="*/ 338 h 369"/>
                  <a:gd name="T14" fmla="*/ 33 w 141"/>
                  <a:gd name="T15" fmla="*/ 369 h 369"/>
                  <a:gd name="T16" fmla="*/ 0 w 141"/>
                  <a:gd name="T17" fmla="*/ 313 h 369"/>
                  <a:gd name="T18" fmla="*/ 0 w 141"/>
                  <a:gd name="T19" fmla="*/ 125 h 369"/>
                  <a:gd name="T20" fmla="*/ 24 w 141"/>
                  <a:gd name="T21" fmla="*/ 94 h 369"/>
                  <a:gd name="T22" fmla="*/ 50 w 141"/>
                  <a:gd name="T23" fmla="*/ 84 h 369"/>
                  <a:gd name="T24" fmla="*/ 50 w 141"/>
                  <a:gd name="T25" fmla="*/ 15 h 3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1"/>
                  <a:gd name="T40" fmla="*/ 0 h 369"/>
                  <a:gd name="T41" fmla="*/ 141 w 141"/>
                  <a:gd name="T42" fmla="*/ 369 h 3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1" h="369">
                    <a:moveTo>
                      <a:pt x="48" y="15"/>
                    </a:moveTo>
                    <a:lnTo>
                      <a:pt x="103" y="0"/>
                    </a:lnTo>
                    <a:lnTo>
                      <a:pt x="103" y="66"/>
                    </a:lnTo>
                    <a:lnTo>
                      <a:pt x="123" y="70"/>
                    </a:lnTo>
                    <a:lnTo>
                      <a:pt x="141" y="87"/>
                    </a:lnTo>
                    <a:lnTo>
                      <a:pt x="141" y="275"/>
                    </a:lnTo>
                    <a:lnTo>
                      <a:pt x="121" y="338"/>
                    </a:lnTo>
                    <a:lnTo>
                      <a:pt x="33" y="369"/>
                    </a:lnTo>
                    <a:lnTo>
                      <a:pt x="0" y="313"/>
                    </a:lnTo>
                    <a:lnTo>
                      <a:pt x="0" y="125"/>
                    </a:lnTo>
                    <a:lnTo>
                      <a:pt x="24" y="94"/>
                    </a:lnTo>
                    <a:lnTo>
                      <a:pt x="50" y="84"/>
                    </a:lnTo>
                    <a:lnTo>
                      <a:pt x="50" y="15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97" name="Freeform 193">
                <a:extLst>
                  <a:ext uri="{FF2B5EF4-FFF2-40B4-BE49-F238E27FC236}">
                    <a16:creationId xmlns:a16="http://schemas.microsoft.com/office/drawing/2014/main" id="{3C722B6B-69EF-1999-F8FD-496CF1BACA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" y="1032"/>
                <a:ext cx="143" cy="102"/>
              </a:xfrm>
              <a:custGeom>
                <a:avLst/>
                <a:gdLst>
                  <a:gd name="T0" fmla="*/ 0 w 143"/>
                  <a:gd name="T1" fmla="*/ 49 h 102"/>
                  <a:gd name="T2" fmla="*/ 36 w 143"/>
                  <a:gd name="T3" fmla="*/ 102 h 102"/>
                  <a:gd name="T4" fmla="*/ 118 w 143"/>
                  <a:gd name="T5" fmla="*/ 72 h 102"/>
                  <a:gd name="T6" fmla="*/ 143 w 143"/>
                  <a:gd name="T7" fmla="*/ 0 h 102"/>
                  <a:gd name="T8" fmla="*/ 0 w 143"/>
                  <a:gd name="T9" fmla="*/ 49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3"/>
                  <a:gd name="T16" fmla="*/ 0 h 102"/>
                  <a:gd name="T17" fmla="*/ 143 w 143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3" h="102">
                    <a:moveTo>
                      <a:pt x="0" y="49"/>
                    </a:moveTo>
                    <a:lnTo>
                      <a:pt x="36" y="102"/>
                    </a:lnTo>
                    <a:lnTo>
                      <a:pt x="118" y="72"/>
                    </a:lnTo>
                    <a:lnTo>
                      <a:pt x="143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25623" name="Picture 5">
            <a:extLst>
              <a:ext uri="{FF2B5EF4-FFF2-40B4-BE49-F238E27FC236}">
                <a16:creationId xmlns:a16="http://schemas.microsoft.com/office/drawing/2014/main" id="{1248A4F2-C0D5-EC69-EACD-E09264321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8" y="2890838"/>
            <a:ext cx="277812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4" name="Picture 261">
            <a:extLst>
              <a:ext uri="{FF2B5EF4-FFF2-40B4-BE49-F238E27FC236}">
                <a16:creationId xmlns:a16="http://schemas.microsoft.com/office/drawing/2014/main" id="{1D67A804-FEE5-779F-C159-F5820137A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0" y="4719638"/>
            <a:ext cx="277813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5" name="Picture 6">
            <a:extLst>
              <a:ext uri="{FF2B5EF4-FFF2-40B4-BE49-F238E27FC236}">
                <a16:creationId xmlns:a16="http://schemas.microsoft.com/office/drawing/2014/main" id="{7D4BCEE7-63DE-DBFC-B289-5A72F3C86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8" y="4162425"/>
            <a:ext cx="2619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26" name="Group 34">
            <a:extLst>
              <a:ext uri="{FF2B5EF4-FFF2-40B4-BE49-F238E27FC236}">
                <a16:creationId xmlns:a16="http://schemas.microsoft.com/office/drawing/2014/main" id="{1E92DF4A-20D8-305B-0ECF-98129219A576}"/>
              </a:ext>
            </a:extLst>
          </p:cNvPr>
          <p:cNvGrpSpPr>
            <a:grpSpLocks/>
          </p:cNvGrpSpPr>
          <p:nvPr/>
        </p:nvGrpSpPr>
        <p:grpSpPr bwMode="auto">
          <a:xfrm>
            <a:off x="3562498" y="1282228"/>
            <a:ext cx="457200" cy="1166813"/>
            <a:chOff x="1436575" y="3990402"/>
            <a:chExt cx="457200" cy="1165998"/>
          </a:xfrm>
        </p:grpSpPr>
        <p:grpSp>
          <p:nvGrpSpPr>
            <p:cNvPr id="26186" name="Group 255">
              <a:extLst>
                <a:ext uri="{FF2B5EF4-FFF2-40B4-BE49-F238E27FC236}">
                  <a16:creationId xmlns:a16="http://schemas.microsoft.com/office/drawing/2014/main" id="{DAD13DF1-0160-A9D6-9D94-00177B19B6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11786" y="3990402"/>
              <a:ext cx="287338" cy="1021321"/>
              <a:chOff x="3337430" y="3048000"/>
              <a:chExt cx="287338" cy="1021321"/>
            </a:xfrm>
          </p:grpSpPr>
          <p:sp>
            <p:nvSpPr>
              <p:cNvPr id="26191" name="Freeform 32">
                <a:extLst>
                  <a:ext uri="{FF2B5EF4-FFF2-40B4-BE49-F238E27FC236}">
                    <a16:creationId xmlns:a16="http://schemas.microsoft.com/office/drawing/2014/main" id="{B5150584-927B-7CB1-614E-C225CE7A3B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7430" y="3542271"/>
                <a:ext cx="287338" cy="527050"/>
              </a:xfrm>
              <a:custGeom>
                <a:avLst/>
                <a:gdLst>
                  <a:gd name="T0" fmla="*/ 2147483646 w 277"/>
                  <a:gd name="T1" fmla="*/ 0 h 517"/>
                  <a:gd name="T2" fmla="*/ 2147483646 w 277"/>
                  <a:gd name="T3" fmla="*/ 0 h 517"/>
                  <a:gd name="T4" fmla="*/ 2147483646 w 277"/>
                  <a:gd name="T5" fmla="*/ 2147483646 h 517"/>
                  <a:gd name="T6" fmla="*/ 2147483646 w 277"/>
                  <a:gd name="T7" fmla="*/ 2147483646 h 517"/>
                  <a:gd name="T8" fmla="*/ 2147483646 w 277"/>
                  <a:gd name="T9" fmla="*/ 2147483646 h 517"/>
                  <a:gd name="T10" fmla="*/ 2147483646 w 277"/>
                  <a:gd name="T11" fmla="*/ 2147483646 h 517"/>
                  <a:gd name="T12" fmla="*/ 2147483646 w 277"/>
                  <a:gd name="T13" fmla="*/ 2147483646 h 517"/>
                  <a:gd name="T14" fmla="*/ 2147483646 w 277"/>
                  <a:gd name="T15" fmla="*/ 2147483646 h 517"/>
                  <a:gd name="T16" fmla="*/ 0 w 277"/>
                  <a:gd name="T17" fmla="*/ 2147483646 h 517"/>
                  <a:gd name="T18" fmla="*/ 0 w 277"/>
                  <a:gd name="T19" fmla="*/ 2147483646 h 517"/>
                  <a:gd name="T20" fmla="*/ 2147483646 w 277"/>
                  <a:gd name="T21" fmla="*/ 2147483646 h 517"/>
                  <a:gd name="T22" fmla="*/ 2147483646 w 277"/>
                  <a:gd name="T23" fmla="*/ 2147483646 h 517"/>
                  <a:gd name="T24" fmla="*/ 2147483646 w 277"/>
                  <a:gd name="T25" fmla="*/ 0 h 5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7"/>
                  <a:gd name="T40" fmla="*/ 0 h 517"/>
                  <a:gd name="T41" fmla="*/ 277 w 277"/>
                  <a:gd name="T42" fmla="*/ 517 h 5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7" h="517">
                    <a:moveTo>
                      <a:pt x="89" y="0"/>
                    </a:moveTo>
                    <a:lnTo>
                      <a:pt x="191" y="0"/>
                    </a:lnTo>
                    <a:lnTo>
                      <a:pt x="191" y="105"/>
                    </a:lnTo>
                    <a:lnTo>
                      <a:pt x="225" y="105"/>
                    </a:lnTo>
                    <a:lnTo>
                      <a:pt x="276" y="139"/>
                    </a:lnTo>
                    <a:lnTo>
                      <a:pt x="276" y="415"/>
                    </a:lnTo>
                    <a:lnTo>
                      <a:pt x="225" y="516"/>
                    </a:lnTo>
                    <a:lnTo>
                      <a:pt x="51" y="516"/>
                    </a:lnTo>
                    <a:lnTo>
                      <a:pt x="0" y="415"/>
                    </a:lnTo>
                    <a:lnTo>
                      <a:pt x="0" y="139"/>
                    </a:lnTo>
                    <a:lnTo>
                      <a:pt x="51" y="105"/>
                    </a:lnTo>
                    <a:lnTo>
                      <a:pt x="89" y="105"/>
                    </a:lnTo>
                    <a:lnTo>
                      <a:pt x="89" y="0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258" name="Straight Arrow Connector 257">
                <a:extLst>
                  <a:ext uri="{FF2B5EF4-FFF2-40B4-BE49-F238E27FC236}">
                    <a16:creationId xmlns:a16="http://schemas.microsoft.com/office/drawing/2014/main" id="{8D122053-6AE5-D4ED-7216-150B61AFDEE1}"/>
                  </a:ext>
                </a:extLst>
              </p:cNvPr>
              <p:cNvCxnSpPr/>
              <p:nvPr/>
            </p:nvCxnSpPr>
            <p:spPr>
              <a:xfrm>
                <a:off x="3474944" y="3048000"/>
                <a:ext cx="0" cy="45688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 w="lg" len="lg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6DD66206-3C87-5414-1278-892AD1F5971E}"/>
                </a:ext>
              </a:extLst>
            </p:cNvPr>
            <p:cNvSpPr/>
            <p:nvPr/>
          </p:nvSpPr>
          <p:spPr>
            <a:xfrm>
              <a:off x="1436575" y="4842295"/>
              <a:ext cx="457200" cy="76147"/>
            </a:xfrm>
            <a:prstGeom prst="rect">
              <a:avLst/>
            </a:prstGeom>
            <a:solidFill>
              <a:srgbClr val="CC66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15B864E0-71DE-CF78-35D7-1B880D80E147}"/>
                </a:ext>
              </a:extLst>
            </p:cNvPr>
            <p:cNvSpPr/>
            <p:nvPr/>
          </p:nvSpPr>
          <p:spPr>
            <a:xfrm>
              <a:off x="1436575" y="4908923"/>
              <a:ext cx="457200" cy="76147"/>
            </a:xfrm>
            <a:prstGeom prst="rect">
              <a:avLst/>
            </a:prstGeom>
            <a:solidFill>
              <a:srgbClr val="CC66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3A333AC4-62CB-1599-37C0-223F94A09889}"/>
                </a:ext>
              </a:extLst>
            </p:cNvPr>
            <p:cNvSpPr/>
            <p:nvPr/>
          </p:nvSpPr>
          <p:spPr>
            <a:xfrm>
              <a:off x="1436575" y="4994588"/>
              <a:ext cx="457200" cy="76147"/>
            </a:xfrm>
            <a:prstGeom prst="rect">
              <a:avLst/>
            </a:prstGeom>
            <a:solidFill>
              <a:srgbClr val="CC66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7C8C6EB6-C79C-65C2-5232-22894B2C6EC1}"/>
                </a:ext>
              </a:extLst>
            </p:cNvPr>
            <p:cNvSpPr/>
            <p:nvPr/>
          </p:nvSpPr>
          <p:spPr>
            <a:xfrm>
              <a:off x="1436575" y="5080253"/>
              <a:ext cx="457200" cy="76147"/>
            </a:xfrm>
            <a:prstGeom prst="rect">
              <a:avLst/>
            </a:prstGeom>
            <a:solidFill>
              <a:srgbClr val="CC66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25627" name="Group 263">
            <a:extLst>
              <a:ext uri="{FF2B5EF4-FFF2-40B4-BE49-F238E27FC236}">
                <a16:creationId xmlns:a16="http://schemas.microsoft.com/office/drawing/2014/main" id="{ACF5A668-E6C4-0BE7-72A8-51C19174DD9C}"/>
              </a:ext>
            </a:extLst>
          </p:cNvPr>
          <p:cNvGrpSpPr>
            <a:grpSpLocks/>
          </p:cNvGrpSpPr>
          <p:nvPr/>
        </p:nvGrpSpPr>
        <p:grpSpPr bwMode="auto">
          <a:xfrm>
            <a:off x="4918869" y="3677921"/>
            <a:ext cx="287337" cy="1022350"/>
            <a:chOff x="3337430" y="3048000"/>
            <a:chExt cx="287338" cy="1021321"/>
          </a:xfrm>
        </p:grpSpPr>
        <p:sp>
          <p:nvSpPr>
            <p:cNvPr id="26184" name="Freeform 32">
              <a:extLst>
                <a:ext uri="{FF2B5EF4-FFF2-40B4-BE49-F238E27FC236}">
                  <a16:creationId xmlns:a16="http://schemas.microsoft.com/office/drawing/2014/main" id="{ABF4AAB0-6849-DBE9-C79A-C2842EBC4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7430" y="3542271"/>
              <a:ext cx="287338" cy="527050"/>
            </a:xfrm>
            <a:custGeom>
              <a:avLst/>
              <a:gdLst>
                <a:gd name="T0" fmla="*/ 2147483646 w 277"/>
                <a:gd name="T1" fmla="*/ 0 h 517"/>
                <a:gd name="T2" fmla="*/ 2147483646 w 277"/>
                <a:gd name="T3" fmla="*/ 0 h 517"/>
                <a:gd name="T4" fmla="*/ 2147483646 w 277"/>
                <a:gd name="T5" fmla="*/ 2147483646 h 517"/>
                <a:gd name="T6" fmla="*/ 2147483646 w 277"/>
                <a:gd name="T7" fmla="*/ 2147483646 h 517"/>
                <a:gd name="T8" fmla="*/ 2147483646 w 277"/>
                <a:gd name="T9" fmla="*/ 2147483646 h 517"/>
                <a:gd name="T10" fmla="*/ 2147483646 w 277"/>
                <a:gd name="T11" fmla="*/ 2147483646 h 517"/>
                <a:gd name="T12" fmla="*/ 2147483646 w 277"/>
                <a:gd name="T13" fmla="*/ 2147483646 h 517"/>
                <a:gd name="T14" fmla="*/ 2147483646 w 277"/>
                <a:gd name="T15" fmla="*/ 2147483646 h 517"/>
                <a:gd name="T16" fmla="*/ 0 w 277"/>
                <a:gd name="T17" fmla="*/ 2147483646 h 517"/>
                <a:gd name="T18" fmla="*/ 0 w 277"/>
                <a:gd name="T19" fmla="*/ 2147483646 h 517"/>
                <a:gd name="T20" fmla="*/ 2147483646 w 277"/>
                <a:gd name="T21" fmla="*/ 2147483646 h 517"/>
                <a:gd name="T22" fmla="*/ 2147483646 w 277"/>
                <a:gd name="T23" fmla="*/ 2147483646 h 517"/>
                <a:gd name="T24" fmla="*/ 2147483646 w 277"/>
                <a:gd name="T25" fmla="*/ 0 h 5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7"/>
                <a:gd name="T40" fmla="*/ 0 h 517"/>
                <a:gd name="T41" fmla="*/ 277 w 277"/>
                <a:gd name="T42" fmla="*/ 517 h 5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7" h="517">
                  <a:moveTo>
                    <a:pt x="89" y="0"/>
                  </a:moveTo>
                  <a:lnTo>
                    <a:pt x="191" y="0"/>
                  </a:lnTo>
                  <a:lnTo>
                    <a:pt x="191" y="105"/>
                  </a:lnTo>
                  <a:lnTo>
                    <a:pt x="225" y="105"/>
                  </a:lnTo>
                  <a:lnTo>
                    <a:pt x="276" y="139"/>
                  </a:lnTo>
                  <a:lnTo>
                    <a:pt x="276" y="415"/>
                  </a:lnTo>
                  <a:lnTo>
                    <a:pt x="225" y="516"/>
                  </a:lnTo>
                  <a:lnTo>
                    <a:pt x="51" y="516"/>
                  </a:lnTo>
                  <a:lnTo>
                    <a:pt x="0" y="415"/>
                  </a:lnTo>
                  <a:lnTo>
                    <a:pt x="0" y="139"/>
                  </a:lnTo>
                  <a:lnTo>
                    <a:pt x="51" y="105"/>
                  </a:lnTo>
                  <a:lnTo>
                    <a:pt x="89" y="105"/>
                  </a:lnTo>
                  <a:lnTo>
                    <a:pt x="89" y="0"/>
                  </a:lnTo>
                </a:path>
              </a:pathLst>
            </a:custGeom>
            <a:solidFill>
              <a:srgbClr val="FFCC99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266" name="Straight Arrow Connector 265">
              <a:extLst>
                <a:ext uri="{FF2B5EF4-FFF2-40B4-BE49-F238E27FC236}">
                  <a16:creationId xmlns:a16="http://schemas.microsoft.com/office/drawing/2014/main" id="{E08C12E8-875D-8967-9B6B-88D341BEC984}"/>
                </a:ext>
              </a:extLst>
            </p:cNvPr>
            <p:cNvCxnSpPr/>
            <p:nvPr/>
          </p:nvCxnSpPr>
          <p:spPr>
            <a:xfrm>
              <a:off x="3475542" y="3048000"/>
              <a:ext cx="0" cy="45674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628" name="Group 3">
            <a:extLst>
              <a:ext uri="{FF2B5EF4-FFF2-40B4-BE49-F238E27FC236}">
                <a16:creationId xmlns:a16="http://schemas.microsoft.com/office/drawing/2014/main" id="{69160DDC-0BBC-6481-3588-B7F5E7BB6075}"/>
              </a:ext>
            </a:extLst>
          </p:cNvPr>
          <p:cNvGrpSpPr>
            <a:grpSpLocks/>
          </p:cNvGrpSpPr>
          <p:nvPr/>
        </p:nvGrpSpPr>
        <p:grpSpPr bwMode="auto">
          <a:xfrm>
            <a:off x="5253038" y="8083550"/>
            <a:ext cx="436562" cy="1120775"/>
            <a:chOff x="6040151" y="3472921"/>
            <a:chExt cx="436849" cy="1120222"/>
          </a:xfrm>
        </p:grpSpPr>
        <p:grpSp>
          <p:nvGrpSpPr>
            <p:cNvPr id="26158" name="Group 225">
              <a:extLst>
                <a:ext uri="{FF2B5EF4-FFF2-40B4-BE49-F238E27FC236}">
                  <a16:creationId xmlns:a16="http://schemas.microsoft.com/office/drawing/2014/main" id="{27E62A25-77E6-8167-CFCF-FE5B77A7D1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40151" y="3472921"/>
              <a:ext cx="253061" cy="543807"/>
              <a:chOff x="4070371" y="5643563"/>
              <a:chExt cx="346076" cy="596900"/>
            </a:xfrm>
          </p:grpSpPr>
          <p:sp>
            <p:nvSpPr>
              <p:cNvPr id="26161" name="Freeform 7">
                <a:extLst>
                  <a:ext uri="{FF2B5EF4-FFF2-40B4-BE49-F238E27FC236}">
                    <a16:creationId xmlns:a16="http://schemas.microsoft.com/office/drawing/2014/main" id="{7EBA16A0-4381-7CC1-79F7-985B8BCE35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0371" y="5643563"/>
                <a:ext cx="346075" cy="596900"/>
              </a:xfrm>
              <a:custGeom>
                <a:avLst/>
                <a:gdLst>
                  <a:gd name="T0" fmla="*/ 2147483646 w 218"/>
                  <a:gd name="T1" fmla="*/ 0 h 376"/>
                  <a:gd name="T2" fmla="*/ 2147483646 w 218"/>
                  <a:gd name="T3" fmla="*/ 0 h 376"/>
                  <a:gd name="T4" fmla="*/ 2147483646 w 218"/>
                  <a:gd name="T5" fmla="*/ 2147483646 h 376"/>
                  <a:gd name="T6" fmla="*/ 2147483646 w 218"/>
                  <a:gd name="T7" fmla="*/ 2147483646 h 376"/>
                  <a:gd name="T8" fmla="*/ 2147483646 w 218"/>
                  <a:gd name="T9" fmla="*/ 2147483646 h 376"/>
                  <a:gd name="T10" fmla="*/ 0 w 218"/>
                  <a:gd name="T11" fmla="*/ 2147483646 h 376"/>
                  <a:gd name="T12" fmla="*/ 0 w 218"/>
                  <a:gd name="T13" fmla="*/ 2147483646 h 376"/>
                  <a:gd name="T14" fmla="*/ 2147483646 w 218"/>
                  <a:gd name="T15" fmla="*/ 2147483646 h 376"/>
                  <a:gd name="T16" fmla="*/ 2147483646 w 218"/>
                  <a:gd name="T17" fmla="*/ 2147483646 h 376"/>
                  <a:gd name="T18" fmla="*/ 2147483646 w 218"/>
                  <a:gd name="T19" fmla="*/ 2147483646 h 376"/>
                  <a:gd name="T20" fmla="*/ 2147483646 w 218"/>
                  <a:gd name="T21" fmla="*/ 2147483646 h 376"/>
                  <a:gd name="T22" fmla="*/ 2147483646 w 218"/>
                  <a:gd name="T23" fmla="*/ 2147483646 h 376"/>
                  <a:gd name="T24" fmla="*/ 2147483646 w 218"/>
                  <a:gd name="T25" fmla="*/ 2147483646 h 376"/>
                  <a:gd name="T26" fmla="*/ 2147483646 w 218"/>
                  <a:gd name="T27" fmla="*/ 2147483646 h 376"/>
                  <a:gd name="T28" fmla="*/ 2147483646 w 218"/>
                  <a:gd name="T29" fmla="*/ 2147483646 h 376"/>
                  <a:gd name="T30" fmla="*/ 2147483646 w 218"/>
                  <a:gd name="T31" fmla="*/ 2147483646 h 376"/>
                  <a:gd name="T32" fmla="*/ 2147483646 w 218"/>
                  <a:gd name="T33" fmla="*/ 2147483646 h 376"/>
                  <a:gd name="T34" fmla="*/ 2147483646 w 218"/>
                  <a:gd name="T35" fmla="*/ 2147483646 h 376"/>
                  <a:gd name="T36" fmla="*/ 2147483646 w 218"/>
                  <a:gd name="T37" fmla="*/ 2147483646 h 376"/>
                  <a:gd name="T38" fmla="*/ 2147483646 w 218"/>
                  <a:gd name="T39" fmla="*/ 2147483646 h 376"/>
                  <a:gd name="T40" fmla="*/ 2147483646 w 218"/>
                  <a:gd name="T41" fmla="*/ 0 h 376"/>
                  <a:gd name="T42" fmla="*/ 2147483646 w 218"/>
                  <a:gd name="T43" fmla="*/ 0 h 37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18" h="376">
                    <a:moveTo>
                      <a:pt x="70" y="0"/>
                    </a:moveTo>
                    <a:lnTo>
                      <a:pt x="70" y="0"/>
                    </a:lnTo>
                    <a:lnTo>
                      <a:pt x="70" y="74"/>
                    </a:lnTo>
                    <a:lnTo>
                      <a:pt x="24" y="74"/>
                    </a:lnTo>
                    <a:lnTo>
                      <a:pt x="0" y="101"/>
                    </a:lnTo>
                    <a:lnTo>
                      <a:pt x="0" y="300"/>
                    </a:lnTo>
                    <a:lnTo>
                      <a:pt x="37" y="376"/>
                    </a:lnTo>
                    <a:lnTo>
                      <a:pt x="38" y="376"/>
                    </a:lnTo>
                    <a:lnTo>
                      <a:pt x="180" y="376"/>
                    </a:lnTo>
                    <a:lnTo>
                      <a:pt x="181" y="374"/>
                    </a:lnTo>
                    <a:lnTo>
                      <a:pt x="181" y="373"/>
                    </a:lnTo>
                    <a:lnTo>
                      <a:pt x="218" y="300"/>
                    </a:lnTo>
                    <a:lnTo>
                      <a:pt x="218" y="101"/>
                    </a:lnTo>
                    <a:lnTo>
                      <a:pt x="192" y="74"/>
                    </a:lnTo>
                    <a:lnTo>
                      <a:pt x="146" y="74"/>
                    </a:lnTo>
                    <a:lnTo>
                      <a:pt x="146" y="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D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62" name="Line 8">
                <a:extLst>
                  <a:ext uri="{FF2B5EF4-FFF2-40B4-BE49-F238E27FC236}">
                    <a16:creationId xmlns:a16="http://schemas.microsoft.com/office/drawing/2014/main" id="{D76501EB-26A1-1180-7794-AF03D858CD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81496" y="5643563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63" name="Line 9">
                <a:extLst>
                  <a:ext uri="{FF2B5EF4-FFF2-40B4-BE49-F238E27FC236}">
                    <a16:creationId xmlns:a16="http://schemas.microsoft.com/office/drawing/2014/main" id="{03A37AA9-9647-2877-3268-13E91B3F04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81496" y="5643563"/>
                <a:ext cx="0" cy="1174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64" name="Line 10">
                <a:extLst>
                  <a:ext uri="{FF2B5EF4-FFF2-40B4-BE49-F238E27FC236}">
                    <a16:creationId xmlns:a16="http://schemas.microsoft.com/office/drawing/2014/main" id="{E02F311D-FC9B-9F88-E79D-DE5FD8CFAE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81496" y="5761038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65" name="Line 11">
                <a:extLst>
                  <a:ext uri="{FF2B5EF4-FFF2-40B4-BE49-F238E27FC236}">
                    <a16:creationId xmlns:a16="http://schemas.microsoft.com/office/drawing/2014/main" id="{27E99749-056B-DC44-0654-02D05FADE9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08471" y="5761038"/>
                <a:ext cx="7302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66" name="Line 12">
                <a:extLst>
                  <a:ext uri="{FF2B5EF4-FFF2-40B4-BE49-F238E27FC236}">
                    <a16:creationId xmlns:a16="http://schemas.microsoft.com/office/drawing/2014/main" id="{854B92F6-E78F-1EE6-F59A-92627D4EDF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70371" y="5761038"/>
                <a:ext cx="38100" cy="4286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67" name="Line 13">
                <a:extLst>
                  <a:ext uri="{FF2B5EF4-FFF2-40B4-BE49-F238E27FC236}">
                    <a16:creationId xmlns:a16="http://schemas.microsoft.com/office/drawing/2014/main" id="{1EC3172E-48E2-92C2-8EC4-0A6BF10938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0371" y="5803900"/>
                <a:ext cx="0" cy="3159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68" name="Line 14">
                <a:extLst>
                  <a:ext uri="{FF2B5EF4-FFF2-40B4-BE49-F238E27FC236}">
                    <a16:creationId xmlns:a16="http://schemas.microsoft.com/office/drawing/2014/main" id="{CC43A760-9E9C-2480-4AEB-13971A258C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0371" y="6119813"/>
                <a:ext cx="58738" cy="12065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69" name="Line 15">
                <a:extLst>
                  <a:ext uri="{FF2B5EF4-FFF2-40B4-BE49-F238E27FC236}">
                    <a16:creationId xmlns:a16="http://schemas.microsoft.com/office/drawing/2014/main" id="{48833E2B-546B-FDA0-49B9-6B3BDFA0D1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9109" y="6240463"/>
                <a:ext cx="15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70" name="Line 16">
                <a:extLst>
                  <a:ext uri="{FF2B5EF4-FFF2-40B4-BE49-F238E27FC236}">
                    <a16:creationId xmlns:a16="http://schemas.microsoft.com/office/drawing/2014/main" id="{BB098A8D-3C24-2D08-5C5B-E2DBCFEF07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0696" y="6240463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71" name="Line 17">
                <a:extLst>
                  <a:ext uri="{FF2B5EF4-FFF2-40B4-BE49-F238E27FC236}">
                    <a16:creationId xmlns:a16="http://schemas.microsoft.com/office/drawing/2014/main" id="{0FBB2C79-7C30-EBC1-CE8E-5A816CB7DB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0696" y="6240463"/>
                <a:ext cx="22542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72" name="Line 18">
                <a:extLst>
                  <a:ext uri="{FF2B5EF4-FFF2-40B4-BE49-F238E27FC236}">
                    <a16:creationId xmlns:a16="http://schemas.microsoft.com/office/drawing/2014/main" id="{55681497-5FA2-9873-7951-CD5F193F6A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6121" y="6240463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73" name="Line 19">
                <a:extLst>
                  <a:ext uri="{FF2B5EF4-FFF2-40B4-BE49-F238E27FC236}">
                    <a16:creationId xmlns:a16="http://schemas.microsoft.com/office/drawing/2014/main" id="{19BD7247-BA1C-6E8B-CBD3-7003B84B66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56121" y="6237288"/>
                <a:ext cx="1588" cy="31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74" name="Line 20">
                <a:extLst>
                  <a:ext uri="{FF2B5EF4-FFF2-40B4-BE49-F238E27FC236}">
                    <a16:creationId xmlns:a16="http://schemas.microsoft.com/office/drawing/2014/main" id="{571EC2B1-26B5-22C7-96D1-90331B3690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57709" y="6235700"/>
                <a:ext cx="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75" name="Line 21">
                <a:extLst>
                  <a:ext uri="{FF2B5EF4-FFF2-40B4-BE49-F238E27FC236}">
                    <a16:creationId xmlns:a16="http://schemas.microsoft.com/office/drawing/2014/main" id="{99D1FA29-1000-4918-D7B6-8DA7BD32D0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57709" y="6119813"/>
                <a:ext cx="58738" cy="11588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76" name="Line 22">
                <a:extLst>
                  <a:ext uri="{FF2B5EF4-FFF2-40B4-BE49-F238E27FC236}">
                    <a16:creationId xmlns:a16="http://schemas.microsoft.com/office/drawing/2014/main" id="{0CF7478C-6453-A341-BB7F-AC4DCDDF63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16446" y="5803900"/>
                <a:ext cx="0" cy="3159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77" name="Line 23">
                <a:extLst>
                  <a:ext uri="{FF2B5EF4-FFF2-40B4-BE49-F238E27FC236}">
                    <a16:creationId xmlns:a16="http://schemas.microsoft.com/office/drawing/2014/main" id="{4CB9EFCF-A559-9A19-D6E8-801C9A6EFA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375171" y="5761038"/>
                <a:ext cx="41275" cy="4286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78" name="Line 24">
                <a:extLst>
                  <a:ext uri="{FF2B5EF4-FFF2-40B4-BE49-F238E27FC236}">
                    <a16:creationId xmlns:a16="http://schemas.microsoft.com/office/drawing/2014/main" id="{1EA1D080-A201-A6F4-E359-EDBA927255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5171" y="5761038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79" name="Line 25">
                <a:extLst>
                  <a:ext uri="{FF2B5EF4-FFF2-40B4-BE49-F238E27FC236}">
                    <a16:creationId xmlns:a16="http://schemas.microsoft.com/office/drawing/2014/main" id="{DED7E881-67CD-7024-D5C5-A51CC6D7CA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02146" y="5761038"/>
                <a:ext cx="7302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80" name="Line 26">
                <a:extLst>
                  <a:ext uri="{FF2B5EF4-FFF2-40B4-BE49-F238E27FC236}">
                    <a16:creationId xmlns:a16="http://schemas.microsoft.com/office/drawing/2014/main" id="{DE5CE475-A181-4D2D-FB06-4F136434B9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2146" y="5761038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81" name="Line 27">
                <a:extLst>
                  <a:ext uri="{FF2B5EF4-FFF2-40B4-BE49-F238E27FC236}">
                    <a16:creationId xmlns:a16="http://schemas.microsoft.com/office/drawing/2014/main" id="{B58AF79E-1E32-25CC-97D6-5D115B5A39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02146" y="5643563"/>
                <a:ext cx="0" cy="1174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82" name="Line 28">
                <a:extLst>
                  <a:ext uri="{FF2B5EF4-FFF2-40B4-BE49-F238E27FC236}">
                    <a16:creationId xmlns:a16="http://schemas.microsoft.com/office/drawing/2014/main" id="{33D64D85-0154-D5A4-39A6-D07561E5AB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81496" y="5643563"/>
                <a:ext cx="12065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83" name="Freeform 29">
                <a:extLst>
                  <a:ext uri="{FF2B5EF4-FFF2-40B4-BE49-F238E27FC236}">
                    <a16:creationId xmlns:a16="http://schemas.microsoft.com/office/drawing/2014/main" id="{33470524-F413-E698-4DA8-46155E623A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2446" y="5846763"/>
                <a:ext cx="187325" cy="193675"/>
              </a:xfrm>
              <a:custGeom>
                <a:avLst/>
                <a:gdLst>
                  <a:gd name="T0" fmla="*/ 2147483646 w 118"/>
                  <a:gd name="T1" fmla="*/ 2147483646 h 122"/>
                  <a:gd name="T2" fmla="*/ 2147483646 w 118"/>
                  <a:gd name="T3" fmla="*/ 2147483646 h 122"/>
                  <a:gd name="T4" fmla="*/ 2147483646 w 118"/>
                  <a:gd name="T5" fmla="*/ 2147483646 h 122"/>
                  <a:gd name="T6" fmla="*/ 2147483646 w 118"/>
                  <a:gd name="T7" fmla="*/ 2147483646 h 122"/>
                  <a:gd name="T8" fmla="*/ 2147483646 w 118"/>
                  <a:gd name="T9" fmla="*/ 2147483646 h 122"/>
                  <a:gd name="T10" fmla="*/ 2147483646 w 118"/>
                  <a:gd name="T11" fmla="*/ 2147483646 h 122"/>
                  <a:gd name="T12" fmla="*/ 2147483646 w 118"/>
                  <a:gd name="T13" fmla="*/ 2147483646 h 122"/>
                  <a:gd name="T14" fmla="*/ 2147483646 w 118"/>
                  <a:gd name="T15" fmla="*/ 2147483646 h 122"/>
                  <a:gd name="T16" fmla="*/ 2147483646 w 118"/>
                  <a:gd name="T17" fmla="*/ 2147483646 h 122"/>
                  <a:gd name="T18" fmla="*/ 2147483646 w 118"/>
                  <a:gd name="T19" fmla="*/ 2147483646 h 122"/>
                  <a:gd name="T20" fmla="*/ 2147483646 w 118"/>
                  <a:gd name="T21" fmla="*/ 2147483646 h 122"/>
                  <a:gd name="T22" fmla="*/ 2147483646 w 118"/>
                  <a:gd name="T23" fmla="*/ 2147483646 h 122"/>
                  <a:gd name="T24" fmla="*/ 0 w 118"/>
                  <a:gd name="T25" fmla="*/ 2147483646 h 122"/>
                  <a:gd name="T26" fmla="*/ 2147483646 w 118"/>
                  <a:gd name="T27" fmla="*/ 2147483646 h 122"/>
                  <a:gd name="T28" fmla="*/ 2147483646 w 118"/>
                  <a:gd name="T29" fmla="*/ 2147483646 h 122"/>
                  <a:gd name="T30" fmla="*/ 2147483646 w 118"/>
                  <a:gd name="T31" fmla="*/ 2147483646 h 122"/>
                  <a:gd name="T32" fmla="*/ 2147483646 w 118"/>
                  <a:gd name="T33" fmla="*/ 2147483646 h 122"/>
                  <a:gd name="T34" fmla="*/ 2147483646 w 118"/>
                  <a:gd name="T35" fmla="*/ 2147483646 h 122"/>
                  <a:gd name="T36" fmla="*/ 2147483646 w 118"/>
                  <a:gd name="T37" fmla="*/ 2147483646 h 122"/>
                  <a:gd name="T38" fmla="*/ 2147483646 w 118"/>
                  <a:gd name="T39" fmla="*/ 2147483646 h 122"/>
                  <a:gd name="T40" fmla="*/ 2147483646 w 118"/>
                  <a:gd name="T41" fmla="*/ 2147483646 h 122"/>
                  <a:gd name="T42" fmla="*/ 2147483646 w 118"/>
                  <a:gd name="T43" fmla="*/ 2147483646 h 122"/>
                  <a:gd name="T44" fmla="*/ 2147483646 w 118"/>
                  <a:gd name="T45" fmla="*/ 2147483646 h 122"/>
                  <a:gd name="T46" fmla="*/ 2147483646 w 118"/>
                  <a:gd name="T47" fmla="*/ 2147483646 h 122"/>
                  <a:gd name="T48" fmla="*/ 2147483646 w 118"/>
                  <a:gd name="T49" fmla="*/ 2147483646 h 122"/>
                  <a:gd name="T50" fmla="*/ 2147483646 w 118"/>
                  <a:gd name="T51" fmla="*/ 2147483646 h 122"/>
                  <a:gd name="T52" fmla="*/ 2147483646 w 118"/>
                  <a:gd name="T53" fmla="*/ 2147483646 h 122"/>
                  <a:gd name="T54" fmla="*/ 2147483646 w 118"/>
                  <a:gd name="T55" fmla="*/ 2147483646 h 122"/>
                  <a:gd name="T56" fmla="*/ 2147483646 w 118"/>
                  <a:gd name="T57" fmla="*/ 2147483646 h 122"/>
                  <a:gd name="T58" fmla="*/ 2147483646 w 118"/>
                  <a:gd name="T59" fmla="*/ 2147483646 h 122"/>
                  <a:gd name="T60" fmla="*/ 2147483646 w 118"/>
                  <a:gd name="T61" fmla="*/ 0 h 122"/>
                  <a:gd name="T62" fmla="*/ 2147483646 w 118"/>
                  <a:gd name="T63" fmla="*/ 2147483646 h 122"/>
                  <a:gd name="T64" fmla="*/ 2147483646 w 118"/>
                  <a:gd name="T65" fmla="*/ 2147483646 h 122"/>
                  <a:gd name="T66" fmla="*/ 2147483646 w 118"/>
                  <a:gd name="T67" fmla="*/ 2147483646 h 122"/>
                  <a:gd name="T68" fmla="*/ 2147483646 w 118"/>
                  <a:gd name="T69" fmla="*/ 2147483646 h 122"/>
                  <a:gd name="T70" fmla="*/ 2147483646 w 118"/>
                  <a:gd name="T71" fmla="*/ 2147483646 h 122"/>
                  <a:gd name="T72" fmla="*/ 2147483646 w 118"/>
                  <a:gd name="T73" fmla="*/ 2147483646 h 122"/>
                  <a:gd name="T74" fmla="*/ 2147483646 w 118"/>
                  <a:gd name="T75" fmla="*/ 2147483646 h 122"/>
                  <a:gd name="T76" fmla="*/ 2147483646 w 118"/>
                  <a:gd name="T77" fmla="*/ 2147483646 h 122"/>
                  <a:gd name="T78" fmla="*/ 2147483646 w 118"/>
                  <a:gd name="T79" fmla="*/ 2147483646 h 122"/>
                  <a:gd name="T80" fmla="*/ 2147483646 w 118"/>
                  <a:gd name="T81" fmla="*/ 2147483646 h 122"/>
                  <a:gd name="T82" fmla="*/ 2147483646 w 118"/>
                  <a:gd name="T83" fmla="*/ 2147483646 h 122"/>
                  <a:gd name="T84" fmla="*/ 2147483646 w 118"/>
                  <a:gd name="T85" fmla="*/ 2147483646 h 122"/>
                  <a:gd name="T86" fmla="*/ 2147483646 w 118"/>
                  <a:gd name="T87" fmla="*/ 2147483646 h 122"/>
                  <a:gd name="T88" fmla="*/ 2147483646 w 118"/>
                  <a:gd name="T89" fmla="*/ 2147483646 h 122"/>
                  <a:gd name="T90" fmla="*/ 2147483646 w 118"/>
                  <a:gd name="T91" fmla="*/ 2147483646 h 122"/>
                  <a:gd name="T92" fmla="*/ 2147483646 w 118"/>
                  <a:gd name="T93" fmla="*/ 2147483646 h 122"/>
                  <a:gd name="T94" fmla="*/ 2147483646 w 118"/>
                  <a:gd name="T95" fmla="*/ 2147483646 h 122"/>
                  <a:gd name="T96" fmla="*/ 2147483646 w 118"/>
                  <a:gd name="T97" fmla="*/ 2147483646 h 122"/>
                  <a:gd name="T98" fmla="*/ 2147483646 w 118"/>
                  <a:gd name="T99" fmla="*/ 2147483646 h 122"/>
                  <a:gd name="T100" fmla="*/ 2147483646 w 118"/>
                  <a:gd name="T101" fmla="*/ 2147483646 h 122"/>
                  <a:gd name="T102" fmla="*/ 2147483646 w 118"/>
                  <a:gd name="T103" fmla="*/ 2147483646 h 122"/>
                  <a:gd name="T104" fmla="*/ 2147483646 w 118"/>
                  <a:gd name="T105" fmla="*/ 2147483646 h 122"/>
                  <a:gd name="T106" fmla="*/ 2147483646 w 118"/>
                  <a:gd name="T107" fmla="*/ 2147483646 h 122"/>
                  <a:gd name="T108" fmla="*/ 2147483646 w 118"/>
                  <a:gd name="T109" fmla="*/ 2147483646 h 122"/>
                  <a:gd name="T110" fmla="*/ 2147483646 w 118"/>
                  <a:gd name="T111" fmla="*/ 2147483646 h 122"/>
                  <a:gd name="T112" fmla="*/ 2147483646 w 118"/>
                  <a:gd name="T113" fmla="*/ 2147483646 h 12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18" h="122">
                    <a:moveTo>
                      <a:pt x="79" y="113"/>
                    </a:moveTo>
                    <a:lnTo>
                      <a:pt x="79" y="113"/>
                    </a:lnTo>
                    <a:lnTo>
                      <a:pt x="74" y="117"/>
                    </a:lnTo>
                    <a:lnTo>
                      <a:pt x="68" y="120"/>
                    </a:lnTo>
                    <a:lnTo>
                      <a:pt x="62" y="122"/>
                    </a:lnTo>
                    <a:lnTo>
                      <a:pt x="58" y="122"/>
                    </a:lnTo>
                    <a:lnTo>
                      <a:pt x="54" y="122"/>
                    </a:lnTo>
                    <a:lnTo>
                      <a:pt x="45" y="122"/>
                    </a:lnTo>
                    <a:lnTo>
                      <a:pt x="37" y="121"/>
                    </a:lnTo>
                    <a:lnTo>
                      <a:pt x="33" y="121"/>
                    </a:lnTo>
                    <a:lnTo>
                      <a:pt x="30" y="118"/>
                    </a:lnTo>
                    <a:lnTo>
                      <a:pt x="26" y="115"/>
                    </a:lnTo>
                    <a:lnTo>
                      <a:pt x="23" y="111"/>
                    </a:lnTo>
                    <a:lnTo>
                      <a:pt x="20" y="100"/>
                    </a:lnTo>
                    <a:lnTo>
                      <a:pt x="18" y="90"/>
                    </a:lnTo>
                    <a:lnTo>
                      <a:pt x="15" y="76"/>
                    </a:lnTo>
                    <a:lnTo>
                      <a:pt x="14" y="70"/>
                    </a:lnTo>
                    <a:lnTo>
                      <a:pt x="10" y="62"/>
                    </a:lnTo>
                    <a:lnTo>
                      <a:pt x="4" y="52"/>
                    </a:lnTo>
                    <a:lnTo>
                      <a:pt x="2" y="45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2" y="32"/>
                    </a:lnTo>
                    <a:lnTo>
                      <a:pt x="3" y="31"/>
                    </a:lnTo>
                    <a:lnTo>
                      <a:pt x="4" y="31"/>
                    </a:lnTo>
                    <a:lnTo>
                      <a:pt x="6" y="32"/>
                    </a:lnTo>
                    <a:lnTo>
                      <a:pt x="7" y="34"/>
                    </a:lnTo>
                    <a:lnTo>
                      <a:pt x="22" y="58"/>
                    </a:lnTo>
                    <a:lnTo>
                      <a:pt x="23" y="59"/>
                    </a:lnTo>
                    <a:lnTo>
                      <a:pt x="26" y="59"/>
                    </a:lnTo>
                    <a:lnTo>
                      <a:pt x="29" y="59"/>
                    </a:lnTo>
                    <a:lnTo>
                      <a:pt x="30" y="55"/>
                    </a:lnTo>
                    <a:lnTo>
                      <a:pt x="26" y="15"/>
                    </a:lnTo>
                    <a:lnTo>
                      <a:pt x="27" y="8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4" y="6"/>
                    </a:lnTo>
                    <a:lnTo>
                      <a:pt x="35" y="8"/>
                    </a:lnTo>
                    <a:lnTo>
                      <a:pt x="37" y="11"/>
                    </a:lnTo>
                    <a:lnTo>
                      <a:pt x="41" y="49"/>
                    </a:lnTo>
                    <a:lnTo>
                      <a:pt x="41" y="51"/>
                    </a:lnTo>
                    <a:lnTo>
                      <a:pt x="42" y="52"/>
                    </a:lnTo>
                    <a:lnTo>
                      <a:pt x="43" y="52"/>
                    </a:lnTo>
                    <a:lnTo>
                      <a:pt x="45" y="48"/>
                    </a:lnTo>
                    <a:lnTo>
                      <a:pt x="46" y="24"/>
                    </a:lnTo>
                    <a:lnTo>
                      <a:pt x="49" y="4"/>
                    </a:lnTo>
                    <a:lnTo>
                      <a:pt x="50" y="1"/>
                    </a:lnTo>
                    <a:lnTo>
                      <a:pt x="54" y="0"/>
                    </a:lnTo>
                    <a:lnTo>
                      <a:pt x="57" y="0"/>
                    </a:lnTo>
                    <a:lnTo>
                      <a:pt x="58" y="1"/>
                    </a:lnTo>
                    <a:lnTo>
                      <a:pt x="60" y="3"/>
                    </a:lnTo>
                    <a:lnTo>
                      <a:pt x="60" y="7"/>
                    </a:lnTo>
                    <a:lnTo>
                      <a:pt x="56" y="49"/>
                    </a:lnTo>
                    <a:lnTo>
                      <a:pt x="56" y="51"/>
                    </a:lnTo>
                    <a:lnTo>
                      <a:pt x="58" y="52"/>
                    </a:lnTo>
                    <a:lnTo>
                      <a:pt x="60" y="51"/>
                    </a:lnTo>
                    <a:lnTo>
                      <a:pt x="62" y="49"/>
                    </a:lnTo>
                    <a:lnTo>
                      <a:pt x="77" y="14"/>
                    </a:lnTo>
                    <a:lnTo>
                      <a:pt x="79" y="13"/>
                    </a:lnTo>
                    <a:lnTo>
                      <a:pt x="80" y="11"/>
                    </a:lnTo>
                    <a:lnTo>
                      <a:pt x="85" y="11"/>
                    </a:lnTo>
                    <a:lnTo>
                      <a:pt x="87" y="13"/>
                    </a:lnTo>
                    <a:lnTo>
                      <a:pt x="88" y="14"/>
                    </a:lnTo>
                    <a:lnTo>
                      <a:pt x="88" y="17"/>
                    </a:lnTo>
                    <a:lnTo>
                      <a:pt x="87" y="21"/>
                    </a:lnTo>
                    <a:lnTo>
                      <a:pt x="79" y="44"/>
                    </a:lnTo>
                    <a:lnTo>
                      <a:pt x="72" y="62"/>
                    </a:lnTo>
                    <a:lnTo>
                      <a:pt x="72" y="66"/>
                    </a:lnTo>
                    <a:lnTo>
                      <a:pt x="72" y="72"/>
                    </a:lnTo>
                    <a:lnTo>
                      <a:pt x="73" y="76"/>
                    </a:lnTo>
                    <a:lnTo>
                      <a:pt x="74" y="80"/>
                    </a:lnTo>
                    <a:lnTo>
                      <a:pt x="77" y="83"/>
                    </a:lnTo>
                    <a:lnTo>
                      <a:pt x="81" y="84"/>
                    </a:lnTo>
                    <a:lnTo>
                      <a:pt x="84" y="84"/>
                    </a:lnTo>
                    <a:lnTo>
                      <a:pt x="88" y="82"/>
                    </a:lnTo>
                    <a:lnTo>
                      <a:pt x="100" y="7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1" y="73"/>
                    </a:lnTo>
                    <a:lnTo>
                      <a:pt x="116" y="76"/>
                    </a:lnTo>
                    <a:lnTo>
                      <a:pt x="118" y="80"/>
                    </a:lnTo>
                    <a:lnTo>
                      <a:pt x="116" y="82"/>
                    </a:lnTo>
                    <a:lnTo>
                      <a:pt x="115" y="83"/>
                    </a:lnTo>
                    <a:lnTo>
                      <a:pt x="108" y="86"/>
                    </a:lnTo>
                    <a:lnTo>
                      <a:pt x="100" y="90"/>
                    </a:lnTo>
                    <a:lnTo>
                      <a:pt x="95" y="94"/>
                    </a:lnTo>
                    <a:lnTo>
                      <a:pt x="88" y="101"/>
                    </a:lnTo>
                    <a:lnTo>
                      <a:pt x="79" y="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159" name="Freeform 649">
              <a:extLst>
                <a:ext uri="{FF2B5EF4-FFF2-40B4-BE49-F238E27FC236}">
                  <a16:creationId xmlns:a16="http://schemas.microsoft.com/office/drawing/2014/main" id="{512C82A7-F07F-C9F9-058B-6B239948B91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162191" y="4234371"/>
              <a:ext cx="314809" cy="358772"/>
            </a:xfrm>
            <a:custGeom>
              <a:avLst/>
              <a:gdLst>
                <a:gd name="T0" fmla="*/ 2147483646 w 177"/>
                <a:gd name="T1" fmla="*/ 2147483646 h 169"/>
                <a:gd name="T2" fmla="*/ 2147483646 w 177"/>
                <a:gd name="T3" fmla="*/ 2147483646 h 169"/>
                <a:gd name="T4" fmla="*/ 2147483646 w 177"/>
                <a:gd name="T5" fmla="*/ 2147483646 h 169"/>
                <a:gd name="T6" fmla="*/ 2147483646 w 177"/>
                <a:gd name="T7" fmla="*/ 2147483646 h 169"/>
                <a:gd name="T8" fmla="*/ 2147483646 w 177"/>
                <a:gd name="T9" fmla="*/ 2147483646 h 169"/>
                <a:gd name="T10" fmla="*/ 2147483646 w 177"/>
                <a:gd name="T11" fmla="*/ 2147483646 h 169"/>
                <a:gd name="T12" fmla="*/ 2147483646 w 177"/>
                <a:gd name="T13" fmla="*/ 2147483646 h 169"/>
                <a:gd name="T14" fmla="*/ 2147483646 w 177"/>
                <a:gd name="T15" fmla="*/ 0 h 169"/>
                <a:gd name="T16" fmla="*/ 2147483646 w 177"/>
                <a:gd name="T17" fmla="*/ 2147483646 h 169"/>
                <a:gd name="T18" fmla="*/ 2147483646 w 177"/>
                <a:gd name="T19" fmla="*/ 2147483646 h 169"/>
                <a:gd name="T20" fmla="*/ 0 w 177"/>
                <a:gd name="T21" fmla="*/ 2147483646 h 169"/>
                <a:gd name="T22" fmla="*/ 2147483646 w 177"/>
                <a:gd name="T23" fmla="*/ 2147483646 h 169"/>
                <a:gd name="T24" fmla="*/ 2147483646 w 177"/>
                <a:gd name="T25" fmla="*/ 2147483646 h 1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7"/>
                <a:gd name="T40" fmla="*/ 0 h 169"/>
                <a:gd name="T41" fmla="*/ 177 w 177"/>
                <a:gd name="T42" fmla="*/ 169 h 1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7" h="169">
                  <a:moveTo>
                    <a:pt x="2" y="153"/>
                  </a:moveTo>
                  <a:lnTo>
                    <a:pt x="36" y="169"/>
                  </a:lnTo>
                  <a:lnTo>
                    <a:pt x="54" y="147"/>
                  </a:lnTo>
                  <a:lnTo>
                    <a:pt x="74" y="153"/>
                  </a:lnTo>
                  <a:lnTo>
                    <a:pt x="107" y="147"/>
                  </a:lnTo>
                  <a:lnTo>
                    <a:pt x="168" y="69"/>
                  </a:lnTo>
                  <a:lnTo>
                    <a:pt x="177" y="28"/>
                  </a:lnTo>
                  <a:lnTo>
                    <a:pt x="105" y="0"/>
                  </a:lnTo>
                  <a:lnTo>
                    <a:pt x="66" y="10"/>
                  </a:lnTo>
                  <a:lnTo>
                    <a:pt x="3" y="84"/>
                  </a:lnTo>
                  <a:lnTo>
                    <a:pt x="0" y="109"/>
                  </a:lnTo>
                  <a:lnTo>
                    <a:pt x="23" y="123"/>
                  </a:lnTo>
                  <a:lnTo>
                    <a:pt x="3" y="148"/>
                  </a:lnTo>
                </a:path>
              </a:pathLst>
            </a:custGeom>
            <a:solidFill>
              <a:srgbClr val="FFCC99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60" name="Freeform 650">
              <a:extLst>
                <a:ext uri="{FF2B5EF4-FFF2-40B4-BE49-F238E27FC236}">
                  <a16:creationId xmlns:a16="http://schemas.microsoft.com/office/drawing/2014/main" id="{550B6CD6-A768-22E2-7AB6-79CE7E5B852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193672" y="3823095"/>
              <a:ext cx="257094" cy="575786"/>
            </a:xfrm>
            <a:custGeom>
              <a:avLst/>
              <a:gdLst>
                <a:gd name="T0" fmla="*/ 2147483646 w 147"/>
                <a:gd name="T1" fmla="*/ 2147483646 h 329"/>
                <a:gd name="T2" fmla="*/ 2147483646 w 147"/>
                <a:gd name="T3" fmla="*/ 2147483646 h 329"/>
                <a:gd name="T4" fmla="*/ 2147483646 w 147"/>
                <a:gd name="T5" fmla="*/ 0 h 329"/>
                <a:gd name="T6" fmla="*/ 0 60000 65536"/>
                <a:gd name="T7" fmla="*/ 0 60000 65536"/>
                <a:gd name="T8" fmla="*/ 0 60000 65536"/>
                <a:gd name="T9" fmla="*/ 0 w 147"/>
                <a:gd name="T10" fmla="*/ 0 h 329"/>
                <a:gd name="T11" fmla="*/ 147 w 147"/>
                <a:gd name="T12" fmla="*/ 329 h 3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7" h="329">
                  <a:moveTo>
                    <a:pt x="63" y="329"/>
                  </a:moveTo>
                  <a:cubicBezTo>
                    <a:pt x="56" y="299"/>
                    <a:pt x="0" y="236"/>
                    <a:pt x="21" y="149"/>
                  </a:cubicBezTo>
                  <a:cubicBezTo>
                    <a:pt x="54" y="26"/>
                    <a:pt x="121" y="31"/>
                    <a:pt x="147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29" name="Rectangle 651">
            <a:extLst>
              <a:ext uri="{FF2B5EF4-FFF2-40B4-BE49-F238E27FC236}">
                <a16:creationId xmlns:a16="http://schemas.microsoft.com/office/drawing/2014/main" id="{E38B34B0-4CA3-1C9E-E05A-AC01658F0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6838" y="6627813"/>
            <a:ext cx="757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rgbClr val="000000"/>
                </a:solidFill>
              </a:rPr>
              <a:t>Clam shell</a:t>
            </a:r>
          </a:p>
          <a:p>
            <a:pPr algn="r" eaLnBrk="1" hangingPunct="1"/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(1 no-shoot)</a:t>
            </a:r>
          </a:p>
        </p:txBody>
      </p:sp>
      <p:grpSp>
        <p:nvGrpSpPr>
          <p:cNvPr id="25630" name="Group 7">
            <a:extLst>
              <a:ext uri="{FF2B5EF4-FFF2-40B4-BE49-F238E27FC236}">
                <a16:creationId xmlns:a16="http://schemas.microsoft.com/office/drawing/2014/main" id="{5FB4C7EE-04F9-CAFB-491C-D76D7016E0C3}"/>
              </a:ext>
            </a:extLst>
          </p:cNvPr>
          <p:cNvGrpSpPr>
            <a:grpSpLocks/>
          </p:cNvGrpSpPr>
          <p:nvPr/>
        </p:nvGrpSpPr>
        <p:grpSpPr bwMode="auto">
          <a:xfrm>
            <a:off x="5426087" y="4403725"/>
            <a:ext cx="741362" cy="631825"/>
            <a:chOff x="939986" y="6096011"/>
            <a:chExt cx="740750" cy="630746"/>
          </a:xfrm>
        </p:grpSpPr>
        <p:sp>
          <p:nvSpPr>
            <p:cNvPr id="26130" name="Freeform 240">
              <a:extLst>
                <a:ext uri="{FF2B5EF4-FFF2-40B4-BE49-F238E27FC236}">
                  <a16:creationId xmlns:a16="http://schemas.microsoft.com/office/drawing/2014/main" id="{4FD96B1D-03A3-C63A-34F3-E680BFB0807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272600" y="6152493"/>
              <a:ext cx="196944" cy="309094"/>
            </a:xfrm>
            <a:custGeom>
              <a:avLst/>
              <a:gdLst>
                <a:gd name="T0" fmla="*/ 0 w 250"/>
                <a:gd name="T1" fmla="*/ 2147483646 h 376"/>
                <a:gd name="T2" fmla="*/ 0 w 250"/>
                <a:gd name="T3" fmla="*/ 2147483646 h 376"/>
                <a:gd name="T4" fmla="*/ 0 w 250"/>
                <a:gd name="T5" fmla="*/ 2147483646 h 376"/>
                <a:gd name="T6" fmla="*/ 0 w 250"/>
                <a:gd name="T7" fmla="*/ 0 h 376"/>
                <a:gd name="T8" fmla="*/ 0 w 250"/>
                <a:gd name="T9" fmla="*/ 2147483646 h 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376"/>
                <a:gd name="T17" fmla="*/ 250 w 250"/>
                <a:gd name="T18" fmla="*/ 376 h 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376">
                  <a:moveTo>
                    <a:pt x="0" y="7"/>
                  </a:moveTo>
                  <a:lnTo>
                    <a:pt x="238" y="376"/>
                  </a:lnTo>
                  <a:lnTo>
                    <a:pt x="250" y="369"/>
                  </a:lnTo>
                  <a:lnTo>
                    <a:pt x="11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31" name="Freeform 242">
              <a:extLst>
                <a:ext uri="{FF2B5EF4-FFF2-40B4-BE49-F238E27FC236}">
                  <a16:creationId xmlns:a16="http://schemas.microsoft.com/office/drawing/2014/main" id="{9CADAD1B-4657-0C0C-2B25-2A8E24E895E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01699" y="6320055"/>
              <a:ext cx="188806" cy="138279"/>
            </a:xfrm>
            <a:custGeom>
              <a:avLst/>
              <a:gdLst>
                <a:gd name="T0" fmla="*/ 0 w 242"/>
                <a:gd name="T1" fmla="*/ 2147483646 h 169"/>
                <a:gd name="T2" fmla="*/ 0 w 242"/>
                <a:gd name="T3" fmla="*/ 2147483646 h 169"/>
                <a:gd name="T4" fmla="*/ 0 w 242"/>
                <a:gd name="T5" fmla="*/ 2147483646 h 169"/>
                <a:gd name="T6" fmla="*/ 0 w 242"/>
                <a:gd name="T7" fmla="*/ 0 h 169"/>
                <a:gd name="T8" fmla="*/ 0 w 242"/>
                <a:gd name="T9" fmla="*/ 2147483646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2"/>
                <a:gd name="T16" fmla="*/ 0 h 169"/>
                <a:gd name="T17" fmla="*/ 242 w 242"/>
                <a:gd name="T18" fmla="*/ 169 h 1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2" h="169">
                  <a:moveTo>
                    <a:pt x="242" y="23"/>
                  </a:moveTo>
                  <a:lnTo>
                    <a:pt x="15" y="169"/>
                  </a:lnTo>
                  <a:lnTo>
                    <a:pt x="0" y="146"/>
                  </a:lnTo>
                  <a:lnTo>
                    <a:pt x="227" y="0"/>
                  </a:lnTo>
                  <a:lnTo>
                    <a:pt x="242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34" name="Rectangle 245">
              <a:extLst>
                <a:ext uri="{FF2B5EF4-FFF2-40B4-BE49-F238E27FC236}">
                  <a16:creationId xmlns:a16="http://schemas.microsoft.com/office/drawing/2014/main" id="{FC745173-4DBF-E236-4156-BB5E0675F9E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108209" y="6700728"/>
              <a:ext cx="216475" cy="260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135" name="Rectangle 247">
              <a:extLst>
                <a:ext uri="{FF2B5EF4-FFF2-40B4-BE49-F238E27FC236}">
                  <a16:creationId xmlns:a16="http://schemas.microsoft.com/office/drawing/2014/main" id="{841E3C6B-FA93-DD1B-F32A-E778533F543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00984" y="6386754"/>
              <a:ext cx="24415" cy="270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136" name="Freeform 248">
              <a:extLst>
                <a:ext uri="{FF2B5EF4-FFF2-40B4-BE49-F238E27FC236}">
                  <a16:creationId xmlns:a16="http://schemas.microsoft.com/office/drawing/2014/main" id="{0BF72353-BF68-F827-52E4-6ED0CBF603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279111" y="6648670"/>
              <a:ext cx="32553" cy="58565"/>
            </a:xfrm>
            <a:custGeom>
              <a:avLst/>
              <a:gdLst>
                <a:gd name="T0" fmla="*/ 0 w 42"/>
                <a:gd name="T1" fmla="*/ 0 h 73"/>
                <a:gd name="T2" fmla="*/ 0 w 42"/>
                <a:gd name="T3" fmla="*/ 0 h 73"/>
                <a:gd name="T4" fmla="*/ 0 w 42"/>
                <a:gd name="T5" fmla="*/ 0 h 73"/>
                <a:gd name="T6" fmla="*/ 0 w 42"/>
                <a:gd name="T7" fmla="*/ 0 h 73"/>
                <a:gd name="T8" fmla="*/ 0 w 42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73"/>
                <a:gd name="T17" fmla="*/ 42 w 42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73">
                  <a:moveTo>
                    <a:pt x="42" y="4"/>
                  </a:moveTo>
                  <a:lnTo>
                    <a:pt x="11" y="73"/>
                  </a:lnTo>
                  <a:lnTo>
                    <a:pt x="0" y="69"/>
                  </a:lnTo>
                  <a:lnTo>
                    <a:pt x="31" y="0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37" name="Freeform 249">
              <a:extLst>
                <a:ext uri="{FF2B5EF4-FFF2-40B4-BE49-F238E27FC236}">
                  <a16:creationId xmlns:a16="http://schemas.microsoft.com/office/drawing/2014/main" id="{243951C8-9CD0-A2E6-0D4A-9D9461D00B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08209" y="6655177"/>
              <a:ext cx="32553" cy="52058"/>
            </a:xfrm>
            <a:custGeom>
              <a:avLst/>
              <a:gdLst>
                <a:gd name="T0" fmla="*/ 0 w 42"/>
                <a:gd name="T1" fmla="*/ 0 h 65"/>
                <a:gd name="T2" fmla="*/ 0 w 42"/>
                <a:gd name="T3" fmla="*/ 0 h 65"/>
                <a:gd name="T4" fmla="*/ 0 w 42"/>
                <a:gd name="T5" fmla="*/ 0 h 65"/>
                <a:gd name="T6" fmla="*/ 0 w 42"/>
                <a:gd name="T7" fmla="*/ 0 h 65"/>
                <a:gd name="T8" fmla="*/ 0 w 42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65"/>
                <a:gd name="T17" fmla="*/ 42 w 42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65">
                  <a:moveTo>
                    <a:pt x="0" y="3"/>
                  </a:moveTo>
                  <a:lnTo>
                    <a:pt x="31" y="65"/>
                  </a:lnTo>
                  <a:lnTo>
                    <a:pt x="42" y="61"/>
                  </a:lnTo>
                  <a:lnTo>
                    <a:pt x="1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38" name="Rectangle 250">
              <a:extLst>
                <a:ext uri="{FF2B5EF4-FFF2-40B4-BE49-F238E27FC236}">
                  <a16:creationId xmlns:a16="http://schemas.microsoft.com/office/drawing/2014/main" id="{7A964653-CEE8-34BD-7043-11C10F30F7D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132624" y="6651924"/>
              <a:ext cx="152998" cy="113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26139" name="Group 4">
              <a:extLst>
                <a:ext uri="{FF2B5EF4-FFF2-40B4-BE49-F238E27FC236}">
                  <a16:creationId xmlns:a16="http://schemas.microsoft.com/office/drawing/2014/main" id="{ED9A3276-BCA3-0FD0-CC23-4500DCA1D5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9834" y="6096011"/>
              <a:ext cx="170902" cy="162681"/>
              <a:chOff x="1397928" y="5872682"/>
              <a:chExt cx="170902" cy="162681"/>
            </a:xfrm>
          </p:grpSpPr>
          <p:sp>
            <p:nvSpPr>
              <p:cNvPr id="26141" name="Freeform 251">
                <a:extLst>
                  <a:ext uri="{FF2B5EF4-FFF2-40B4-BE49-F238E27FC236}">
                    <a16:creationId xmlns:a16="http://schemas.microsoft.com/office/drawing/2014/main" id="{52C10F99-1BD9-A0AF-D550-BC1855A2C2C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407694" y="5893831"/>
                <a:ext cx="143232" cy="133398"/>
              </a:xfrm>
              <a:custGeom>
                <a:avLst/>
                <a:gdLst>
                  <a:gd name="T0" fmla="*/ 0 w 183"/>
                  <a:gd name="T1" fmla="*/ 0 h 163"/>
                  <a:gd name="T2" fmla="*/ 0 w 183"/>
                  <a:gd name="T3" fmla="*/ 2147483646 h 163"/>
                  <a:gd name="T4" fmla="*/ 0 w 183"/>
                  <a:gd name="T5" fmla="*/ 2147483646 h 163"/>
                  <a:gd name="T6" fmla="*/ 0 w 183"/>
                  <a:gd name="T7" fmla="*/ 2147483646 h 163"/>
                  <a:gd name="T8" fmla="*/ 0 w 183"/>
                  <a:gd name="T9" fmla="*/ 2147483646 h 163"/>
                  <a:gd name="T10" fmla="*/ 0 w 183"/>
                  <a:gd name="T11" fmla="*/ 2147483646 h 163"/>
                  <a:gd name="T12" fmla="*/ 0 w 183"/>
                  <a:gd name="T13" fmla="*/ 2147483646 h 163"/>
                  <a:gd name="T14" fmla="*/ 0 w 183"/>
                  <a:gd name="T15" fmla="*/ 2147483646 h 163"/>
                  <a:gd name="T16" fmla="*/ 0 w 183"/>
                  <a:gd name="T17" fmla="*/ 2147483646 h 163"/>
                  <a:gd name="T18" fmla="*/ 0 w 183"/>
                  <a:gd name="T19" fmla="*/ 2147483646 h 163"/>
                  <a:gd name="T20" fmla="*/ 0 w 183"/>
                  <a:gd name="T21" fmla="*/ 2147483646 h 163"/>
                  <a:gd name="T22" fmla="*/ 0 w 183"/>
                  <a:gd name="T23" fmla="*/ 2147483646 h 163"/>
                  <a:gd name="T24" fmla="*/ 0 w 183"/>
                  <a:gd name="T25" fmla="*/ 2147483646 h 163"/>
                  <a:gd name="T26" fmla="*/ 0 w 183"/>
                  <a:gd name="T27" fmla="*/ 2147483646 h 163"/>
                  <a:gd name="T28" fmla="*/ 0 w 183"/>
                  <a:gd name="T29" fmla="*/ 2147483646 h 163"/>
                  <a:gd name="T30" fmla="*/ 0 w 183"/>
                  <a:gd name="T31" fmla="*/ 2147483646 h 163"/>
                  <a:gd name="T32" fmla="*/ 0 w 183"/>
                  <a:gd name="T33" fmla="*/ 2147483646 h 163"/>
                  <a:gd name="T34" fmla="*/ 0 w 183"/>
                  <a:gd name="T35" fmla="*/ 2147483646 h 163"/>
                  <a:gd name="T36" fmla="*/ 0 w 183"/>
                  <a:gd name="T37" fmla="*/ 2147483646 h 16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3"/>
                  <a:gd name="T58" fmla="*/ 0 h 163"/>
                  <a:gd name="T59" fmla="*/ 183 w 183"/>
                  <a:gd name="T60" fmla="*/ 163 h 16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3" h="163">
                    <a:moveTo>
                      <a:pt x="183" y="0"/>
                    </a:moveTo>
                    <a:lnTo>
                      <a:pt x="164" y="2"/>
                    </a:lnTo>
                    <a:lnTo>
                      <a:pt x="147" y="4"/>
                    </a:lnTo>
                    <a:lnTo>
                      <a:pt x="129" y="7"/>
                    </a:lnTo>
                    <a:lnTo>
                      <a:pt x="112" y="12"/>
                    </a:lnTo>
                    <a:lnTo>
                      <a:pt x="98" y="19"/>
                    </a:lnTo>
                    <a:lnTo>
                      <a:pt x="82" y="27"/>
                    </a:lnTo>
                    <a:lnTo>
                      <a:pt x="69" y="36"/>
                    </a:lnTo>
                    <a:lnTo>
                      <a:pt x="55" y="47"/>
                    </a:lnTo>
                    <a:lnTo>
                      <a:pt x="43" y="58"/>
                    </a:lnTo>
                    <a:lnTo>
                      <a:pt x="32" y="71"/>
                    </a:lnTo>
                    <a:lnTo>
                      <a:pt x="23" y="84"/>
                    </a:lnTo>
                    <a:lnTo>
                      <a:pt x="16" y="98"/>
                    </a:lnTo>
                    <a:lnTo>
                      <a:pt x="9" y="113"/>
                    </a:lnTo>
                    <a:lnTo>
                      <a:pt x="4" y="129"/>
                    </a:lnTo>
                    <a:lnTo>
                      <a:pt x="2" y="144"/>
                    </a:lnTo>
                    <a:lnTo>
                      <a:pt x="1" y="162"/>
                    </a:lnTo>
                    <a:lnTo>
                      <a:pt x="0" y="162"/>
                    </a:lnTo>
                    <a:lnTo>
                      <a:pt x="1" y="163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6142" name="Group 252">
                <a:extLst>
                  <a:ext uri="{FF2B5EF4-FFF2-40B4-BE49-F238E27FC236}">
                    <a16:creationId xmlns:a16="http://schemas.microsoft.com/office/drawing/2014/main" id="{5B300FB2-FB4D-18AB-9F5A-5F4908685B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1397928" y="5872682"/>
                <a:ext cx="32553" cy="53685"/>
                <a:chOff x="2171" y="891"/>
                <a:chExt cx="42" cy="66"/>
              </a:xfrm>
            </p:grpSpPr>
            <p:sp>
              <p:nvSpPr>
                <p:cNvPr id="26156" name="Line 253">
                  <a:extLst>
                    <a:ext uri="{FF2B5EF4-FFF2-40B4-BE49-F238E27FC236}">
                      <a16:creationId xmlns:a16="http://schemas.microsoft.com/office/drawing/2014/main" id="{8C4AE02A-95F6-7198-3B0F-8A16766783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183" y="920"/>
                  <a:ext cx="28" cy="3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57" name="Line 254">
                  <a:extLst>
                    <a:ext uri="{FF2B5EF4-FFF2-40B4-BE49-F238E27FC236}">
                      <a16:creationId xmlns:a16="http://schemas.microsoft.com/office/drawing/2014/main" id="{D8299EAB-47C6-AF8E-A87E-54650EE065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171" y="891"/>
                  <a:ext cx="42" cy="2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143" name="Group 255">
                <a:extLst>
                  <a:ext uri="{FF2B5EF4-FFF2-40B4-BE49-F238E27FC236}">
                    <a16:creationId xmlns:a16="http://schemas.microsoft.com/office/drawing/2014/main" id="{5D838203-99D3-F8D5-9ACA-460EA08617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1516746" y="5999573"/>
                <a:ext cx="52084" cy="35790"/>
                <a:chOff x="1995" y="1046"/>
                <a:chExt cx="66" cy="44"/>
              </a:xfrm>
            </p:grpSpPr>
            <p:sp>
              <p:nvSpPr>
                <p:cNvPr id="26154" name="Line 256">
                  <a:extLst>
                    <a:ext uri="{FF2B5EF4-FFF2-40B4-BE49-F238E27FC236}">
                      <a16:creationId xmlns:a16="http://schemas.microsoft.com/office/drawing/2014/main" id="{62CCDDD2-4B4A-D546-C448-5C8FA82DDA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19" y="1066"/>
                  <a:ext cx="42" cy="2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55" name="Line 257">
                  <a:extLst>
                    <a:ext uri="{FF2B5EF4-FFF2-40B4-BE49-F238E27FC236}">
                      <a16:creationId xmlns:a16="http://schemas.microsoft.com/office/drawing/2014/main" id="{5F918808-DCDF-72FF-178F-0EAD20C1EB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995" y="1046"/>
                  <a:ext cx="25" cy="4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144" name="Freeform 258">
                <a:extLst>
                  <a:ext uri="{FF2B5EF4-FFF2-40B4-BE49-F238E27FC236}">
                    <a16:creationId xmlns:a16="http://schemas.microsoft.com/office/drawing/2014/main" id="{99D98000-4436-102B-1361-6BD0C60ED66E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49613" flipH="1">
                <a:off x="1407694" y="5893831"/>
                <a:ext cx="143232" cy="133398"/>
              </a:xfrm>
              <a:custGeom>
                <a:avLst/>
                <a:gdLst>
                  <a:gd name="T0" fmla="*/ 0 w 183"/>
                  <a:gd name="T1" fmla="*/ 0 h 163"/>
                  <a:gd name="T2" fmla="*/ 0 w 183"/>
                  <a:gd name="T3" fmla="*/ 2147483646 h 163"/>
                  <a:gd name="T4" fmla="*/ 0 w 183"/>
                  <a:gd name="T5" fmla="*/ 2147483646 h 163"/>
                  <a:gd name="T6" fmla="*/ 0 w 183"/>
                  <a:gd name="T7" fmla="*/ 2147483646 h 163"/>
                  <a:gd name="T8" fmla="*/ 0 w 183"/>
                  <a:gd name="T9" fmla="*/ 2147483646 h 163"/>
                  <a:gd name="T10" fmla="*/ 0 w 183"/>
                  <a:gd name="T11" fmla="*/ 2147483646 h 163"/>
                  <a:gd name="T12" fmla="*/ 0 w 183"/>
                  <a:gd name="T13" fmla="*/ 2147483646 h 163"/>
                  <a:gd name="T14" fmla="*/ 0 w 183"/>
                  <a:gd name="T15" fmla="*/ 2147483646 h 163"/>
                  <a:gd name="T16" fmla="*/ 0 w 183"/>
                  <a:gd name="T17" fmla="*/ 2147483646 h 163"/>
                  <a:gd name="T18" fmla="*/ 0 w 183"/>
                  <a:gd name="T19" fmla="*/ 2147483646 h 163"/>
                  <a:gd name="T20" fmla="*/ 0 w 183"/>
                  <a:gd name="T21" fmla="*/ 2147483646 h 163"/>
                  <a:gd name="T22" fmla="*/ 0 w 183"/>
                  <a:gd name="T23" fmla="*/ 2147483646 h 163"/>
                  <a:gd name="T24" fmla="*/ 0 w 183"/>
                  <a:gd name="T25" fmla="*/ 2147483646 h 163"/>
                  <a:gd name="T26" fmla="*/ 0 w 183"/>
                  <a:gd name="T27" fmla="*/ 2147483646 h 163"/>
                  <a:gd name="T28" fmla="*/ 0 w 183"/>
                  <a:gd name="T29" fmla="*/ 2147483646 h 163"/>
                  <a:gd name="T30" fmla="*/ 0 w 183"/>
                  <a:gd name="T31" fmla="*/ 2147483646 h 163"/>
                  <a:gd name="T32" fmla="*/ 0 w 183"/>
                  <a:gd name="T33" fmla="*/ 2147483646 h 163"/>
                  <a:gd name="T34" fmla="*/ 0 w 183"/>
                  <a:gd name="T35" fmla="*/ 2147483646 h 163"/>
                  <a:gd name="T36" fmla="*/ 0 w 183"/>
                  <a:gd name="T37" fmla="*/ 2147483646 h 16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3"/>
                  <a:gd name="T58" fmla="*/ 0 h 163"/>
                  <a:gd name="T59" fmla="*/ 183 w 183"/>
                  <a:gd name="T60" fmla="*/ 163 h 16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3" h="163">
                    <a:moveTo>
                      <a:pt x="183" y="0"/>
                    </a:moveTo>
                    <a:lnTo>
                      <a:pt x="164" y="2"/>
                    </a:lnTo>
                    <a:lnTo>
                      <a:pt x="147" y="4"/>
                    </a:lnTo>
                    <a:lnTo>
                      <a:pt x="129" y="7"/>
                    </a:lnTo>
                    <a:lnTo>
                      <a:pt x="112" y="12"/>
                    </a:lnTo>
                    <a:lnTo>
                      <a:pt x="98" y="19"/>
                    </a:lnTo>
                    <a:lnTo>
                      <a:pt x="82" y="27"/>
                    </a:lnTo>
                    <a:lnTo>
                      <a:pt x="69" y="36"/>
                    </a:lnTo>
                    <a:lnTo>
                      <a:pt x="55" y="47"/>
                    </a:lnTo>
                    <a:lnTo>
                      <a:pt x="43" y="58"/>
                    </a:lnTo>
                    <a:lnTo>
                      <a:pt x="32" y="71"/>
                    </a:lnTo>
                    <a:lnTo>
                      <a:pt x="23" y="84"/>
                    </a:lnTo>
                    <a:lnTo>
                      <a:pt x="16" y="98"/>
                    </a:lnTo>
                    <a:lnTo>
                      <a:pt x="9" y="113"/>
                    </a:lnTo>
                    <a:lnTo>
                      <a:pt x="4" y="129"/>
                    </a:lnTo>
                    <a:lnTo>
                      <a:pt x="2" y="144"/>
                    </a:lnTo>
                    <a:lnTo>
                      <a:pt x="1" y="162"/>
                    </a:lnTo>
                    <a:lnTo>
                      <a:pt x="0" y="162"/>
                    </a:lnTo>
                    <a:lnTo>
                      <a:pt x="1" y="163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45" name="Line 259">
                <a:extLst>
                  <a:ext uri="{FF2B5EF4-FFF2-40B4-BE49-F238E27FC236}">
                    <a16:creationId xmlns:a16="http://schemas.microsoft.com/office/drawing/2014/main" id="{2C4F9065-B9EB-64BB-86FD-7D45196494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9556" y="5897084"/>
                <a:ext cx="21159" cy="2928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46" name="Line 260">
                <a:extLst>
                  <a:ext uri="{FF2B5EF4-FFF2-40B4-BE49-F238E27FC236}">
                    <a16:creationId xmlns:a16="http://schemas.microsoft.com/office/drawing/2014/main" id="{4B400676-3BAC-8944-2D6C-613BD72679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97928" y="5872682"/>
                <a:ext cx="32553" cy="2440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47" name="Line 261">
                <a:extLst>
                  <a:ext uri="{FF2B5EF4-FFF2-40B4-BE49-F238E27FC236}">
                    <a16:creationId xmlns:a16="http://schemas.microsoft.com/office/drawing/2014/main" id="{BE0E9947-9859-9CEB-4966-E37FB6B702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9556" y="5897084"/>
                <a:ext cx="21159" cy="2928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48" name="Line 262">
                <a:extLst>
                  <a:ext uri="{FF2B5EF4-FFF2-40B4-BE49-F238E27FC236}">
                    <a16:creationId xmlns:a16="http://schemas.microsoft.com/office/drawing/2014/main" id="{02A9BEEB-C2F8-B871-8E2E-CD6F8A7E9D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97928" y="5872682"/>
                <a:ext cx="32553" cy="2440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6149" name="Group 263">
                <a:extLst>
                  <a:ext uri="{FF2B5EF4-FFF2-40B4-BE49-F238E27FC236}">
                    <a16:creationId xmlns:a16="http://schemas.microsoft.com/office/drawing/2014/main" id="{4A43FD5E-CDB2-20BA-9E78-FBC4796CCD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1516746" y="5999573"/>
                <a:ext cx="52084" cy="35790"/>
                <a:chOff x="1995" y="1046"/>
                <a:chExt cx="66" cy="44"/>
              </a:xfrm>
            </p:grpSpPr>
            <p:sp>
              <p:nvSpPr>
                <p:cNvPr id="26150" name="Line 264">
                  <a:extLst>
                    <a:ext uri="{FF2B5EF4-FFF2-40B4-BE49-F238E27FC236}">
                      <a16:creationId xmlns:a16="http://schemas.microsoft.com/office/drawing/2014/main" id="{DEBFA670-1052-4354-710B-56781D2A3D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19" y="1066"/>
                  <a:ext cx="42" cy="2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51" name="Line 265">
                  <a:extLst>
                    <a:ext uri="{FF2B5EF4-FFF2-40B4-BE49-F238E27FC236}">
                      <a16:creationId xmlns:a16="http://schemas.microsoft.com/office/drawing/2014/main" id="{6A48297C-380C-2FB2-D14A-C2474A640C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995" y="1046"/>
                  <a:ext cx="25" cy="4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52" name="Line 266">
                  <a:extLst>
                    <a:ext uri="{FF2B5EF4-FFF2-40B4-BE49-F238E27FC236}">
                      <a16:creationId xmlns:a16="http://schemas.microsoft.com/office/drawing/2014/main" id="{58735F9F-8B9A-CDEA-C8B5-27A7A6D69F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19" y="1066"/>
                  <a:ext cx="42" cy="2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53" name="Line 267">
                  <a:extLst>
                    <a:ext uri="{FF2B5EF4-FFF2-40B4-BE49-F238E27FC236}">
                      <a16:creationId xmlns:a16="http://schemas.microsoft.com/office/drawing/2014/main" id="{C127E30F-BC7C-CC66-765D-E9A2F86541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995" y="1046"/>
                  <a:ext cx="25" cy="4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pic>
          <p:nvPicPr>
            <p:cNvPr id="26140" name="Picture 2" descr="NSF.wmf                                                        00000002mwm wip2                       7A73D765:">
              <a:extLst>
                <a:ext uri="{FF2B5EF4-FFF2-40B4-BE49-F238E27FC236}">
                  <a16:creationId xmlns:a16="http://schemas.microsoft.com/office/drawing/2014/main" id="{8D9842DB-2A7D-CA0A-F473-F0102A27F3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103436" y="6056457"/>
              <a:ext cx="283053" cy="609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31" name="Group 360">
            <a:extLst>
              <a:ext uri="{FF2B5EF4-FFF2-40B4-BE49-F238E27FC236}">
                <a16:creationId xmlns:a16="http://schemas.microsoft.com/office/drawing/2014/main" id="{31858CB4-54FD-ED01-F221-87102CF9C756}"/>
              </a:ext>
            </a:extLst>
          </p:cNvPr>
          <p:cNvGrpSpPr>
            <a:grpSpLocks/>
          </p:cNvGrpSpPr>
          <p:nvPr/>
        </p:nvGrpSpPr>
        <p:grpSpPr bwMode="auto">
          <a:xfrm>
            <a:off x="1979940" y="6326232"/>
            <a:ext cx="900113" cy="854075"/>
            <a:chOff x="-3395028" y="5440521"/>
            <a:chExt cx="899672" cy="854075"/>
          </a:xfrm>
        </p:grpSpPr>
        <p:sp>
          <p:nvSpPr>
            <p:cNvPr id="26093" name="Freeform 239">
              <a:extLst>
                <a:ext uri="{FF2B5EF4-FFF2-40B4-BE49-F238E27FC236}">
                  <a16:creationId xmlns:a16="http://schemas.microsoft.com/office/drawing/2014/main" id="{D5BEDA12-7041-FCC0-46A3-B3230502A48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965743" y="5606456"/>
              <a:ext cx="192061" cy="302587"/>
            </a:xfrm>
            <a:custGeom>
              <a:avLst/>
              <a:gdLst>
                <a:gd name="T0" fmla="*/ 0 w 246"/>
                <a:gd name="T1" fmla="*/ 2147483646 h 369"/>
                <a:gd name="T2" fmla="*/ 0 w 246"/>
                <a:gd name="T3" fmla="*/ 2147483646 h 369"/>
                <a:gd name="T4" fmla="*/ 0 w 246"/>
                <a:gd name="T5" fmla="*/ 2147483646 h 369"/>
                <a:gd name="T6" fmla="*/ 0 w 246"/>
                <a:gd name="T7" fmla="*/ 0 h 369"/>
                <a:gd name="T8" fmla="*/ 0 w 246"/>
                <a:gd name="T9" fmla="*/ 2147483646 h 3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369"/>
                <a:gd name="T17" fmla="*/ 246 w 246"/>
                <a:gd name="T18" fmla="*/ 369 h 3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369">
                  <a:moveTo>
                    <a:pt x="0" y="8"/>
                  </a:moveTo>
                  <a:lnTo>
                    <a:pt x="234" y="369"/>
                  </a:lnTo>
                  <a:lnTo>
                    <a:pt x="246" y="362"/>
                  </a:lnTo>
                  <a:lnTo>
                    <a:pt x="1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94" name="Freeform 240">
              <a:extLst>
                <a:ext uri="{FF2B5EF4-FFF2-40B4-BE49-F238E27FC236}">
                  <a16:creationId xmlns:a16="http://schemas.microsoft.com/office/drawing/2014/main" id="{EF07E28A-D4E9-01B0-2E76-E10BDC1C277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791586" y="5720332"/>
              <a:ext cx="196944" cy="309094"/>
            </a:xfrm>
            <a:custGeom>
              <a:avLst/>
              <a:gdLst>
                <a:gd name="T0" fmla="*/ 0 w 250"/>
                <a:gd name="T1" fmla="*/ 2147483646 h 376"/>
                <a:gd name="T2" fmla="*/ 0 w 250"/>
                <a:gd name="T3" fmla="*/ 2147483646 h 376"/>
                <a:gd name="T4" fmla="*/ 0 w 250"/>
                <a:gd name="T5" fmla="*/ 2147483646 h 376"/>
                <a:gd name="T6" fmla="*/ 0 w 250"/>
                <a:gd name="T7" fmla="*/ 0 h 376"/>
                <a:gd name="T8" fmla="*/ 0 w 250"/>
                <a:gd name="T9" fmla="*/ 2147483646 h 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376"/>
                <a:gd name="T17" fmla="*/ 250 w 250"/>
                <a:gd name="T18" fmla="*/ 376 h 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376">
                  <a:moveTo>
                    <a:pt x="0" y="7"/>
                  </a:moveTo>
                  <a:lnTo>
                    <a:pt x="238" y="376"/>
                  </a:lnTo>
                  <a:lnTo>
                    <a:pt x="250" y="369"/>
                  </a:lnTo>
                  <a:lnTo>
                    <a:pt x="11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95" name="Freeform 241">
              <a:extLst>
                <a:ext uri="{FF2B5EF4-FFF2-40B4-BE49-F238E27FC236}">
                  <a16:creationId xmlns:a16="http://schemas.microsoft.com/office/drawing/2014/main" id="{EAE8E3D5-CB2C-4277-197E-B56B52B8D4B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899009" y="5529996"/>
              <a:ext cx="322272" cy="432731"/>
            </a:xfrm>
            <a:custGeom>
              <a:avLst/>
              <a:gdLst>
                <a:gd name="T0" fmla="*/ 0 w 410"/>
                <a:gd name="T1" fmla="*/ 0 h 526"/>
                <a:gd name="T2" fmla="*/ 0 w 410"/>
                <a:gd name="T3" fmla="*/ 2147483646 h 526"/>
                <a:gd name="T4" fmla="*/ 0 w 410"/>
                <a:gd name="T5" fmla="*/ 2147483646 h 526"/>
                <a:gd name="T6" fmla="*/ 0 w 410"/>
                <a:gd name="T7" fmla="*/ 2147483646 h 526"/>
                <a:gd name="T8" fmla="*/ 0 w 410"/>
                <a:gd name="T9" fmla="*/ 2147483646 h 526"/>
                <a:gd name="T10" fmla="*/ 0 w 410"/>
                <a:gd name="T11" fmla="*/ 2147483646 h 526"/>
                <a:gd name="T12" fmla="*/ 0 w 410"/>
                <a:gd name="T13" fmla="*/ 2147483646 h 526"/>
                <a:gd name="T14" fmla="*/ 0 w 410"/>
                <a:gd name="T15" fmla="*/ 2147483646 h 526"/>
                <a:gd name="T16" fmla="*/ 0 w 410"/>
                <a:gd name="T17" fmla="*/ 2147483646 h 526"/>
                <a:gd name="T18" fmla="*/ 0 w 410"/>
                <a:gd name="T19" fmla="*/ 2147483646 h 526"/>
                <a:gd name="T20" fmla="*/ 0 w 410"/>
                <a:gd name="T21" fmla="*/ 2147483646 h 526"/>
                <a:gd name="T22" fmla="*/ 0 w 410"/>
                <a:gd name="T23" fmla="*/ 2147483646 h 526"/>
                <a:gd name="T24" fmla="*/ 0 w 410"/>
                <a:gd name="T25" fmla="*/ 0 h 5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0"/>
                <a:gd name="T40" fmla="*/ 0 h 526"/>
                <a:gd name="T41" fmla="*/ 410 w 410"/>
                <a:gd name="T42" fmla="*/ 526 h 5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0" h="526">
                  <a:moveTo>
                    <a:pt x="85" y="0"/>
                  </a:moveTo>
                  <a:lnTo>
                    <a:pt x="0" y="57"/>
                  </a:lnTo>
                  <a:lnTo>
                    <a:pt x="63" y="143"/>
                  </a:lnTo>
                  <a:lnTo>
                    <a:pt x="11" y="177"/>
                  </a:lnTo>
                  <a:lnTo>
                    <a:pt x="0" y="217"/>
                  </a:lnTo>
                  <a:lnTo>
                    <a:pt x="154" y="457"/>
                  </a:lnTo>
                  <a:lnTo>
                    <a:pt x="251" y="526"/>
                  </a:lnTo>
                  <a:lnTo>
                    <a:pt x="410" y="423"/>
                  </a:lnTo>
                  <a:lnTo>
                    <a:pt x="399" y="309"/>
                  </a:lnTo>
                  <a:lnTo>
                    <a:pt x="239" y="57"/>
                  </a:lnTo>
                  <a:lnTo>
                    <a:pt x="194" y="52"/>
                  </a:lnTo>
                  <a:lnTo>
                    <a:pt x="142" y="86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CC99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96" name="Freeform 242">
              <a:extLst>
                <a:ext uri="{FF2B5EF4-FFF2-40B4-BE49-F238E27FC236}">
                  <a16:creationId xmlns:a16="http://schemas.microsoft.com/office/drawing/2014/main" id="{8F7B5C99-607D-E7F0-29B7-163E6084FC1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962487" y="5887894"/>
              <a:ext cx="188806" cy="138279"/>
            </a:xfrm>
            <a:custGeom>
              <a:avLst/>
              <a:gdLst>
                <a:gd name="T0" fmla="*/ 0 w 242"/>
                <a:gd name="T1" fmla="*/ 2147483646 h 169"/>
                <a:gd name="T2" fmla="*/ 0 w 242"/>
                <a:gd name="T3" fmla="*/ 2147483646 h 169"/>
                <a:gd name="T4" fmla="*/ 0 w 242"/>
                <a:gd name="T5" fmla="*/ 2147483646 h 169"/>
                <a:gd name="T6" fmla="*/ 0 w 242"/>
                <a:gd name="T7" fmla="*/ 0 h 169"/>
                <a:gd name="T8" fmla="*/ 0 w 242"/>
                <a:gd name="T9" fmla="*/ 2147483646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2"/>
                <a:gd name="T16" fmla="*/ 0 h 169"/>
                <a:gd name="T17" fmla="*/ 242 w 242"/>
                <a:gd name="T18" fmla="*/ 169 h 1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2" h="169">
                  <a:moveTo>
                    <a:pt x="242" y="23"/>
                  </a:moveTo>
                  <a:lnTo>
                    <a:pt x="15" y="169"/>
                  </a:lnTo>
                  <a:lnTo>
                    <a:pt x="0" y="146"/>
                  </a:lnTo>
                  <a:lnTo>
                    <a:pt x="227" y="0"/>
                  </a:lnTo>
                  <a:lnTo>
                    <a:pt x="242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97" name="Freeform 243">
              <a:extLst>
                <a:ext uri="{FF2B5EF4-FFF2-40B4-BE49-F238E27FC236}">
                  <a16:creationId xmlns:a16="http://schemas.microsoft.com/office/drawing/2014/main" id="{2EB3A2E8-9C35-C432-C705-0CDAB4CAF40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3001550" y="5957846"/>
              <a:ext cx="131838" cy="206605"/>
            </a:xfrm>
            <a:custGeom>
              <a:avLst/>
              <a:gdLst>
                <a:gd name="T0" fmla="*/ 0 w 169"/>
                <a:gd name="T1" fmla="*/ 2147483646 h 253"/>
                <a:gd name="T2" fmla="*/ 0 w 169"/>
                <a:gd name="T3" fmla="*/ 2147483646 h 253"/>
                <a:gd name="T4" fmla="*/ 0 w 169"/>
                <a:gd name="T5" fmla="*/ 2147483646 h 253"/>
                <a:gd name="T6" fmla="*/ 0 w 169"/>
                <a:gd name="T7" fmla="*/ 0 h 253"/>
                <a:gd name="T8" fmla="*/ 0 w 169"/>
                <a:gd name="T9" fmla="*/ 2147483646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53"/>
                <a:gd name="T17" fmla="*/ 169 w 169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53">
                  <a:moveTo>
                    <a:pt x="0" y="8"/>
                  </a:moveTo>
                  <a:lnTo>
                    <a:pt x="157" y="253"/>
                  </a:lnTo>
                  <a:lnTo>
                    <a:pt x="169" y="246"/>
                  </a:lnTo>
                  <a:lnTo>
                    <a:pt x="1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98" name="Freeform 244">
              <a:extLst>
                <a:ext uri="{FF2B5EF4-FFF2-40B4-BE49-F238E27FC236}">
                  <a16:creationId xmlns:a16="http://schemas.microsoft.com/office/drawing/2014/main" id="{E32ABC57-9833-19B2-491D-94C879EFE1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3025965" y="6118901"/>
              <a:ext cx="73244" cy="71580"/>
            </a:xfrm>
            <a:custGeom>
              <a:avLst/>
              <a:gdLst>
                <a:gd name="T0" fmla="*/ 0 w 93"/>
                <a:gd name="T1" fmla="*/ 2147483646 h 88"/>
                <a:gd name="T2" fmla="*/ 0 w 93"/>
                <a:gd name="T3" fmla="*/ 2147483646 h 88"/>
                <a:gd name="T4" fmla="*/ 0 w 93"/>
                <a:gd name="T5" fmla="*/ 2147483646 h 88"/>
                <a:gd name="T6" fmla="*/ 0 w 93"/>
                <a:gd name="T7" fmla="*/ 0 h 88"/>
                <a:gd name="T8" fmla="*/ 0 w 93"/>
                <a:gd name="T9" fmla="*/ 2147483646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88"/>
                <a:gd name="T17" fmla="*/ 93 w 93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88">
                  <a:moveTo>
                    <a:pt x="93" y="50"/>
                  </a:moveTo>
                  <a:lnTo>
                    <a:pt x="35" y="88"/>
                  </a:lnTo>
                  <a:lnTo>
                    <a:pt x="0" y="38"/>
                  </a:lnTo>
                  <a:lnTo>
                    <a:pt x="58" y="0"/>
                  </a:lnTo>
                  <a:lnTo>
                    <a:pt x="93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99" name="Rectangle 245">
              <a:extLst>
                <a:ext uri="{FF2B5EF4-FFF2-40B4-BE49-F238E27FC236}">
                  <a16:creationId xmlns:a16="http://schemas.microsoft.com/office/drawing/2014/main" id="{1680A1CB-B901-7891-B526-73ECCD609DF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-2955977" y="6268567"/>
              <a:ext cx="216475" cy="260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100" name="Rectangle 247">
              <a:extLst>
                <a:ext uri="{FF2B5EF4-FFF2-40B4-BE49-F238E27FC236}">
                  <a16:creationId xmlns:a16="http://schemas.microsoft.com/office/drawing/2014/main" id="{DA9EBA00-CD30-9000-2E06-8DD6C9BE733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-2863202" y="5954593"/>
              <a:ext cx="24415" cy="270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101" name="Freeform 248">
              <a:extLst>
                <a:ext uri="{FF2B5EF4-FFF2-40B4-BE49-F238E27FC236}">
                  <a16:creationId xmlns:a16="http://schemas.microsoft.com/office/drawing/2014/main" id="{758F4F95-7BA7-D9CB-E7DC-6B9DF8BF023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785075" y="6216509"/>
              <a:ext cx="32553" cy="58565"/>
            </a:xfrm>
            <a:custGeom>
              <a:avLst/>
              <a:gdLst>
                <a:gd name="T0" fmla="*/ 0 w 42"/>
                <a:gd name="T1" fmla="*/ 0 h 73"/>
                <a:gd name="T2" fmla="*/ 0 w 42"/>
                <a:gd name="T3" fmla="*/ 0 h 73"/>
                <a:gd name="T4" fmla="*/ 0 w 42"/>
                <a:gd name="T5" fmla="*/ 0 h 73"/>
                <a:gd name="T6" fmla="*/ 0 w 42"/>
                <a:gd name="T7" fmla="*/ 0 h 73"/>
                <a:gd name="T8" fmla="*/ 0 w 42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73"/>
                <a:gd name="T17" fmla="*/ 42 w 42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73">
                  <a:moveTo>
                    <a:pt x="42" y="4"/>
                  </a:moveTo>
                  <a:lnTo>
                    <a:pt x="11" y="73"/>
                  </a:lnTo>
                  <a:lnTo>
                    <a:pt x="0" y="69"/>
                  </a:lnTo>
                  <a:lnTo>
                    <a:pt x="31" y="0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02" name="Freeform 249">
              <a:extLst>
                <a:ext uri="{FF2B5EF4-FFF2-40B4-BE49-F238E27FC236}">
                  <a16:creationId xmlns:a16="http://schemas.microsoft.com/office/drawing/2014/main" id="{CF901EDE-9AC8-098A-AEDC-F16BCB0D8C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955977" y="6223016"/>
              <a:ext cx="32553" cy="52058"/>
            </a:xfrm>
            <a:custGeom>
              <a:avLst/>
              <a:gdLst>
                <a:gd name="T0" fmla="*/ 0 w 42"/>
                <a:gd name="T1" fmla="*/ 0 h 65"/>
                <a:gd name="T2" fmla="*/ 0 w 42"/>
                <a:gd name="T3" fmla="*/ 0 h 65"/>
                <a:gd name="T4" fmla="*/ 0 w 42"/>
                <a:gd name="T5" fmla="*/ 0 h 65"/>
                <a:gd name="T6" fmla="*/ 0 w 42"/>
                <a:gd name="T7" fmla="*/ 0 h 65"/>
                <a:gd name="T8" fmla="*/ 0 w 42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65"/>
                <a:gd name="T17" fmla="*/ 42 w 42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65">
                  <a:moveTo>
                    <a:pt x="0" y="3"/>
                  </a:moveTo>
                  <a:lnTo>
                    <a:pt x="31" y="65"/>
                  </a:lnTo>
                  <a:lnTo>
                    <a:pt x="42" y="61"/>
                  </a:lnTo>
                  <a:lnTo>
                    <a:pt x="1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03" name="Rectangle 250">
              <a:extLst>
                <a:ext uri="{FF2B5EF4-FFF2-40B4-BE49-F238E27FC236}">
                  <a16:creationId xmlns:a16="http://schemas.microsoft.com/office/drawing/2014/main" id="{5339F262-6633-4606-5336-B918B039456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-2931562" y="6219763"/>
              <a:ext cx="152998" cy="113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104" name="Freeform 251">
              <a:extLst>
                <a:ext uri="{FF2B5EF4-FFF2-40B4-BE49-F238E27FC236}">
                  <a16:creationId xmlns:a16="http://schemas.microsoft.com/office/drawing/2014/main" id="{A50FC771-AEAE-FC35-00D6-317083DA87B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656492" y="5461670"/>
              <a:ext cx="143232" cy="133398"/>
            </a:xfrm>
            <a:custGeom>
              <a:avLst/>
              <a:gdLst>
                <a:gd name="T0" fmla="*/ 0 w 183"/>
                <a:gd name="T1" fmla="*/ 0 h 163"/>
                <a:gd name="T2" fmla="*/ 0 w 183"/>
                <a:gd name="T3" fmla="*/ 2147483646 h 163"/>
                <a:gd name="T4" fmla="*/ 0 w 183"/>
                <a:gd name="T5" fmla="*/ 2147483646 h 163"/>
                <a:gd name="T6" fmla="*/ 0 w 183"/>
                <a:gd name="T7" fmla="*/ 2147483646 h 163"/>
                <a:gd name="T8" fmla="*/ 0 w 183"/>
                <a:gd name="T9" fmla="*/ 2147483646 h 163"/>
                <a:gd name="T10" fmla="*/ 0 w 183"/>
                <a:gd name="T11" fmla="*/ 2147483646 h 163"/>
                <a:gd name="T12" fmla="*/ 0 w 183"/>
                <a:gd name="T13" fmla="*/ 2147483646 h 163"/>
                <a:gd name="T14" fmla="*/ 0 w 183"/>
                <a:gd name="T15" fmla="*/ 2147483646 h 163"/>
                <a:gd name="T16" fmla="*/ 0 w 183"/>
                <a:gd name="T17" fmla="*/ 2147483646 h 163"/>
                <a:gd name="T18" fmla="*/ 0 w 183"/>
                <a:gd name="T19" fmla="*/ 2147483646 h 163"/>
                <a:gd name="T20" fmla="*/ 0 w 183"/>
                <a:gd name="T21" fmla="*/ 2147483646 h 163"/>
                <a:gd name="T22" fmla="*/ 0 w 183"/>
                <a:gd name="T23" fmla="*/ 2147483646 h 163"/>
                <a:gd name="T24" fmla="*/ 0 w 183"/>
                <a:gd name="T25" fmla="*/ 2147483646 h 163"/>
                <a:gd name="T26" fmla="*/ 0 w 183"/>
                <a:gd name="T27" fmla="*/ 2147483646 h 163"/>
                <a:gd name="T28" fmla="*/ 0 w 183"/>
                <a:gd name="T29" fmla="*/ 2147483646 h 163"/>
                <a:gd name="T30" fmla="*/ 0 w 183"/>
                <a:gd name="T31" fmla="*/ 2147483646 h 163"/>
                <a:gd name="T32" fmla="*/ 0 w 183"/>
                <a:gd name="T33" fmla="*/ 2147483646 h 163"/>
                <a:gd name="T34" fmla="*/ 0 w 183"/>
                <a:gd name="T35" fmla="*/ 2147483646 h 163"/>
                <a:gd name="T36" fmla="*/ 0 w 183"/>
                <a:gd name="T37" fmla="*/ 2147483646 h 1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3"/>
                <a:gd name="T58" fmla="*/ 0 h 163"/>
                <a:gd name="T59" fmla="*/ 183 w 183"/>
                <a:gd name="T60" fmla="*/ 163 h 1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3" h="163">
                  <a:moveTo>
                    <a:pt x="183" y="0"/>
                  </a:moveTo>
                  <a:lnTo>
                    <a:pt x="164" y="2"/>
                  </a:lnTo>
                  <a:lnTo>
                    <a:pt x="147" y="4"/>
                  </a:lnTo>
                  <a:lnTo>
                    <a:pt x="129" y="7"/>
                  </a:lnTo>
                  <a:lnTo>
                    <a:pt x="112" y="12"/>
                  </a:lnTo>
                  <a:lnTo>
                    <a:pt x="98" y="19"/>
                  </a:lnTo>
                  <a:lnTo>
                    <a:pt x="82" y="27"/>
                  </a:lnTo>
                  <a:lnTo>
                    <a:pt x="69" y="36"/>
                  </a:lnTo>
                  <a:lnTo>
                    <a:pt x="55" y="47"/>
                  </a:lnTo>
                  <a:lnTo>
                    <a:pt x="43" y="58"/>
                  </a:lnTo>
                  <a:lnTo>
                    <a:pt x="32" y="71"/>
                  </a:lnTo>
                  <a:lnTo>
                    <a:pt x="23" y="84"/>
                  </a:lnTo>
                  <a:lnTo>
                    <a:pt x="16" y="98"/>
                  </a:lnTo>
                  <a:lnTo>
                    <a:pt x="9" y="113"/>
                  </a:lnTo>
                  <a:lnTo>
                    <a:pt x="4" y="129"/>
                  </a:lnTo>
                  <a:lnTo>
                    <a:pt x="2" y="144"/>
                  </a:lnTo>
                  <a:lnTo>
                    <a:pt x="1" y="162"/>
                  </a:lnTo>
                  <a:lnTo>
                    <a:pt x="0" y="162"/>
                  </a:lnTo>
                  <a:lnTo>
                    <a:pt x="1" y="16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105" name="Group 252">
              <a:extLst>
                <a:ext uri="{FF2B5EF4-FFF2-40B4-BE49-F238E27FC236}">
                  <a16:creationId xmlns:a16="http://schemas.microsoft.com/office/drawing/2014/main" id="{FE5291BE-357C-1D5B-959C-AB2B0AA26DF3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666258" y="5440521"/>
              <a:ext cx="32553" cy="53685"/>
              <a:chOff x="2171" y="891"/>
              <a:chExt cx="42" cy="66"/>
            </a:xfrm>
          </p:grpSpPr>
          <p:sp>
            <p:nvSpPr>
              <p:cNvPr id="26128" name="Line 253">
                <a:extLst>
                  <a:ext uri="{FF2B5EF4-FFF2-40B4-BE49-F238E27FC236}">
                    <a16:creationId xmlns:a16="http://schemas.microsoft.com/office/drawing/2014/main" id="{8317DBD2-82ED-FD1D-1DFB-8050DA47E7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83" y="920"/>
                <a:ext cx="28" cy="3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29" name="Line 254">
                <a:extLst>
                  <a:ext uri="{FF2B5EF4-FFF2-40B4-BE49-F238E27FC236}">
                    <a16:creationId xmlns:a16="http://schemas.microsoft.com/office/drawing/2014/main" id="{A40F87B9-D0D8-CC1D-0858-9304F5F5A9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171" y="891"/>
                <a:ext cx="42" cy="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106" name="Group 255">
              <a:extLst>
                <a:ext uri="{FF2B5EF4-FFF2-40B4-BE49-F238E27FC236}">
                  <a16:creationId xmlns:a16="http://schemas.microsoft.com/office/drawing/2014/main" id="{E1ADFB78-4982-78F7-DBB9-4425FF909EB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547440" y="5567412"/>
              <a:ext cx="52084" cy="35790"/>
              <a:chOff x="1995" y="1046"/>
              <a:chExt cx="66" cy="44"/>
            </a:xfrm>
          </p:grpSpPr>
          <p:sp>
            <p:nvSpPr>
              <p:cNvPr id="26126" name="Line 256">
                <a:extLst>
                  <a:ext uri="{FF2B5EF4-FFF2-40B4-BE49-F238E27FC236}">
                    <a16:creationId xmlns:a16="http://schemas.microsoft.com/office/drawing/2014/main" id="{4923379E-57F6-7A14-F884-A346E7D235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9" y="1066"/>
                <a:ext cx="42" cy="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27" name="Line 257">
                <a:extLst>
                  <a:ext uri="{FF2B5EF4-FFF2-40B4-BE49-F238E27FC236}">
                    <a16:creationId xmlns:a16="http://schemas.microsoft.com/office/drawing/2014/main" id="{1BA48C8A-F556-47B1-8DB5-80BF2368D0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95" y="1046"/>
                <a:ext cx="25" cy="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107" name="Freeform 258">
              <a:extLst>
                <a:ext uri="{FF2B5EF4-FFF2-40B4-BE49-F238E27FC236}">
                  <a16:creationId xmlns:a16="http://schemas.microsoft.com/office/drawing/2014/main" id="{E722CE0E-CCE3-85DD-265F-1EF9EF3106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656492" y="5461670"/>
              <a:ext cx="143232" cy="133398"/>
            </a:xfrm>
            <a:custGeom>
              <a:avLst/>
              <a:gdLst>
                <a:gd name="T0" fmla="*/ 0 w 183"/>
                <a:gd name="T1" fmla="*/ 0 h 163"/>
                <a:gd name="T2" fmla="*/ 0 w 183"/>
                <a:gd name="T3" fmla="*/ 2147483646 h 163"/>
                <a:gd name="T4" fmla="*/ 0 w 183"/>
                <a:gd name="T5" fmla="*/ 2147483646 h 163"/>
                <a:gd name="T6" fmla="*/ 0 w 183"/>
                <a:gd name="T7" fmla="*/ 2147483646 h 163"/>
                <a:gd name="T8" fmla="*/ 0 w 183"/>
                <a:gd name="T9" fmla="*/ 2147483646 h 163"/>
                <a:gd name="T10" fmla="*/ 0 w 183"/>
                <a:gd name="T11" fmla="*/ 2147483646 h 163"/>
                <a:gd name="T12" fmla="*/ 0 w 183"/>
                <a:gd name="T13" fmla="*/ 2147483646 h 163"/>
                <a:gd name="T14" fmla="*/ 0 w 183"/>
                <a:gd name="T15" fmla="*/ 2147483646 h 163"/>
                <a:gd name="T16" fmla="*/ 0 w 183"/>
                <a:gd name="T17" fmla="*/ 2147483646 h 163"/>
                <a:gd name="T18" fmla="*/ 0 w 183"/>
                <a:gd name="T19" fmla="*/ 2147483646 h 163"/>
                <a:gd name="T20" fmla="*/ 0 w 183"/>
                <a:gd name="T21" fmla="*/ 2147483646 h 163"/>
                <a:gd name="T22" fmla="*/ 0 w 183"/>
                <a:gd name="T23" fmla="*/ 2147483646 h 163"/>
                <a:gd name="T24" fmla="*/ 0 w 183"/>
                <a:gd name="T25" fmla="*/ 2147483646 h 163"/>
                <a:gd name="T26" fmla="*/ 0 w 183"/>
                <a:gd name="T27" fmla="*/ 2147483646 h 163"/>
                <a:gd name="T28" fmla="*/ 0 w 183"/>
                <a:gd name="T29" fmla="*/ 2147483646 h 163"/>
                <a:gd name="T30" fmla="*/ 0 w 183"/>
                <a:gd name="T31" fmla="*/ 2147483646 h 163"/>
                <a:gd name="T32" fmla="*/ 0 w 183"/>
                <a:gd name="T33" fmla="*/ 2147483646 h 163"/>
                <a:gd name="T34" fmla="*/ 0 w 183"/>
                <a:gd name="T35" fmla="*/ 2147483646 h 163"/>
                <a:gd name="T36" fmla="*/ 0 w 183"/>
                <a:gd name="T37" fmla="*/ 2147483646 h 1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3"/>
                <a:gd name="T58" fmla="*/ 0 h 163"/>
                <a:gd name="T59" fmla="*/ 183 w 183"/>
                <a:gd name="T60" fmla="*/ 163 h 1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3" h="163">
                  <a:moveTo>
                    <a:pt x="183" y="0"/>
                  </a:moveTo>
                  <a:lnTo>
                    <a:pt x="164" y="2"/>
                  </a:lnTo>
                  <a:lnTo>
                    <a:pt x="147" y="4"/>
                  </a:lnTo>
                  <a:lnTo>
                    <a:pt x="129" y="7"/>
                  </a:lnTo>
                  <a:lnTo>
                    <a:pt x="112" y="12"/>
                  </a:lnTo>
                  <a:lnTo>
                    <a:pt x="98" y="19"/>
                  </a:lnTo>
                  <a:lnTo>
                    <a:pt x="82" y="27"/>
                  </a:lnTo>
                  <a:lnTo>
                    <a:pt x="69" y="36"/>
                  </a:lnTo>
                  <a:lnTo>
                    <a:pt x="55" y="47"/>
                  </a:lnTo>
                  <a:lnTo>
                    <a:pt x="43" y="58"/>
                  </a:lnTo>
                  <a:lnTo>
                    <a:pt x="32" y="71"/>
                  </a:lnTo>
                  <a:lnTo>
                    <a:pt x="23" y="84"/>
                  </a:lnTo>
                  <a:lnTo>
                    <a:pt x="16" y="98"/>
                  </a:lnTo>
                  <a:lnTo>
                    <a:pt x="9" y="113"/>
                  </a:lnTo>
                  <a:lnTo>
                    <a:pt x="4" y="129"/>
                  </a:lnTo>
                  <a:lnTo>
                    <a:pt x="2" y="144"/>
                  </a:lnTo>
                  <a:lnTo>
                    <a:pt x="1" y="162"/>
                  </a:lnTo>
                  <a:lnTo>
                    <a:pt x="0" y="162"/>
                  </a:lnTo>
                  <a:lnTo>
                    <a:pt x="1" y="16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08" name="Line 259">
              <a:extLst>
                <a:ext uri="{FF2B5EF4-FFF2-40B4-BE49-F238E27FC236}">
                  <a16:creationId xmlns:a16="http://schemas.microsoft.com/office/drawing/2014/main" id="{BC140BA1-6D6E-ED58-BC7C-774E989301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664630" y="5464923"/>
              <a:ext cx="21159" cy="2928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09" name="Line 260">
              <a:extLst>
                <a:ext uri="{FF2B5EF4-FFF2-40B4-BE49-F238E27FC236}">
                  <a16:creationId xmlns:a16="http://schemas.microsoft.com/office/drawing/2014/main" id="{DE88DF95-8F4A-B704-DF22-F087F01ED1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2666258" y="5440521"/>
              <a:ext cx="32553" cy="244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0" name="Line 261">
              <a:extLst>
                <a:ext uri="{FF2B5EF4-FFF2-40B4-BE49-F238E27FC236}">
                  <a16:creationId xmlns:a16="http://schemas.microsoft.com/office/drawing/2014/main" id="{5C5DFEF3-32CE-6A12-E7ED-256A907EB1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664630" y="5464923"/>
              <a:ext cx="21159" cy="2928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1" name="Line 262">
              <a:extLst>
                <a:ext uri="{FF2B5EF4-FFF2-40B4-BE49-F238E27FC236}">
                  <a16:creationId xmlns:a16="http://schemas.microsoft.com/office/drawing/2014/main" id="{5303A15E-886E-C12F-F27E-BEF73C9371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2666258" y="5440521"/>
              <a:ext cx="32553" cy="244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112" name="Group 263">
              <a:extLst>
                <a:ext uri="{FF2B5EF4-FFF2-40B4-BE49-F238E27FC236}">
                  <a16:creationId xmlns:a16="http://schemas.microsoft.com/office/drawing/2014/main" id="{6F3A8CB1-D933-0AAF-793F-B93BE4AEBD9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547440" y="5567412"/>
              <a:ext cx="52084" cy="35790"/>
              <a:chOff x="1995" y="1046"/>
              <a:chExt cx="66" cy="44"/>
            </a:xfrm>
          </p:grpSpPr>
          <p:sp>
            <p:nvSpPr>
              <p:cNvPr id="26122" name="Line 264">
                <a:extLst>
                  <a:ext uri="{FF2B5EF4-FFF2-40B4-BE49-F238E27FC236}">
                    <a16:creationId xmlns:a16="http://schemas.microsoft.com/office/drawing/2014/main" id="{43D029D4-4376-76A2-7261-B839CB8F10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9" y="1066"/>
                <a:ext cx="42" cy="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23" name="Line 265">
                <a:extLst>
                  <a:ext uri="{FF2B5EF4-FFF2-40B4-BE49-F238E27FC236}">
                    <a16:creationId xmlns:a16="http://schemas.microsoft.com/office/drawing/2014/main" id="{1C227F9A-C41A-4CD2-5668-1D6CF38A37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95" y="1046"/>
                <a:ext cx="25" cy="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24" name="Line 266">
                <a:extLst>
                  <a:ext uri="{FF2B5EF4-FFF2-40B4-BE49-F238E27FC236}">
                    <a16:creationId xmlns:a16="http://schemas.microsoft.com/office/drawing/2014/main" id="{674AB048-2171-BCF2-5E68-9F49956308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9" y="1066"/>
                <a:ext cx="42" cy="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25" name="Line 267">
                <a:extLst>
                  <a:ext uri="{FF2B5EF4-FFF2-40B4-BE49-F238E27FC236}">
                    <a16:creationId xmlns:a16="http://schemas.microsoft.com/office/drawing/2014/main" id="{FEC59193-A650-935A-AABE-B83D07A807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95" y="1046"/>
                <a:ext cx="25" cy="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6113" name="Picture 2" descr="NSF.wmf                                                        00000002mwm wip2                       7A73D765:">
              <a:extLst>
                <a:ext uri="{FF2B5EF4-FFF2-40B4-BE49-F238E27FC236}">
                  <a16:creationId xmlns:a16="http://schemas.microsoft.com/office/drawing/2014/main" id="{6141EDC7-4242-6843-CAC9-5DB501956F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3231578" y="5634929"/>
              <a:ext cx="283053" cy="609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6114" name="Group 51">
              <a:extLst>
                <a:ext uri="{FF2B5EF4-FFF2-40B4-BE49-F238E27FC236}">
                  <a16:creationId xmlns:a16="http://schemas.microsoft.com/office/drawing/2014/main" id="{78F035EA-9996-D516-BD98-C497A6B758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227055" y="5808192"/>
              <a:ext cx="141288" cy="460375"/>
              <a:chOff x="5403" y="3457"/>
              <a:chExt cx="209" cy="755"/>
            </a:xfrm>
          </p:grpSpPr>
          <p:sp>
            <p:nvSpPr>
              <p:cNvPr id="26115" name="Oval 52">
                <a:extLst>
                  <a:ext uri="{FF2B5EF4-FFF2-40B4-BE49-F238E27FC236}">
                    <a16:creationId xmlns:a16="http://schemas.microsoft.com/office/drawing/2014/main" id="{7316D790-4BB0-F387-1EF8-59DDE2CCC0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7" y="3457"/>
                <a:ext cx="100" cy="1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16" name="Oval 53">
                <a:extLst>
                  <a:ext uri="{FF2B5EF4-FFF2-40B4-BE49-F238E27FC236}">
                    <a16:creationId xmlns:a16="http://schemas.microsoft.com/office/drawing/2014/main" id="{A527D57A-84DB-B7AA-ED42-8AA684AA21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3" y="3610"/>
                <a:ext cx="209" cy="20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17" name="Freeform 54">
                <a:extLst>
                  <a:ext uri="{FF2B5EF4-FFF2-40B4-BE49-F238E27FC236}">
                    <a16:creationId xmlns:a16="http://schemas.microsoft.com/office/drawing/2014/main" id="{B5CE0A20-9E44-E047-247B-8725C7A1C8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4" y="3786"/>
                <a:ext cx="148" cy="426"/>
              </a:xfrm>
              <a:custGeom>
                <a:avLst/>
                <a:gdLst>
                  <a:gd name="T0" fmla="*/ 0 w 148"/>
                  <a:gd name="T1" fmla="*/ 0 h 426"/>
                  <a:gd name="T2" fmla="*/ 147 w 148"/>
                  <a:gd name="T3" fmla="*/ 0 h 426"/>
                  <a:gd name="T4" fmla="*/ 123 w 148"/>
                  <a:gd name="T5" fmla="*/ 425 h 426"/>
                  <a:gd name="T6" fmla="*/ 21 w 148"/>
                  <a:gd name="T7" fmla="*/ 425 h 426"/>
                  <a:gd name="T8" fmla="*/ 0 w 148"/>
                  <a:gd name="T9" fmla="*/ 0 h 4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"/>
                  <a:gd name="T16" fmla="*/ 0 h 426"/>
                  <a:gd name="T17" fmla="*/ 148 w 148"/>
                  <a:gd name="T18" fmla="*/ 426 h 4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" h="426">
                    <a:moveTo>
                      <a:pt x="0" y="0"/>
                    </a:moveTo>
                    <a:lnTo>
                      <a:pt x="147" y="0"/>
                    </a:lnTo>
                    <a:lnTo>
                      <a:pt x="123" y="425"/>
                    </a:lnTo>
                    <a:lnTo>
                      <a:pt x="21" y="425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18" name="Rectangle 55">
                <a:extLst>
                  <a:ext uri="{FF2B5EF4-FFF2-40B4-BE49-F238E27FC236}">
                    <a16:creationId xmlns:a16="http://schemas.microsoft.com/office/drawing/2014/main" id="{5F7A3B31-A188-457E-1291-A3DEE63400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6" y="3510"/>
                <a:ext cx="101" cy="10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19" name="Rectangle 56">
                <a:extLst>
                  <a:ext uri="{FF2B5EF4-FFF2-40B4-BE49-F238E27FC236}">
                    <a16:creationId xmlns:a16="http://schemas.microsoft.com/office/drawing/2014/main" id="{C6C697F5-90FF-B71F-30C6-2BE9AEE253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37" y="3779"/>
                <a:ext cx="138" cy="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20" name="Rectangle 57">
                <a:extLst>
                  <a:ext uri="{FF2B5EF4-FFF2-40B4-BE49-F238E27FC236}">
                    <a16:creationId xmlns:a16="http://schemas.microsoft.com/office/drawing/2014/main" id="{78FA177E-DB79-2B52-3026-C8840BD4A1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69" y="3609"/>
                <a:ext cx="76" cy="1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21" name="Rectangle 58">
                <a:extLst>
                  <a:ext uri="{FF2B5EF4-FFF2-40B4-BE49-F238E27FC236}">
                    <a16:creationId xmlns:a16="http://schemas.microsoft.com/office/drawing/2014/main" id="{5048C98E-8F40-319B-A49D-B3EA46AA94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67" y="3504"/>
                <a:ext cx="78" cy="1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25632" name="Group 286">
            <a:extLst>
              <a:ext uri="{FF2B5EF4-FFF2-40B4-BE49-F238E27FC236}">
                <a16:creationId xmlns:a16="http://schemas.microsoft.com/office/drawing/2014/main" id="{88BB25E9-3152-8115-A7FB-0420761F9064}"/>
              </a:ext>
            </a:extLst>
          </p:cNvPr>
          <p:cNvGrpSpPr>
            <a:grpSpLocks/>
          </p:cNvGrpSpPr>
          <p:nvPr/>
        </p:nvGrpSpPr>
        <p:grpSpPr bwMode="auto">
          <a:xfrm>
            <a:off x="2853388" y="1400175"/>
            <a:ext cx="450850" cy="1165225"/>
            <a:chOff x="3946919" y="7661331"/>
            <a:chExt cx="428625" cy="1109769"/>
          </a:xfrm>
        </p:grpSpPr>
        <p:grpSp>
          <p:nvGrpSpPr>
            <p:cNvPr id="26083" name="Group 287">
              <a:extLst>
                <a:ext uri="{FF2B5EF4-FFF2-40B4-BE49-F238E27FC236}">
                  <a16:creationId xmlns:a16="http://schemas.microsoft.com/office/drawing/2014/main" id="{B0D6F242-6A73-CB0E-726F-25AE187B32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16768" y="7661331"/>
              <a:ext cx="288925" cy="983204"/>
              <a:chOff x="6340370" y="7040183"/>
              <a:chExt cx="288925" cy="983204"/>
            </a:xfrm>
          </p:grpSpPr>
          <p:grpSp>
            <p:nvGrpSpPr>
              <p:cNvPr id="26089" name="Group 167">
                <a:extLst>
                  <a:ext uri="{FF2B5EF4-FFF2-40B4-BE49-F238E27FC236}">
                    <a16:creationId xmlns:a16="http://schemas.microsoft.com/office/drawing/2014/main" id="{6557126E-603D-1171-BB4B-1DE271B32B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40370" y="7497924"/>
                <a:ext cx="288925" cy="525463"/>
                <a:chOff x="1247" y="2496"/>
                <a:chExt cx="182" cy="331"/>
              </a:xfrm>
            </p:grpSpPr>
            <p:sp>
              <p:nvSpPr>
                <p:cNvPr id="26091" name="Freeform 168">
                  <a:extLst>
                    <a:ext uri="{FF2B5EF4-FFF2-40B4-BE49-F238E27FC236}">
                      <a16:creationId xmlns:a16="http://schemas.microsoft.com/office/drawing/2014/main" id="{CA6522ED-586F-A55D-CA1E-5B059B0831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8" y="2496"/>
                  <a:ext cx="181" cy="331"/>
                </a:xfrm>
                <a:custGeom>
                  <a:avLst/>
                  <a:gdLst>
                    <a:gd name="T0" fmla="*/ 1 w 277"/>
                    <a:gd name="T1" fmla="*/ 0 h 517"/>
                    <a:gd name="T2" fmla="*/ 1 w 277"/>
                    <a:gd name="T3" fmla="*/ 0 h 517"/>
                    <a:gd name="T4" fmla="*/ 1 w 277"/>
                    <a:gd name="T5" fmla="*/ 1 h 517"/>
                    <a:gd name="T6" fmla="*/ 1 w 277"/>
                    <a:gd name="T7" fmla="*/ 1 h 517"/>
                    <a:gd name="T8" fmla="*/ 1 w 277"/>
                    <a:gd name="T9" fmla="*/ 1 h 517"/>
                    <a:gd name="T10" fmla="*/ 1 w 277"/>
                    <a:gd name="T11" fmla="*/ 1 h 517"/>
                    <a:gd name="T12" fmla="*/ 1 w 277"/>
                    <a:gd name="T13" fmla="*/ 1 h 517"/>
                    <a:gd name="T14" fmla="*/ 1 w 277"/>
                    <a:gd name="T15" fmla="*/ 1 h 517"/>
                    <a:gd name="T16" fmla="*/ 0 w 277"/>
                    <a:gd name="T17" fmla="*/ 1 h 517"/>
                    <a:gd name="T18" fmla="*/ 0 w 277"/>
                    <a:gd name="T19" fmla="*/ 1 h 517"/>
                    <a:gd name="T20" fmla="*/ 1 w 277"/>
                    <a:gd name="T21" fmla="*/ 1 h 517"/>
                    <a:gd name="T22" fmla="*/ 1 w 277"/>
                    <a:gd name="T23" fmla="*/ 1 h 517"/>
                    <a:gd name="T24" fmla="*/ 1 w 277"/>
                    <a:gd name="T25" fmla="*/ 0 h 5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77"/>
                    <a:gd name="T40" fmla="*/ 0 h 517"/>
                    <a:gd name="T41" fmla="*/ 277 w 277"/>
                    <a:gd name="T42" fmla="*/ 517 h 5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77" h="517">
                      <a:moveTo>
                        <a:pt x="89" y="0"/>
                      </a:moveTo>
                      <a:lnTo>
                        <a:pt x="191" y="0"/>
                      </a:lnTo>
                      <a:lnTo>
                        <a:pt x="191" y="105"/>
                      </a:lnTo>
                      <a:lnTo>
                        <a:pt x="225" y="105"/>
                      </a:lnTo>
                      <a:lnTo>
                        <a:pt x="276" y="139"/>
                      </a:lnTo>
                      <a:lnTo>
                        <a:pt x="276" y="415"/>
                      </a:lnTo>
                      <a:lnTo>
                        <a:pt x="225" y="516"/>
                      </a:lnTo>
                      <a:lnTo>
                        <a:pt x="51" y="516"/>
                      </a:lnTo>
                      <a:lnTo>
                        <a:pt x="0" y="415"/>
                      </a:lnTo>
                      <a:lnTo>
                        <a:pt x="0" y="139"/>
                      </a:lnTo>
                      <a:lnTo>
                        <a:pt x="51" y="105"/>
                      </a:lnTo>
                      <a:lnTo>
                        <a:pt x="89" y="105"/>
                      </a:lnTo>
                      <a:lnTo>
                        <a:pt x="89" y="0"/>
                      </a:lnTo>
                    </a:path>
                  </a:pathLst>
                </a:custGeom>
                <a:solidFill>
                  <a:srgbClr val="FFCC99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92" name="Freeform 169">
                  <a:extLst>
                    <a:ext uri="{FF2B5EF4-FFF2-40B4-BE49-F238E27FC236}">
                      <a16:creationId xmlns:a16="http://schemas.microsoft.com/office/drawing/2014/main" id="{325AF365-306D-2B22-FB7B-2F0CFE20A1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7" y="2684"/>
                  <a:ext cx="182" cy="142"/>
                </a:xfrm>
                <a:custGeom>
                  <a:avLst/>
                  <a:gdLst>
                    <a:gd name="T0" fmla="*/ 2 w 182"/>
                    <a:gd name="T1" fmla="*/ 0 h 142"/>
                    <a:gd name="T2" fmla="*/ 180 w 182"/>
                    <a:gd name="T3" fmla="*/ 0 h 142"/>
                    <a:gd name="T4" fmla="*/ 182 w 182"/>
                    <a:gd name="T5" fmla="*/ 75 h 142"/>
                    <a:gd name="T6" fmla="*/ 146 w 182"/>
                    <a:gd name="T7" fmla="*/ 142 h 142"/>
                    <a:gd name="T8" fmla="*/ 35 w 182"/>
                    <a:gd name="T9" fmla="*/ 142 h 142"/>
                    <a:gd name="T10" fmla="*/ 0 w 182"/>
                    <a:gd name="T11" fmla="*/ 78 h 142"/>
                    <a:gd name="T12" fmla="*/ 2 w 182"/>
                    <a:gd name="T13" fmla="*/ 0 h 1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82"/>
                    <a:gd name="T22" fmla="*/ 0 h 142"/>
                    <a:gd name="T23" fmla="*/ 182 w 182"/>
                    <a:gd name="T24" fmla="*/ 142 h 14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82" h="142">
                      <a:moveTo>
                        <a:pt x="2" y="0"/>
                      </a:moveTo>
                      <a:lnTo>
                        <a:pt x="180" y="0"/>
                      </a:lnTo>
                      <a:lnTo>
                        <a:pt x="182" y="75"/>
                      </a:lnTo>
                      <a:lnTo>
                        <a:pt x="146" y="142"/>
                      </a:lnTo>
                      <a:lnTo>
                        <a:pt x="35" y="142"/>
                      </a:lnTo>
                      <a:lnTo>
                        <a:pt x="0" y="78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cxnSp>
            <p:nvCxnSpPr>
              <p:cNvPr id="407" name="Straight Arrow Connector 406">
                <a:extLst>
                  <a:ext uri="{FF2B5EF4-FFF2-40B4-BE49-F238E27FC236}">
                    <a16:creationId xmlns:a16="http://schemas.microsoft.com/office/drawing/2014/main" id="{9505D1F7-A88D-D39D-3257-D9B7D0D3CA0B}"/>
                  </a:ext>
                </a:extLst>
              </p:cNvPr>
              <p:cNvCxnSpPr/>
              <p:nvPr/>
            </p:nvCxnSpPr>
            <p:spPr bwMode="auto">
              <a:xfrm>
                <a:off x="6472759" y="7040183"/>
                <a:ext cx="0" cy="42788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 w="lg" len="lg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084" name="Group 288">
              <a:extLst>
                <a:ext uri="{FF2B5EF4-FFF2-40B4-BE49-F238E27FC236}">
                  <a16:creationId xmlns:a16="http://schemas.microsoft.com/office/drawing/2014/main" id="{4C654544-90FA-9239-0E2B-E419300FB9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46919" y="8475825"/>
              <a:ext cx="428625" cy="295275"/>
              <a:chOff x="3946919" y="8475825"/>
              <a:chExt cx="428625" cy="295275"/>
            </a:xfrm>
          </p:grpSpPr>
          <p:sp>
            <p:nvSpPr>
              <p:cNvPr id="402" name="Rectangle 401">
                <a:extLst>
                  <a:ext uri="{FF2B5EF4-FFF2-40B4-BE49-F238E27FC236}">
                    <a16:creationId xmlns:a16="http://schemas.microsoft.com/office/drawing/2014/main" id="{7C9819DE-581F-C69C-AC17-872A582C5436}"/>
                  </a:ext>
                </a:extLst>
              </p:cNvPr>
              <p:cNvSpPr/>
              <p:nvPr/>
            </p:nvSpPr>
            <p:spPr bwMode="auto">
              <a:xfrm>
                <a:off x="3946919" y="8476270"/>
                <a:ext cx="428625" cy="71062"/>
              </a:xfrm>
              <a:prstGeom prst="rect">
                <a:avLst/>
              </a:prstGeom>
              <a:solidFill>
                <a:srgbClr val="CC66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/>
              </a:p>
            </p:txBody>
          </p:sp>
          <p:sp>
            <p:nvSpPr>
              <p:cNvPr id="403" name="Rectangle 402">
                <a:extLst>
                  <a:ext uri="{FF2B5EF4-FFF2-40B4-BE49-F238E27FC236}">
                    <a16:creationId xmlns:a16="http://schemas.microsoft.com/office/drawing/2014/main" id="{7A1531D0-DD8E-0774-6D0D-583C3014C223}"/>
                  </a:ext>
                </a:extLst>
              </p:cNvPr>
              <p:cNvSpPr/>
              <p:nvPr/>
            </p:nvSpPr>
            <p:spPr bwMode="auto">
              <a:xfrm>
                <a:off x="3946919" y="8539772"/>
                <a:ext cx="428625" cy="71062"/>
              </a:xfrm>
              <a:prstGeom prst="rect">
                <a:avLst/>
              </a:prstGeom>
              <a:solidFill>
                <a:srgbClr val="CC66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404" name="Rectangle 403">
                <a:extLst>
                  <a:ext uri="{FF2B5EF4-FFF2-40B4-BE49-F238E27FC236}">
                    <a16:creationId xmlns:a16="http://schemas.microsoft.com/office/drawing/2014/main" id="{B3685E37-ECB6-DA22-171B-9767914165ED}"/>
                  </a:ext>
                </a:extLst>
              </p:cNvPr>
              <p:cNvSpPr/>
              <p:nvPr/>
            </p:nvSpPr>
            <p:spPr bwMode="auto">
              <a:xfrm>
                <a:off x="3946919" y="8618393"/>
                <a:ext cx="428625" cy="72573"/>
              </a:xfrm>
              <a:prstGeom prst="rect">
                <a:avLst/>
              </a:prstGeom>
              <a:solidFill>
                <a:srgbClr val="CC66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405" name="Rectangle 404">
                <a:extLst>
                  <a:ext uri="{FF2B5EF4-FFF2-40B4-BE49-F238E27FC236}">
                    <a16:creationId xmlns:a16="http://schemas.microsoft.com/office/drawing/2014/main" id="{C0C487C6-DD2E-D659-EDFC-6F2400A1D0E6}"/>
                  </a:ext>
                </a:extLst>
              </p:cNvPr>
              <p:cNvSpPr/>
              <p:nvPr/>
            </p:nvSpPr>
            <p:spPr bwMode="auto">
              <a:xfrm>
                <a:off x="3946919" y="8700038"/>
                <a:ext cx="428625" cy="71062"/>
              </a:xfrm>
              <a:prstGeom prst="rect">
                <a:avLst/>
              </a:prstGeom>
              <a:solidFill>
                <a:srgbClr val="CC66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</p:grpSp>
      <p:grpSp>
        <p:nvGrpSpPr>
          <p:cNvPr id="25633" name="Group 32">
            <a:extLst>
              <a:ext uri="{FF2B5EF4-FFF2-40B4-BE49-F238E27FC236}">
                <a16:creationId xmlns:a16="http://schemas.microsoft.com/office/drawing/2014/main" id="{B5C05EC4-56AE-530E-3D45-BAAAC390BA18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2876550"/>
            <a:ext cx="555625" cy="625475"/>
            <a:chOff x="4352083" y="3734881"/>
            <a:chExt cx="555330" cy="625178"/>
          </a:xfrm>
        </p:grpSpPr>
        <p:sp>
          <p:nvSpPr>
            <p:cNvPr id="26081" name="Freeform 32">
              <a:extLst>
                <a:ext uri="{FF2B5EF4-FFF2-40B4-BE49-F238E27FC236}">
                  <a16:creationId xmlns:a16="http://schemas.microsoft.com/office/drawing/2014/main" id="{1DDE8C9A-D7E2-8158-5F77-1FA523F31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942" y="3833009"/>
              <a:ext cx="287338" cy="527050"/>
            </a:xfrm>
            <a:custGeom>
              <a:avLst/>
              <a:gdLst>
                <a:gd name="T0" fmla="*/ 2147483646 w 277"/>
                <a:gd name="T1" fmla="*/ 0 h 517"/>
                <a:gd name="T2" fmla="*/ 2147483646 w 277"/>
                <a:gd name="T3" fmla="*/ 0 h 517"/>
                <a:gd name="T4" fmla="*/ 2147483646 w 277"/>
                <a:gd name="T5" fmla="*/ 2147483646 h 517"/>
                <a:gd name="T6" fmla="*/ 2147483646 w 277"/>
                <a:gd name="T7" fmla="*/ 2147483646 h 517"/>
                <a:gd name="T8" fmla="*/ 2147483646 w 277"/>
                <a:gd name="T9" fmla="*/ 2147483646 h 517"/>
                <a:gd name="T10" fmla="*/ 2147483646 w 277"/>
                <a:gd name="T11" fmla="*/ 2147483646 h 517"/>
                <a:gd name="T12" fmla="*/ 2147483646 w 277"/>
                <a:gd name="T13" fmla="*/ 2147483646 h 517"/>
                <a:gd name="T14" fmla="*/ 2147483646 w 277"/>
                <a:gd name="T15" fmla="*/ 2147483646 h 517"/>
                <a:gd name="T16" fmla="*/ 0 w 277"/>
                <a:gd name="T17" fmla="*/ 2147483646 h 517"/>
                <a:gd name="T18" fmla="*/ 0 w 277"/>
                <a:gd name="T19" fmla="*/ 2147483646 h 517"/>
                <a:gd name="T20" fmla="*/ 2147483646 w 277"/>
                <a:gd name="T21" fmla="*/ 2147483646 h 517"/>
                <a:gd name="T22" fmla="*/ 2147483646 w 277"/>
                <a:gd name="T23" fmla="*/ 2147483646 h 517"/>
                <a:gd name="T24" fmla="*/ 2147483646 w 277"/>
                <a:gd name="T25" fmla="*/ 0 h 5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7"/>
                <a:gd name="T40" fmla="*/ 0 h 517"/>
                <a:gd name="T41" fmla="*/ 277 w 277"/>
                <a:gd name="T42" fmla="*/ 517 h 5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7" h="517">
                  <a:moveTo>
                    <a:pt x="89" y="0"/>
                  </a:moveTo>
                  <a:lnTo>
                    <a:pt x="191" y="0"/>
                  </a:lnTo>
                  <a:lnTo>
                    <a:pt x="191" y="105"/>
                  </a:lnTo>
                  <a:lnTo>
                    <a:pt x="225" y="105"/>
                  </a:lnTo>
                  <a:lnTo>
                    <a:pt x="276" y="139"/>
                  </a:lnTo>
                  <a:lnTo>
                    <a:pt x="276" y="415"/>
                  </a:lnTo>
                  <a:lnTo>
                    <a:pt x="225" y="516"/>
                  </a:lnTo>
                  <a:lnTo>
                    <a:pt x="51" y="516"/>
                  </a:lnTo>
                  <a:lnTo>
                    <a:pt x="0" y="415"/>
                  </a:lnTo>
                  <a:lnTo>
                    <a:pt x="0" y="139"/>
                  </a:lnTo>
                  <a:lnTo>
                    <a:pt x="51" y="105"/>
                  </a:lnTo>
                  <a:lnTo>
                    <a:pt x="89" y="105"/>
                  </a:lnTo>
                  <a:lnTo>
                    <a:pt x="89" y="0"/>
                  </a:lnTo>
                </a:path>
              </a:pathLst>
            </a:custGeom>
            <a:solidFill>
              <a:srgbClr val="FFCC99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412" name="Straight Arrow Connector 411">
              <a:extLst>
                <a:ext uri="{FF2B5EF4-FFF2-40B4-BE49-F238E27FC236}">
                  <a16:creationId xmlns:a16="http://schemas.microsoft.com/office/drawing/2014/main" id="{294C594D-ADEF-4272-4957-B8E4C4D59C6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52083" y="3734881"/>
              <a:ext cx="555330" cy="952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634" name="Group 33">
            <a:extLst>
              <a:ext uri="{FF2B5EF4-FFF2-40B4-BE49-F238E27FC236}">
                <a16:creationId xmlns:a16="http://schemas.microsoft.com/office/drawing/2014/main" id="{C83F0D5A-3B32-389A-1F70-3560922438F1}"/>
              </a:ext>
            </a:extLst>
          </p:cNvPr>
          <p:cNvGrpSpPr>
            <a:grpSpLocks/>
          </p:cNvGrpSpPr>
          <p:nvPr/>
        </p:nvGrpSpPr>
        <p:grpSpPr bwMode="auto">
          <a:xfrm>
            <a:off x="6118225" y="2889250"/>
            <a:ext cx="696913" cy="479425"/>
            <a:chOff x="5332522" y="3746873"/>
            <a:chExt cx="696133" cy="479836"/>
          </a:xfrm>
        </p:grpSpPr>
        <p:sp>
          <p:nvSpPr>
            <p:cNvPr id="26079" name="Freeform 32">
              <a:extLst>
                <a:ext uri="{FF2B5EF4-FFF2-40B4-BE49-F238E27FC236}">
                  <a16:creationId xmlns:a16="http://schemas.microsoft.com/office/drawing/2014/main" id="{EB1326BE-9892-6EFD-E864-DD556D68AC22}"/>
                </a:ext>
              </a:extLst>
            </p:cNvPr>
            <p:cNvSpPr>
              <a:spLocks/>
            </p:cNvSpPr>
            <p:nvPr/>
          </p:nvSpPr>
          <p:spPr bwMode="auto">
            <a:xfrm rot="-2893115">
              <a:off x="5621461" y="3819515"/>
              <a:ext cx="287338" cy="527050"/>
            </a:xfrm>
            <a:custGeom>
              <a:avLst/>
              <a:gdLst>
                <a:gd name="T0" fmla="*/ 2147483646 w 277"/>
                <a:gd name="T1" fmla="*/ 0 h 517"/>
                <a:gd name="T2" fmla="*/ 2147483646 w 277"/>
                <a:gd name="T3" fmla="*/ 0 h 517"/>
                <a:gd name="T4" fmla="*/ 2147483646 w 277"/>
                <a:gd name="T5" fmla="*/ 2147483646 h 517"/>
                <a:gd name="T6" fmla="*/ 2147483646 w 277"/>
                <a:gd name="T7" fmla="*/ 2147483646 h 517"/>
                <a:gd name="T8" fmla="*/ 2147483646 w 277"/>
                <a:gd name="T9" fmla="*/ 2147483646 h 517"/>
                <a:gd name="T10" fmla="*/ 2147483646 w 277"/>
                <a:gd name="T11" fmla="*/ 2147483646 h 517"/>
                <a:gd name="T12" fmla="*/ 2147483646 w 277"/>
                <a:gd name="T13" fmla="*/ 2147483646 h 517"/>
                <a:gd name="T14" fmla="*/ 2147483646 w 277"/>
                <a:gd name="T15" fmla="*/ 2147483646 h 517"/>
                <a:gd name="T16" fmla="*/ 0 w 277"/>
                <a:gd name="T17" fmla="*/ 2147483646 h 517"/>
                <a:gd name="T18" fmla="*/ 0 w 277"/>
                <a:gd name="T19" fmla="*/ 2147483646 h 517"/>
                <a:gd name="T20" fmla="*/ 2147483646 w 277"/>
                <a:gd name="T21" fmla="*/ 2147483646 h 517"/>
                <a:gd name="T22" fmla="*/ 2147483646 w 277"/>
                <a:gd name="T23" fmla="*/ 2147483646 h 517"/>
                <a:gd name="T24" fmla="*/ 2147483646 w 277"/>
                <a:gd name="T25" fmla="*/ 0 h 5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7"/>
                <a:gd name="T40" fmla="*/ 0 h 517"/>
                <a:gd name="T41" fmla="*/ 277 w 277"/>
                <a:gd name="T42" fmla="*/ 517 h 5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7" h="517">
                  <a:moveTo>
                    <a:pt x="89" y="0"/>
                  </a:moveTo>
                  <a:lnTo>
                    <a:pt x="191" y="0"/>
                  </a:lnTo>
                  <a:lnTo>
                    <a:pt x="191" y="105"/>
                  </a:lnTo>
                  <a:lnTo>
                    <a:pt x="225" y="105"/>
                  </a:lnTo>
                  <a:lnTo>
                    <a:pt x="276" y="139"/>
                  </a:lnTo>
                  <a:lnTo>
                    <a:pt x="276" y="415"/>
                  </a:lnTo>
                  <a:lnTo>
                    <a:pt x="225" y="516"/>
                  </a:lnTo>
                  <a:lnTo>
                    <a:pt x="51" y="516"/>
                  </a:lnTo>
                  <a:lnTo>
                    <a:pt x="0" y="415"/>
                  </a:lnTo>
                  <a:lnTo>
                    <a:pt x="0" y="139"/>
                  </a:lnTo>
                  <a:lnTo>
                    <a:pt x="51" y="105"/>
                  </a:lnTo>
                  <a:lnTo>
                    <a:pt x="89" y="105"/>
                  </a:lnTo>
                  <a:lnTo>
                    <a:pt x="89" y="0"/>
                  </a:lnTo>
                </a:path>
              </a:pathLst>
            </a:custGeom>
            <a:solidFill>
              <a:srgbClr val="FFCC99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423" name="Straight Arrow Connector 422">
              <a:extLst>
                <a:ext uri="{FF2B5EF4-FFF2-40B4-BE49-F238E27FC236}">
                  <a16:creationId xmlns:a16="http://schemas.microsoft.com/office/drawing/2014/main" id="{7999B73B-81A0-40B7-480B-46241C4B72B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32522" y="3746873"/>
              <a:ext cx="555003" cy="953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635" name="Group 776">
            <a:extLst>
              <a:ext uri="{FF2B5EF4-FFF2-40B4-BE49-F238E27FC236}">
                <a16:creationId xmlns:a16="http://schemas.microsoft.com/office/drawing/2014/main" id="{9AF0028E-AA79-173B-C2B7-DF187A0664A3}"/>
              </a:ext>
            </a:extLst>
          </p:cNvPr>
          <p:cNvGrpSpPr>
            <a:grpSpLocks/>
          </p:cNvGrpSpPr>
          <p:nvPr/>
        </p:nvGrpSpPr>
        <p:grpSpPr bwMode="auto">
          <a:xfrm>
            <a:off x="-106363" y="8013700"/>
            <a:ext cx="1139826" cy="1266825"/>
            <a:chOff x="39" y="4320"/>
            <a:chExt cx="621" cy="780"/>
          </a:xfrm>
        </p:grpSpPr>
        <p:sp>
          <p:nvSpPr>
            <p:cNvPr id="426" name="Text Box 777">
              <a:extLst>
                <a:ext uri="{FF2B5EF4-FFF2-40B4-BE49-F238E27FC236}">
                  <a16:creationId xmlns:a16="http://schemas.microsoft.com/office/drawing/2014/main" id="{860E95F7-1994-0AD4-4824-FAE0D0564F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" y="4978"/>
              <a:ext cx="521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288" tIns="18288" rIns="18288" bIns="1828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050" dirty="0"/>
                <a:t>Out and Back</a:t>
              </a:r>
            </a:p>
          </p:txBody>
        </p:sp>
        <p:grpSp>
          <p:nvGrpSpPr>
            <p:cNvPr id="26068" name="Group 778">
              <a:extLst>
                <a:ext uri="{FF2B5EF4-FFF2-40B4-BE49-F238E27FC236}">
                  <a16:creationId xmlns:a16="http://schemas.microsoft.com/office/drawing/2014/main" id="{5E9D2D8A-F000-DF6A-889D-588B769C5B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4320"/>
              <a:ext cx="372" cy="630"/>
              <a:chOff x="942" y="3219"/>
              <a:chExt cx="372" cy="630"/>
            </a:xfrm>
          </p:grpSpPr>
          <p:grpSp>
            <p:nvGrpSpPr>
              <p:cNvPr id="26069" name="Group 779">
                <a:extLst>
                  <a:ext uri="{FF2B5EF4-FFF2-40B4-BE49-F238E27FC236}">
                    <a16:creationId xmlns:a16="http://schemas.microsoft.com/office/drawing/2014/main" id="{4FEE23E4-8377-4950-57E3-D426479DE3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42" y="3219"/>
                <a:ext cx="372" cy="585"/>
                <a:chOff x="768" y="3543"/>
                <a:chExt cx="372" cy="585"/>
              </a:xfrm>
            </p:grpSpPr>
            <p:grpSp>
              <p:nvGrpSpPr>
                <p:cNvPr id="26073" name="Group 780">
                  <a:extLst>
                    <a:ext uri="{FF2B5EF4-FFF2-40B4-BE49-F238E27FC236}">
                      <a16:creationId xmlns:a16="http://schemas.microsoft.com/office/drawing/2014/main" id="{7DB0A432-C6CA-4847-B361-CD9476B9F6B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68" y="3552"/>
                  <a:ext cx="210" cy="576"/>
                  <a:chOff x="768" y="3552"/>
                  <a:chExt cx="210" cy="576"/>
                </a:xfrm>
              </p:grpSpPr>
              <p:grpSp>
                <p:nvGrpSpPr>
                  <p:cNvPr id="26075" name="Group 781">
                    <a:extLst>
                      <a:ext uri="{FF2B5EF4-FFF2-40B4-BE49-F238E27FC236}">
                        <a16:creationId xmlns:a16="http://schemas.microsoft.com/office/drawing/2014/main" id="{C63A2A00-F9CD-BA66-D94E-4E01F90F059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flipH="1">
                    <a:off x="768" y="3829"/>
                    <a:ext cx="210" cy="299"/>
                    <a:chOff x="3273" y="4117"/>
                    <a:chExt cx="210" cy="299"/>
                  </a:xfrm>
                </p:grpSpPr>
                <p:sp>
                  <p:nvSpPr>
                    <p:cNvPr id="26077" name="Freeform 782">
                      <a:extLst>
                        <a:ext uri="{FF2B5EF4-FFF2-40B4-BE49-F238E27FC236}">
                          <a16:creationId xmlns:a16="http://schemas.microsoft.com/office/drawing/2014/main" id="{7EE67B94-D135-10DA-ABB4-09E466E42B9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73" y="4281"/>
                      <a:ext cx="210" cy="135"/>
                    </a:xfrm>
                    <a:custGeom>
                      <a:avLst/>
                      <a:gdLst>
                        <a:gd name="T0" fmla="*/ 66 w 210"/>
                        <a:gd name="T1" fmla="*/ 0 h 135"/>
                        <a:gd name="T2" fmla="*/ 210 w 210"/>
                        <a:gd name="T3" fmla="*/ 54 h 135"/>
                        <a:gd name="T4" fmla="*/ 132 w 210"/>
                        <a:gd name="T5" fmla="*/ 135 h 135"/>
                        <a:gd name="T6" fmla="*/ 0 w 210"/>
                        <a:gd name="T7" fmla="*/ 63 h 135"/>
                        <a:gd name="T8" fmla="*/ 66 w 210"/>
                        <a:gd name="T9" fmla="*/ 0 h 13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10"/>
                        <a:gd name="T16" fmla="*/ 0 h 135"/>
                        <a:gd name="T17" fmla="*/ 210 w 210"/>
                        <a:gd name="T18" fmla="*/ 135 h 13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10" h="135">
                          <a:moveTo>
                            <a:pt x="66" y="0"/>
                          </a:moveTo>
                          <a:lnTo>
                            <a:pt x="210" y="54"/>
                          </a:lnTo>
                          <a:lnTo>
                            <a:pt x="132" y="135"/>
                          </a:lnTo>
                          <a:lnTo>
                            <a:pt x="0" y="63"/>
                          </a:lnTo>
                          <a:lnTo>
                            <a:pt x="66" y="0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078" name="Line 783">
                      <a:extLst>
                        <a:ext uri="{FF2B5EF4-FFF2-40B4-BE49-F238E27FC236}">
                          <a16:creationId xmlns:a16="http://schemas.microsoft.com/office/drawing/2014/main" id="{9F2CDAB4-4B71-92CC-E06E-2838F9E1B90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385" y="4117"/>
                      <a:ext cx="0" cy="241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6076" name="Freeform 784">
                    <a:extLst>
                      <a:ext uri="{FF2B5EF4-FFF2-40B4-BE49-F238E27FC236}">
                        <a16:creationId xmlns:a16="http://schemas.microsoft.com/office/drawing/2014/main" id="{F01FA564-0FE5-9339-B197-96D02A8584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3" y="3552"/>
                    <a:ext cx="136" cy="354"/>
                  </a:xfrm>
                  <a:custGeom>
                    <a:avLst/>
                    <a:gdLst>
                      <a:gd name="T0" fmla="*/ 2 w 173"/>
                      <a:gd name="T1" fmla="*/ 8 h 375"/>
                      <a:gd name="T2" fmla="*/ 2 w 173"/>
                      <a:gd name="T3" fmla="*/ 0 h 375"/>
                      <a:gd name="T4" fmla="*/ 2 w 173"/>
                      <a:gd name="T5" fmla="*/ 9 h 375"/>
                      <a:gd name="T6" fmla="*/ 2 w 173"/>
                      <a:gd name="T7" fmla="*/ 10 h 375"/>
                      <a:gd name="T8" fmla="*/ 2 w 173"/>
                      <a:gd name="T9" fmla="*/ 14 h 375"/>
                      <a:gd name="T10" fmla="*/ 2 w 173"/>
                      <a:gd name="T11" fmla="*/ 42 h 375"/>
                      <a:gd name="T12" fmla="*/ 2 w 173"/>
                      <a:gd name="T13" fmla="*/ 52 h 375"/>
                      <a:gd name="T14" fmla="*/ 2 w 173"/>
                      <a:gd name="T15" fmla="*/ 56 h 375"/>
                      <a:gd name="T16" fmla="*/ 0 w 173"/>
                      <a:gd name="T17" fmla="*/ 47 h 375"/>
                      <a:gd name="T18" fmla="*/ 0 w 173"/>
                      <a:gd name="T19" fmla="*/ 20 h 375"/>
                      <a:gd name="T20" fmla="*/ 2 w 173"/>
                      <a:gd name="T21" fmla="*/ 15 h 375"/>
                      <a:gd name="T22" fmla="*/ 2 w 173"/>
                      <a:gd name="T23" fmla="*/ 13 h 375"/>
                      <a:gd name="T24" fmla="*/ 2 w 173"/>
                      <a:gd name="T25" fmla="*/ 8 h 37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73"/>
                      <a:gd name="T40" fmla="*/ 0 h 375"/>
                      <a:gd name="T41" fmla="*/ 173 w 173"/>
                      <a:gd name="T42" fmla="*/ 375 h 37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73" h="375">
                        <a:moveTo>
                          <a:pt x="63" y="15"/>
                        </a:moveTo>
                        <a:lnTo>
                          <a:pt x="126" y="0"/>
                        </a:lnTo>
                        <a:lnTo>
                          <a:pt x="126" y="67"/>
                        </a:lnTo>
                        <a:lnTo>
                          <a:pt x="151" y="71"/>
                        </a:lnTo>
                        <a:lnTo>
                          <a:pt x="173" y="88"/>
                        </a:lnTo>
                        <a:lnTo>
                          <a:pt x="173" y="279"/>
                        </a:lnTo>
                        <a:lnTo>
                          <a:pt x="148" y="343"/>
                        </a:lnTo>
                        <a:lnTo>
                          <a:pt x="40" y="375"/>
                        </a:lnTo>
                        <a:lnTo>
                          <a:pt x="0" y="318"/>
                        </a:lnTo>
                        <a:lnTo>
                          <a:pt x="0" y="127"/>
                        </a:lnTo>
                        <a:lnTo>
                          <a:pt x="29" y="96"/>
                        </a:lnTo>
                        <a:lnTo>
                          <a:pt x="61" y="85"/>
                        </a:lnTo>
                        <a:lnTo>
                          <a:pt x="62" y="15"/>
                        </a:lnTo>
                      </a:path>
                    </a:pathLst>
                  </a:custGeom>
                  <a:solidFill>
                    <a:srgbClr val="FFD2A5"/>
                  </a:solidFill>
                  <a:ln w="127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6074" name="Freeform 785">
                  <a:extLst>
                    <a:ext uri="{FF2B5EF4-FFF2-40B4-BE49-F238E27FC236}">
                      <a16:creationId xmlns:a16="http://schemas.microsoft.com/office/drawing/2014/main" id="{D265892E-C139-642F-F5DF-D532AA9C44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2" y="3543"/>
                  <a:ext cx="228" cy="249"/>
                </a:xfrm>
                <a:custGeom>
                  <a:avLst/>
                  <a:gdLst>
                    <a:gd name="T0" fmla="*/ 0 w 228"/>
                    <a:gd name="T1" fmla="*/ 12 h 249"/>
                    <a:gd name="T2" fmla="*/ 168 w 228"/>
                    <a:gd name="T3" fmla="*/ 39 h 249"/>
                    <a:gd name="T4" fmla="*/ 192 w 228"/>
                    <a:gd name="T5" fmla="*/ 249 h 249"/>
                    <a:gd name="T6" fmla="*/ 0 60000 65536"/>
                    <a:gd name="T7" fmla="*/ 0 60000 65536"/>
                    <a:gd name="T8" fmla="*/ 0 60000 65536"/>
                    <a:gd name="T9" fmla="*/ 0 w 228"/>
                    <a:gd name="T10" fmla="*/ 0 h 249"/>
                    <a:gd name="T11" fmla="*/ 228 w 228"/>
                    <a:gd name="T12" fmla="*/ 249 h 24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8" h="249">
                      <a:moveTo>
                        <a:pt x="0" y="12"/>
                      </a:moveTo>
                      <a:cubicBezTo>
                        <a:pt x="28" y="17"/>
                        <a:pt x="136" y="0"/>
                        <a:pt x="168" y="39"/>
                      </a:cubicBezTo>
                      <a:cubicBezTo>
                        <a:pt x="228" y="102"/>
                        <a:pt x="187" y="205"/>
                        <a:pt x="192" y="249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 type="stealth" w="med" len="med"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070" name="Group 787">
                <a:extLst>
                  <a:ext uri="{FF2B5EF4-FFF2-40B4-BE49-F238E27FC236}">
                    <a16:creationId xmlns:a16="http://schemas.microsoft.com/office/drawing/2014/main" id="{A30FB790-EA2C-83CC-6DAC-6A25FD38AD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984" y="3555"/>
                <a:ext cx="109" cy="294"/>
                <a:chOff x="373" y="1626"/>
                <a:chExt cx="109" cy="294"/>
              </a:xfrm>
            </p:grpSpPr>
            <p:sp>
              <p:nvSpPr>
                <p:cNvPr id="26071" name="Line 788">
                  <a:extLst>
                    <a:ext uri="{FF2B5EF4-FFF2-40B4-BE49-F238E27FC236}">
                      <a16:creationId xmlns:a16="http://schemas.microsoft.com/office/drawing/2014/main" id="{6C7CC695-5D07-C601-294C-8AFCC1C083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82" y="1672"/>
                  <a:ext cx="0" cy="2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072" name="Line 789">
                  <a:extLst>
                    <a:ext uri="{FF2B5EF4-FFF2-40B4-BE49-F238E27FC236}">
                      <a16:creationId xmlns:a16="http://schemas.microsoft.com/office/drawing/2014/main" id="{D268F27A-B29B-2A0D-E7BD-E5EA431648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73" y="1626"/>
                  <a:ext cx="0" cy="2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5636" name="Group 36">
            <a:extLst>
              <a:ext uri="{FF2B5EF4-FFF2-40B4-BE49-F238E27FC236}">
                <a16:creationId xmlns:a16="http://schemas.microsoft.com/office/drawing/2014/main" id="{36634E15-0AFF-2F46-5E9F-B79EC86C92FA}"/>
              </a:ext>
            </a:extLst>
          </p:cNvPr>
          <p:cNvGrpSpPr>
            <a:grpSpLocks/>
          </p:cNvGrpSpPr>
          <p:nvPr/>
        </p:nvGrpSpPr>
        <p:grpSpPr bwMode="auto">
          <a:xfrm>
            <a:off x="3748088" y="7818438"/>
            <a:ext cx="955675" cy="1412875"/>
            <a:chOff x="-3239801" y="7441799"/>
            <a:chExt cx="956278" cy="1413618"/>
          </a:xfrm>
        </p:grpSpPr>
        <p:pic>
          <p:nvPicPr>
            <p:cNvPr id="438" name="Picture 4" descr="noshoot2.wmf                                                   0002D9DDMac                            BE1A7C8F:">
              <a:extLst>
                <a:ext uri="{FF2B5EF4-FFF2-40B4-BE49-F238E27FC236}">
                  <a16:creationId xmlns:a16="http://schemas.microsoft.com/office/drawing/2014/main" id="{9F526CCD-59E4-F582-037B-BFA33E4DC6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2931632" y="7543452"/>
              <a:ext cx="276399" cy="883114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sp>
          <p:nvSpPr>
            <p:cNvPr id="442" name="Text Box 777">
              <a:extLst>
                <a:ext uri="{FF2B5EF4-FFF2-40B4-BE49-F238E27FC236}">
                  <a16:creationId xmlns:a16="http://schemas.microsoft.com/office/drawing/2014/main" id="{436F8CF4-C1B7-B1E8-C82A-804555E143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239801" y="8656875"/>
              <a:ext cx="956278" cy="198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288" tIns="18288" rIns="18288" bIns="1828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050" dirty="0"/>
                <a:t>Out and Back</a:t>
              </a:r>
            </a:p>
          </p:txBody>
        </p:sp>
        <p:grpSp>
          <p:nvGrpSpPr>
            <p:cNvPr id="26063" name="Group 781">
              <a:extLst>
                <a:ext uri="{FF2B5EF4-FFF2-40B4-BE49-F238E27FC236}">
                  <a16:creationId xmlns:a16="http://schemas.microsoft.com/office/drawing/2014/main" id="{BEFFBE02-3296-459D-1BA3-AE3D967AF7A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954386" y="8149097"/>
              <a:ext cx="385448" cy="485616"/>
              <a:chOff x="3273" y="4117"/>
              <a:chExt cx="210" cy="299"/>
            </a:xfrm>
          </p:grpSpPr>
          <p:sp>
            <p:nvSpPr>
              <p:cNvPr id="26065" name="Freeform 782">
                <a:extLst>
                  <a:ext uri="{FF2B5EF4-FFF2-40B4-BE49-F238E27FC236}">
                    <a16:creationId xmlns:a16="http://schemas.microsoft.com/office/drawing/2014/main" id="{8B898023-6482-C6AC-A7C1-CAE73AAAFE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3" y="4281"/>
                <a:ext cx="210" cy="135"/>
              </a:xfrm>
              <a:custGeom>
                <a:avLst/>
                <a:gdLst>
                  <a:gd name="T0" fmla="*/ 66 w 210"/>
                  <a:gd name="T1" fmla="*/ 0 h 135"/>
                  <a:gd name="T2" fmla="*/ 210 w 210"/>
                  <a:gd name="T3" fmla="*/ 54 h 135"/>
                  <a:gd name="T4" fmla="*/ 132 w 210"/>
                  <a:gd name="T5" fmla="*/ 135 h 135"/>
                  <a:gd name="T6" fmla="*/ 0 w 210"/>
                  <a:gd name="T7" fmla="*/ 63 h 135"/>
                  <a:gd name="T8" fmla="*/ 66 w 210"/>
                  <a:gd name="T9" fmla="*/ 0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0"/>
                  <a:gd name="T16" fmla="*/ 0 h 135"/>
                  <a:gd name="T17" fmla="*/ 210 w 210"/>
                  <a:gd name="T18" fmla="*/ 135 h 1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0" h="135">
                    <a:moveTo>
                      <a:pt x="66" y="0"/>
                    </a:moveTo>
                    <a:lnTo>
                      <a:pt x="210" y="54"/>
                    </a:lnTo>
                    <a:lnTo>
                      <a:pt x="132" y="135"/>
                    </a:lnTo>
                    <a:lnTo>
                      <a:pt x="0" y="63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66" name="Line 783">
                <a:extLst>
                  <a:ext uri="{FF2B5EF4-FFF2-40B4-BE49-F238E27FC236}">
                    <a16:creationId xmlns:a16="http://schemas.microsoft.com/office/drawing/2014/main" id="{8DD6AF77-BA03-BB98-1F8A-18356FB728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85" y="4117"/>
                <a:ext cx="0" cy="241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064" name="Freeform 785">
              <a:extLst>
                <a:ext uri="{FF2B5EF4-FFF2-40B4-BE49-F238E27FC236}">
                  <a16:creationId xmlns:a16="http://schemas.microsoft.com/office/drawing/2014/main" id="{666A54F8-96DD-0912-F2BF-D785A23DD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30772" y="7441799"/>
              <a:ext cx="418487" cy="404410"/>
            </a:xfrm>
            <a:custGeom>
              <a:avLst/>
              <a:gdLst>
                <a:gd name="T0" fmla="*/ 0 w 228"/>
                <a:gd name="T1" fmla="*/ 2147483646 h 249"/>
                <a:gd name="T2" fmla="*/ 2147483646 w 228"/>
                <a:gd name="T3" fmla="*/ 2147483646 h 249"/>
                <a:gd name="T4" fmla="*/ 2147483646 w 228"/>
                <a:gd name="T5" fmla="*/ 2147483646 h 249"/>
                <a:gd name="T6" fmla="*/ 0 60000 65536"/>
                <a:gd name="T7" fmla="*/ 0 60000 65536"/>
                <a:gd name="T8" fmla="*/ 0 60000 65536"/>
                <a:gd name="T9" fmla="*/ 0 w 228"/>
                <a:gd name="T10" fmla="*/ 0 h 249"/>
                <a:gd name="T11" fmla="*/ 228 w 228"/>
                <a:gd name="T12" fmla="*/ 249 h 2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8" h="249">
                  <a:moveTo>
                    <a:pt x="0" y="12"/>
                  </a:moveTo>
                  <a:cubicBezTo>
                    <a:pt x="28" y="17"/>
                    <a:pt x="136" y="0"/>
                    <a:pt x="168" y="39"/>
                  </a:cubicBezTo>
                  <a:cubicBezTo>
                    <a:pt x="228" y="102"/>
                    <a:pt x="187" y="205"/>
                    <a:pt x="192" y="24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37" name="Group 37">
            <a:extLst>
              <a:ext uri="{FF2B5EF4-FFF2-40B4-BE49-F238E27FC236}">
                <a16:creationId xmlns:a16="http://schemas.microsoft.com/office/drawing/2014/main" id="{C6729A47-2748-46DE-E771-7E3EEF3474C4}"/>
              </a:ext>
            </a:extLst>
          </p:cNvPr>
          <p:cNvGrpSpPr>
            <a:grpSpLocks/>
          </p:cNvGrpSpPr>
          <p:nvPr/>
        </p:nvGrpSpPr>
        <p:grpSpPr bwMode="auto">
          <a:xfrm>
            <a:off x="1909763" y="7835900"/>
            <a:ext cx="957262" cy="1412875"/>
            <a:chOff x="-3396594" y="2861513"/>
            <a:chExt cx="956278" cy="1413618"/>
          </a:xfrm>
        </p:grpSpPr>
        <p:sp>
          <p:nvSpPr>
            <p:cNvPr id="457" name="Text Box 777">
              <a:extLst>
                <a:ext uri="{FF2B5EF4-FFF2-40B4-BE49-F238E27FC236}">
                  <a16:creationId xmlns:a16="http://schemas.microsoft.com/office/drawing/2014/main" id="{4D41681C-ECC4-3BA3-740E-AD8749AE3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396594" y="4076590"/>
              <a:ext cx="956278" cy="198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288" tIns="18288" rIns="18288" bIns="1828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050" dirty="0"/>
                <a:t>Out and Back</a:t>
              </a:r>
            </a:p>
          </p:txBody>
        </p:sp>
        <p:grpSp>
          <p:nvGrpSpPr>
            <p:cNvPr id="26033" name="Group 781">
              <a:extLst>
                <a:ext uri="{FF2B5EF4-FFF2-40B4-BE49-F238E27FC236}">
                  <a16:creationId xmlns:a16="http://schemas.microsoft.com/office/drawing/2014/main" id="{F0BBE9BD-649E-3F20-A988-C2A45DEF2A0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3111179" y="3568811"/>
              <a:ext cx="385448" cy="485616"/>
              <a:chOff x="3273" y="4117"/>
              <a:chExt cx="210" cy="299"/>
            </a:xfrm>
          </p:grpSpPr>
          <p:sp>
            <p:nvSpPr>
              <p:cNvPr id="26059" name="Freeform 782">
                <a:extLst>
                  <a:ext uri="{FF2B5EF4-FFF2-40B4-BE49-F238E27FC236}">
                    <a16:creationId xmlns:a16="http://schemas.microsoft.com/office/drawing/2014/main" id="{C2DCF860-7B8D-F406-8E8F-C53AEC6E9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3" y="4281"/>
                <a:ext cx="210" cy="135"/>
              </a:xfrm>
              <a:custGeom>
                <a:avLst/>
                <a:gdLst>
                  <a:gd name="T0" fmla="*/ 66 w 210"/>
                  <a:gd name="T1" fmla="*/ 0 h 135"/>
                  <a:gd name="T2" fmla="*/ 210 w 210"/>
                  <a:gd name="T3" fmla="*/ 54 h 135"/>
                  <a:gd name="T4" fmla="*/ 132 w 210"/>
                  <a:gd name="T5" fmla="*/ 135 h 135"/>
                  <a:gd name="T6" fmla="*/ 0 w 210"/>
                  <a:gd name="T7" fmla="*/ 63 h 135"/>
                  <a:gd name="T8" fmla="*/ 66 w 210"/>
                  <a:gd name="T9" fmla="*/ 0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0"/>
                  <a:gd name="T16" fmla="*/ 0 h 135"/>
                  <a:gd name="T17" fmla="*/ 210 w 210"/>
                  <a:gd name="T18" fmla="*/ 135 h 1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0" h="135">
                    <a:moveTo>
                      <a:pt x="66" y="0"/>
                    </a:moveTo>
                    <a:lnTo>
                      <a:pt x="210" y="54"/>
                    </a:lnTo>
                    <a:lnTo>
                      <a:pt x="132" y="135"/>
                    </a:lnTo>
                    <a:lnTo>
                      <a:pt x="0" y="63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60" name="Line 783">
                <a:extLst>
                  <a:ext uri="{FF2B5EF4-FFF2-40B4-BE49-F238E27FC236}">
                    <a16:creationId xmlns:a16="http://schemas.microsoft.com/office/drawing/2014/main" id="{A6155A73-1C18-8613-C32A-44B84F5302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85" y="4117"/>
                <a:ext cx="0" cy="241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034" name="Freeform 785">
              <a:extLst>
                <a:ext uri="{FF2B5EF4-FFF2-40B4-BE49-F238E27FC236}">
                  <a16:creationId xmlns:a16="http://schemas.microsoft.com/office/drawing/2014/main" id="{94A8934F-D6F6-17C7-1D02-DC9E9A575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87565" y="2861513"/>
              <a:ext cx="418487" cy="404410"/>
            </a:xfrm>
            <a:custGeom>
              <a:avLst/>
              <a:gdLst>
                <a:gd name="T0" fmla="*/ 0 w 228"/>
                <a:gd name="T1" fmla="*/ 2147483646 h 249"/>
                <a:gd name="T2" fmla="*/ 2147483646 w 228"/>
                <a:gd name="T3" fmla="*/ 2147483646 h 249"/>
                <a:gd name="T4" fmla="*/ 2147483646 w 228"/>
                <a:gd name="T5" fmla="*/ 2147483646 h 249"/>
                <a:gd name="T6" fmla="*/ 0 60000 65536"/>
                <a:gd name="T7" fmla="*/ 0 60000 65536"/>
                <a:gd name="T8" fmla="*/ 0 60000 65536"/>
                <a:gd name="T9" fmla="*/ 0 w 228"/>
                <a:gd name="T10" fmla="*/ 0 h 249"/>
                <a:gd name="T11" fmla="*/ 228 w 228"/>
                <a:gd name="T12" fmla="*/ 249 h 2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8" h="249">
                  <a:moveTo>
                    <a:pt x="0" y="12"/>
                  </a:moveTo>
                  <a:cubicBezTo>
                    <a:pt x="28" y="17"/>
                    <a:pt x="136" y="0"/>
                    <a:pt x="168" y="39"/>
                  </a:cubicBezTo>
                  <a:cubicBezTo>
                    <a:pt x="228" y="102"/>
                    <a:pt x="187" y="205"/>
                    <a:pt x="192" y="24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035" name="Group 462">
              <a:extLst>
                <a:ext uri="{FF2B5EF4-FFF2-40B4-BE49-F238E27FC236}">
                  <a16:creationId xmlns:a16="http://schemas.microsoft.com/office/drawing/2014/main" id="{22D51CC3-E393-3E94-1A74-358205244E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057834" y="3029741"/>
              <a:ext cx="253061" cy="543807"/>
              <a:chOff x="4070371" y="5643563"/>
              <a:chExt cx="346076" cy="596900"/>
            </a:xfrm>
          </p:grpSpPr>
          <p:sp>
            <p:nvSpPr>
              <p:cNvPr id="26036" name="Freeform 7">
                <a:extLst>
                  <a:ext uri="{FF2B5EF4-FFF2-40B4-BE49-F238E27FC236}">
                    <a16:creationId xmlns:a16="http://schemas.microsoft.com/office/drawing/2014/main" id="{FCF52F9C-ECC1-28B4-A04E-424E2FF0E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0371" y="5643563"/>
                <a:ext cx="346075" cy="596900"/>
              </a:xfrm>
              <a:custGeom>
                <a:avLst/>
                <a:gdLst>
                  <a:gd name="T0" fmla="*/ 2147483646 w 218"/>
                  <a:gd name="T1" fmla="*/ 0 h 376"/>
                  <a:gd name="T2" fmla="*/ 2147483646 w 218"/>
                  <a:gd name="T3" fmla="*/ 0 h 376"/>
                  <a:gd name="T4" fmla="*/ 2147483646 w 218"/>
                  <a:gd name="T5" fmla="*/ 2147483646 h 376"/>
                  <a:gd name="T6" fmla="*/ 2147483646 w 218"/>
                  <a:gd name="T7" fmla="*/ 2147483646 h 376"/>
                  <a:gd name="T8" fmla="*/ 2147483646 w 218"/>
                  <a:gd name="T9" fmla="*/ 2147483646 h 376"/>
                  <a:gd name="T10" fmla="*/ 0 w 218"/>
                  <a:gd name="T11" fmla="*/ 2147483646 h 376"/>
                  <a:gd name="T12" fmla="*/ 0 w 218"/>
                  <a:gd name="T13" fmla="*/ 2147483646 h 376"/>
                  <a:gd name="T14" fmla="*/ 2147483646 w 218"/>
                  <a:gd name="T15" fmla="*/ 2147483646 h 376"/>
                  <a:gd name="T16" fmla="*/ 2147483646 w 218"/>
                  <a:gd name="T17" fmla="*/ 2147483646 h 376"/>
                  <a:gd name="T18" fmla="*/ 2147483646 w 218"/>
                  <a:gd name="T19" fmla="*/ 2147483646 h 376"/>
                  <a:gd name="T20" fmla="*/ 2147483646 w 218"/>
                  <a:gd name="T21" fmla="*/ 2147483646 h 376"/>
                  <a:gd name="T22" fmla="*/ 2147483646 w 218"/>
                  <a:gd name="T23" fmla="*/ 2147483646 h 376"/>
                  <a:gd name="T24" fmla="*/ 2147483646 w 218"/>
                  <a:gd name="T25" fmla="*/ 2147483646 h 376"/>
                  <a:gd name="T26" fmla="*/ 2147483646 w 218"/>
                  <a:gd name="T27" fmla="*/ 2147483646 h 376"/>
                  <a:gd name="T28" fmla="*/ 2147483646 w 218"/>
                  <a:gd name="T29" fmla="*/ 2147483646 h 376"/>
                  <a:gd name="T30" fmla="*/ 2147483646 w 218"/>
                  <a:gd name="T31" fmla="*/ 2147483646 h 376"/>
                  <a:gd name="T32" fmla="*/ 2147483646 w 218"/>
                  <a:gd name="T33" fmla="*/ 2147483646 h 376"/>
                  <a:gd name="T34" fmla="*/ 2147483646 w 218"/>
                  <a:gd name="T35" fmla="*/ 2147483646 h 376"/>
                  <a:gd name="T36" fmla="*/ 2147483646 w 218"/>
                  <a:gd name="T37" fmla="*/ 2147483646 h 376"/>
                  <a:gd name="T38" fmla="*/ 2147483646 w 218"/>
                  <a:gd name="T39" fmla="*/ 2147483646 h 376"/>
                  <a:gd name="T40" fmla="*/ 2147483646 w 218"/>
                  <a:gd name="T41" fmla="*/ 0 h 376"/>
                  <a:gd name="T42" fmla="*/ 2147483646 w 218"/>
                  <a:gd name="T43" fmla="*/ 0 h 37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18" h="376">
                    <a:moveTo>
                      <a:pt x="70" y="0"/>
                    </a:moveTo>
                    <a:lnTo>
                      <a:pt x="70" y="0"/>
                    </a:lnTo>
                    <a:lnTo>
                      <a:pt x="70" y="74"/>
                    </a:lnTo>
                    <a:lnTo>
                      <a:pt x="24" y="74"/>
                    </a:lnTo>
                    <a:lnTo>
                      <a:pt x="0" y="101"/>
                    </a:lnTo>
                    <a:lnTo>
                      <a:pt x="0" y="300"/>
                    </a:lnTo>
                    <a:lnTo>
                      <a:pt x="37" y="376"/>
                    </a:lnTo>
                    <a:lnTo>
                      <a:pt x="38" y="376"/>
                    </a:lnTo>
                    <a:lnTo>
                      <a:pt x="180" y="376"/>
                    </a:lnTo>
                    <a:lnTo>
                      <a:pt x="181" y="374"/>
                    </a:lnTo>
                    <a:lnTo>
                      <a:pt x="181" y="373"/>
                    </a:lnTo>
                    <a:lnTo>
                      <a:pt x="218" y="300"/>
                    </a:lnTo>
                    <a:lnTo>
                      <a:pt x="218" y="101"/>
                    </a:lnTo>
                    <a:lnTo>
                      <a:pt x="192" y="74"/>
                    </a:lnTo>
                    <a:lnTo>
                      <a:pt x="146" y="74"/>
                    </a:lnTo>
                    <a:lnTo>
                      <a:pt x="146" y="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D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37" name="Line 8">
                <a:extLst>
                  <a:ext uri="{FF2B5EF4-FFF2-40B4-BE49-F238E27FC236}">
                    <a16:creationId xmlns:a16="http://schemas.microsoft.com/office/drawing/2014/main" id="{CB99FA65-BD46-16F9-E8F3-DF8550B1D1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81496" y="5643563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38" name="Line 9">
                <a:extLst>
                  <a:ext uri="{FF2B5EF4-FFF2-40B4-BE49-F238E27FC236}">
                    <a16:creationId xmlns:a16="http://schemas.microsoft.com/office/drawing/2014/main" id="{D65C4B30-0445-BAAF-18C9-75DA348926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81496" y="5643563"/>
                <a:ext cx="0" cy="1174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39" name="Line 10">
                <a:extLst>
                  <a:ext uri="{FF2B5EF4-FFF2-40B4-BE49-F238E27FC236}">
                    <a16:creationId xmlns:a16="http://schemas.microsoft.com/office/drawing/2014/main" id="{C2125C22-76A5-9C93-FAFF-BFCAD98AC2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81496" y="5761038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0" name="Line 11">
                <a:extLst>
                  <a:ext uri="{FF2B5EF4-FFF2-40B4-BE49-F238E27FC236}">
                    <a16:creationId xmlns:a16="http://schemas.microsoft.com/office/drawing/2014/main" id="{72EAB45C-11FA-8789-F107-C8220701B3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08471" y="5761038"/>
                <a:ext cx="7302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1" name="Line 12">
                <a:extLst>
                  <a:ext uri="{FF2B5EF4-FFF2-40B4-BE49-F238E27FC236}">
                    <a16:creationId xmlns:a16="http://schemas.microsoft.com/office/drawing/2014/main" id="{21BB30B2-234E-3BEF-6F5C-9CE918E9BB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70371" y="5761038"/>
                <a:ext cx="38100" cy="4286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2" name="Line 13">
                <a:extLst>
                  <a:ext uri="{FF2B5EF4-FFF2-40B4-BE49-F238E27FC236}">
                    <a16:creationId xmlns:a16="http://schemas.microsoft.com/office/drawing/2014/main" id="{A0D001E8-0D2B-3C31-277B-71A28D612A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0371" y="5803900"/>
                <a:ext cx="0" cy="3159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3" name="Line 14">
                <a:extLst>
                  <a:ext uri="{FF2B5EF4-FFF2-40B4-BE49-F238E27FC236}">
                    <a16:creationId xmlns:a16="http://schemas.microsoft.com/office/drawing/2014/main" id="{061B7744-A921-75DD-6D2C-A76E7F6929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0371" y="6119813"/>
                <a:ext cx="58738" cy="12065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4" name="Line 15">
                <a:extLst>
                  <a:ext uri="{FF2B5EF4-FFF2-40B4-BE49-F238E27FC236}">
                    <a16:creationId xmlns:a16="http://schemas.microsoft.com/office/drawing/2014/main" id="{C0FA851B-51F2-5AE8-4D16-35709EA9E6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9109" y="6240463"/>
                <a:ext cx="15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5" name="Line 16">
                <a:extLst>
                  <a:ext uri="{FF2B5EF4-FFF2-40B4-BE49-F238E27FC236}">
                    <a16:creationId xmlns:a16="http://schemas.microsoft.com/office/drawing/2014/main" id="{A8D0A5C2-3CC2-00DA-1B42-8949496742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0696" y="6240463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6" name="Line 17">
                <a:extLst>
                  <a:ext uri="{FF2B5EF4-FFF2-40B4-BE49-F238E27FC236}">
                    <a16:creationId xmlns:a16="http://schemas.microsoft.com/office/drawing/2014/main" id="{D5C15E15-5C0F-26AC-EBC7-4F990F91CB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0696" y="6240463"/>
                <a:ext cx="22542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7" name="Line 18">
                <a:extLst>
                  <a:ext uri="{FF2B5EF4-FFF2-40B4-BE49-F238E27FC236}">
                    <a16:creationId xmlns:a16="http://schemas.microsoft.com/office/drawing/2014/main" id="{EC59132E-BABD-5325-752F-59166B59DA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6121" y="6240463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8" name="Line 19">
                <a:extLst>
                  <a:ext uri="{FF2B5EF4-FFF2-40B4-BE49-F238E27FC236}">
                    <a16:creationId xmlns:a16="http://schemas.microsoft.com/office/drawing/2014/main" id="{4A4E3E90-17B7-EF21-D4D6-73F7F08784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56121" y="6237288"/>
                <a:ext cx="1588" cy="31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9" name="Line 20">
                <a:extLst>
                  <a:ext uri="{FF2B5EF4-FFF2-40B4-BE49-F238E27FC236}">
                    <a16:creationId xmlns:a16="http://schemas.microsoft.com/office/drawing/2014/main" id="{103D8064-F7D9-07EC-0CB6-2517118DF6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57709" y="6235700"/>
                <a:ext cx="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50" name="Line 21">
                <a:extLst>
                  <a:ext uri="{FF2B5EF4-FFF2-40B4-BE49-F238E27FC236}">
                    <a16:creationId xmlns:a16="http://schemas.microsoft.com/office/drawing/2014/main" id="{42357B60-C469-F123-E4A0-3E2D84D11D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57709" y="6119813"/>
                <a:ext cx="58738" cy="11588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51" name="Line 22">
                <a:extLst>
                  <a:ext uri="{FF2B5EF4-FFF2-40B4-BE49-F238E27FC236}">
                    <a16:creationId xmlns:a16="http://schemas.microsoft.com/office/drawing/2014/main" id="{B8315120-BCEA-0731-9426-E2DE6EDA21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16446" y="5803900"/>
                <a:ext cx="0" cy="3159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52" name="Line 23">
                <a:extLst>
                  <a:ext uri="{FF2B5EF4-FFF2-40B4-BE49-F238E27FC236}">
                    <a16:creationId xmlns:a16="http://schemas.microsoft.com/office/drawing/2014/main" id="{263F7732-F8E6-E4DF-FAB6-47DE9D091C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375171" y="5761038"/>
                <a:ext cx="41275" cy="4286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53" name="Line 24">
                <a:extLst>
                  <a:ext uri="{FF2B5EF4-FFF2-40B4-BE49-F238E27FC236}">
                    <a16:creationId xmlns:a16="http://schemas.microsoft.com/office/drawing/2014/main" id="{A90ED975-EEEC-ABD3-4940-E0CF59BFA5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5171" y="5761038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54" name="Line 25">
                <a:extLst>
                  <a:ext uri="{FF2B5EF4-FFF2-40B4-BE49-F238E27FC236}">
                    <a16:creationId xmlns:a16="http://schemas.microsoft.com/office/drawing/2014/main" id="{99D6D50A-1A86-E05F-57A8-1C10C1DF05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02146" y="5761038"/>
                <a:ext cx="7302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55" name="Line 26">
                <a:extLst>
                  <a:ext uri="{FF2B5EF4-FFF2-40B4-BE49-F238E27FC236}">
                    <a16:creationId xmlns:a16="http://schemas.microsoft.com/office/drawing/2014/main" id="{C2B83815-5A49-3A1C-BA52-33174566E5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2146" y="5761038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56" name="Line 27">
                <a:extLst>
                  <a:ext uri="{FF2B5EF4-FFF2-40B4-BE49-F238E27FC236}">
                    <a16:creationId xmlns:a16="http://schemas.microsoft.com/office/drawing/2014/main" id="{73CBA8D6-EB12-5C15-7E4D-18FC3E229B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02146" y="5643563"/>
                <a:ext cx="0" cy="1174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57" name="Line 28">
                <a:extLst>
                  <a:ext uri="{FF2B5EF4-FFF2-40B4-BE49-F238E27FC236}">
                    <a16:creationId xmlns:a16="http://schemas.microsoft.com/office/drawing/2014/main" id="{C86B13B2-B8B6-4D97-B07D-AC331E469E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81496" y="5643563"/>
                <a:ext cx="12065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58" name="Freeform 29">
                <a:extLst>
                  <a:ext uri="{FF2B5EF4-FFF2-40B4-BE49-F238E27FC236}">
                    <a16:creationId xmlns:a16="http://schemas.microsoft.com/office/drawing/2014/main" id="{02CBB071-658E-F4CB-13ED-5260336466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2446" y="5846763"/>
                <a:ext cx="187325" cy="193675"/>
              </a:xfrm>
              <a:custGeom>
                <a:avLst/>
                <a:gdLst>
                  <a:gd name="T0" fmla="*/ 2147483646 w 118"/>
                  <a:gd name="T1" fmla="*/ 2147483646 h 122"/>
                  <a:gd name="T2" fmla="*/ 2147483646 w 118"/>
                  <a:gd name="T3" fmla="*/ 2147483646 h 122"/>
                  <a:gd name="T4" fmla="*/ 2147483646 w 118"/>
                  <a:gd name="T5" fmla="*/ 2147483646 h 122"/>
                  <a:gd name="T6" fmla="*/ 2147483646 w 118"/>
                  <a:gd name="T7" fmla="*/ 2147483646 h 122"/>
                  <a:gd name="T8" fmla="*/ 2147483646 w 118"/>
                  <a:gd name="T9" fmla="*/ 2147483646 h 122"/>
                  <a:gd name="T10" fmla="*/ 2147483646 w 118"/>
                  <a:gd name="T11" fmla="*/ 2147483646 h 122"/>
                  <a:gd name="T12" fmla="*/ 2147483646 w 118"/>
                  <a:gd name="T13" fmla="*/ 2147483646 h 122"/>
                  <a:gd name="T14" fmla="*/ 2147483646 w 118"/>
                  <a:gd name="T15" fmla="*/ 2147483646 h 122"/>
                  <a:gd name="T16" fmla="*/ 2147483646 w 118"/>
                  <a:gd name="T17" fmla="*/ 2147483646 h 122"/>
                  <a:gd name="T18" fmla="*/ 2147483646 w 118"/>
                  <a:gd name="T19" fmla="*/ 2147483646 h 122"/>
                  <a:gd name="T20" fmla="*/ 2147483646 w 118"/>
                  <a:gd name="T21" fmla="*/ 2147483646 h 122"/>
                  <a:gd name="T22" fmla="*/ 2147483646 w 118"/>
                  <a:gd name="T23" fmla="*/ 2147483646 h 122"/>
                  <a:gd name="T24" fmla="*/ 0 w 118"/>
                  <a:gd name="T25" fmla="*/ 2147483646 h 122"/>
                  <a:gd name="T26" fmla="*/ 2147483646 w 118"/>
                  <a:gd name="T27" fmla="*/ 2147483646 h 122"/>
                  <a:gd name="T28" fmla="*/ 2147483646 w 118"/>
                  <a:gd name="T29" fmla="*/ 2147483646 h 122"/>
                  <a:gd name="T30" fmla="*/ 2147483646 w 118"/>
                  <a:gd name="T31" fmla="*/ 2147483646 h 122"/>
                  <a:gd name="T32" fmla="*/ 2147483646 w 118"/>
                  <a:gd name="T33" fmla="*/ 2147483646 h 122"/>
                  <a:gd name="T34" fmla="*/ 2147483646 w 118"/>
                  <a:gd name="T35" fmla="*/ 2147483646 h 122"/>
                  <a:gd name="T36" fmla="*/ 2147483646 w 118"/>
                  <a:gd name="T37" fmla="*/ 2147483646 h 122"/>
                  <a:gd name="T38" fmla="*/ 2147483646 w 118"/>
                  <a:gd name="T39" fmla="*/ 2147483646 h 122"/>
                  <a:gd name="T40" fmla="*/ 2147483646 w 118"/>
                  <a:gd name="T41" fmla="*/ 2147483646 h 122"/>
                  <a:gd name="T42" fmla="*/ 2147483646 w 118"/>
                  <a:gd name="T43" fmla="*/ 2147483646 h 122"/>
                  <a:gd name="T44" fmla="*/ 2147483646 w 118"/>
                  <a:gd name="T45" fmla="*/ 2147483646 h 122"/>
                  <a:gd name="T46" fmla="*/ 2147483646 w 118"/>
                  <a:gd name="T47" fmla="*/ 2147483646 h 122"/>
                  <a:gd name="T48" fmla="*/ 2147483646 w 118"/>
                  <a:gd name="T49" fmla="*/ 2147483646 h 122"/>
                  <a:gd name="T50" fmla="*/ 2147483646 w 118"/>
                  <a:gd name="T51" fmla="*/ 2147483646 h 122"/>
                  <a:gd name="T52" fmla="*/ 2147483646 w 118"/>
                  <a:gd name="T53" fmla="*/ 2147483646 h 122"/>
                  <a:gd name="T54" fmla="*/ 2147483646 w 118"/>
                  <a:gd name="T55" fmla="*/ 2147483646 h 122"/>
                  <a:gd name="T56" fmla="*/ 2147483646 w 118"/>
                  <a:gd name="T57" fmla="*/ 2147483646 h 122"/>
                  <a:gd name="T58" fmla="*/ 2147483646 w 118"/>
                  <a:gd name="T59" fmla="*/ 2147483646 h 122"/>
                  <a:gd name="T60" fmla="*/ 2147483646 w 118"/>
                  <a:gd name="T61" fmla="*/ 0 h 122"/>
                  <a:gd name="T62" fmla="*/ 2147483646 w 118"/>
                  <a:gd name="T63" fmla="*/ 2147483646 h 122"/>
                  <a:gd name="T64" fmla="*/ 2147483646 w 118"/>
                  <a:gd name="T65" fmla="*/ 2147483646 h 122"/>
                  <a:gd name="T66" fmla="*/ 2147483646 w 118"/>
                  <a:gd name="T67" fmla="*/ 2147483646 h 122"/>
                  <a:gd name="T68" fmla="*/ 2147483646 w 118"/>
                  <a:gd name="T69" fmla="*/ 2147483646 h 122"/>
                  <a:gd name="T70" fmla="*/ 2147483646 w 118"/>
                  <a:gd name="T71" fmla="*/ 2147483646 h 122"/>
                  <a:gd name="T72" fmla="*/ 2147483646 w 118"/>
                  <a:gd name="T73" fmla="*/ 2147483646 h 122"/>
                  <a:gd name="T74" fmla="*/ 2147483646 w 118"/>
                  <a:gd name="T75" fmla="*/ 2147483646 h 122"/>
                  <a:gd name="T76" fmla="*/ 2147483646 w 118"/>
                  <a:gd name="T77" fmla="*/ 2147483646 h 122"/>
                  <a:gd name="T78" fmla="*/ 2147483646 w 118"/>
                  <a:gd name="T79" fmla="*/ 2147483646 h 122"/>
                  <a:gd name="T80" fmla="*/ 2147483646 w 118"/>
                  <a:gd name="T81" fmla="*/ 2147483646 h 122"/>
                  <a:gd name="T82" fmla="*/ 2147483646 w 118"/>
                  <a:gd name="T83" fmla="*/ 2147483646 h 122"/>
                  <a:gd name="T84" fmla="*/ 2147483646 w 118"/>
                  <a:gd name="T85" fmla="*/ 2147483646 h 122"/>
                  <a:gd name="T86" fmla="*/ 2147483646 w 118"/>
                  <a:gd name="T87" fmla="*/ 2147483646 h 122"/>
                  <a:gd name="T88" fmla="*/ 2147483646 w 118"/>
                  <a:gd name="T89" fmla="*/ 2147483646 h 122"/>
                  <a:gd name="T90" fmla="*/ 2147483646 w 118"/>
                  <a:gd name="T91" fmla="*/ 2147483646 h 122"/>
                  <a:gd name="T92" fmla="*/ 2147483646 w 118"/>
                  <a:gd name="T93" fmla="*/ 2147483646 h 122"/>
                  <a:gd name="T94" fmla="*/ 2147483646 w 118"/>
                  <a:gd name="T95" fmla="*/ 2147483646 h 122"/>
                  <a:gd name="T96" fmla="*/ 2147483646 w 118"/>
                  <a:gd name="T97" fmla="*/ 2147483646 h 122"/>
                  <a:gd name="T98" fmla="*/ 2147483646 w 118"/>
                  <a:gd name="T99" fmla="*/ 2147483646 h 122"/>
                  <a:gd name="T100" fmla="*/ 2147483646 w 118"/>
                  <a:gd name="T101" fmla="*/ 2147483646 h 122"/>
                  <a:gd name="T102" fmla="*/ 2147483646 w 118"/>
                  <a:gd name="T103" fmla="*/ 2147483646 h 122"/>
                  <a:gd name="T104" fmla="*/ 2147483646 w 118"/>
                  <a:gd name="T105" fmla="*/ 2147483646 h 122"/>
                  <a:gd name="T106" fmla="*/ 2147483646 w 118"/>
                  <a:gd name="T107" fmla="*/ 2147483646 h 122"/>
                  <a:gd name="T108" fmla="*/ 2147483646 w 118"/>
                  <a:gd name="T109" fmla="*/ 2147483646 h 122"/>
                  <a:gd name="T110" fmla="*/ 2147483646 w 118"/>
                  <a:gd name="T111" fmla="*/ 2147483646 h 122"/>
                  <a:gd name="T112" fmla="*/ 2147483646 w 118"/>
                  <a:gd name="T113" fmla="*/ 2147483646 h 12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18" h="122">
                    <a:moveTo>
                      <a:pt x="79" y="113"/>
                    </a:moveTo>
                    <a:lnTo>
                      <a:pt x="79" y="113"/>
                    </a:lnTo>
                    <a:lnTo>
                      <a:pt x="74" y="117"/>
                    </a:lnTo>
                    <a:lnTo>
                      <a:pt x="68" y="120"/>
                    </a:lnTo>
                    <a:lnTo>
                      <a:pt x="62" y="122"/>
                    </a:lnTo>
                    <a:lnTo>
                      <a:pt x="58" y="122"/>
                    </a:lnTo>
                    <a:lnTo>
                      <a:pt x="54" y="122"/>
                    </a:lnTo>
                    <a:lnTo>
                      <a:pt x="45" y="122"/>
                    </a:lnTo>
                    <a:lnTo>
                      <a:pt x="37" y="121"/>
                    </a:lnTo>
                    <a:lnTo>
                      <a:pt x="33" y="121"/>
                    </a:lnTo>
                    <a:lnTo>
                      <a:pt x="30" y="118"/>
                    </a:lnTo>
                    <a:lnTo>
                      <a:pt x="26" y="115"/>
                    </a:lnTo>
                    <a:lnTo>
                      <a:pt x="23" y="111"/>
                    </a:lnTo>
                    <a:lnTo>
                      <a:pt x="20" y="100"/>
                    </a:lnTo>
                    <a:lnTo>
                      <a:pt x="18" y="90"/>
                    </a:lnTo>
                    <a:lnTo>
                      <a:pt x="15" y="76"/>
                    </a:lnTo>
                    <a:lnTo>
                      <a:pt x="14" y="70"/>
                    </a:lnTo>
                    <a:lnTo>
                      <a:pt x="10" y="62"/>
                    </a:lnTo>
                    <a:lnTo>
                      <a:pt x="4" y="52"/>
                    </a:lnTo>
                    <a:lnTo>
                      <a:pt x="2" y="45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2" y="32"/>
                    </a:lnTo>
                    <a:lnTo>
                      <a:pt x="3" y="31"/>
                    </a:lnTo>
                    <a:lnTo>
                      <a:pt x="4" y="31"/>
                    </a:lnTo>
                    <a:lnTo>
                      <a:pt x="6" y="32"/>
                    </a:lnTo>
                    <a:lnTo>
                      <a:pt x="7" y="34"/>
                    </a:lnTo>
                    <a:lnTo>
                      <a:pt x="22" y="58"/>
                    </a:lnTo>
                    <a:lnTo>
                      <a:pt x="23" y="59"/>
                    </a:lnTo>
                    <a:lnTo>
                      <a:pt x="26" y="59"/>
                    </a:lnTo>
                    <a:lnTo>
                      <a:pt x="29" y="59"/>
                    </a:lnTo>
                    <a:lnTo>
                      <a:pt x="30" y="55"/>
                    </a:lnTo>
                    <a:lnTo>
                      <a:pt x="26" y="15"/>
                    </a:lnTo>
                    <a:lnTo>
                      <a:pt x="27" y="8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4" y="6"/>
                    </a:lnTo>
                    <a:lnTo>
                      <a:pt x="35" y="8"/>
                    </a:lnTo>
                    <a:lnTo>
                      <a:pt x="37" y="11"/>
                    </a:lnTo>
                    <a:lnTo>
                      <a:pt x="41" y="49"/>
                    </a:lnTo>
                    <a:lnTo>
                      <a:pt x="41" y="51"/>
                    </a:lnTo>
                    <a:lnTo>
                      <a:pt x="42" y="52"/>
                    </a:lnTo>
                    <a:lnTo>
                      <a:pt x="43" y="52"/>
                    </a:lnTo>
                    <a:lnTo>
                      <a:pt x="45" y="48"/>
                    </a:lnTo>
                    <a:lnTo>
                      <a:pt x="46" y="24"/>
                    </a:lnTo>
                    <a:lnTo>
                      <a:pt x="49" y="4"/>
                    </a:lnTo>
                    <a:lnTo>
                      <a:pt x="50" y="1"/>
                    </a:lnTo>
                    <a:lnTo>
                      <a:pt x="54" y="0"/>
                    </a:lnTo>
                    <a:lnTo>
                      <a:pt x="57" y="0"/>
                    </a:lnTo>
                    <a:lnTo>
                      <a:pt x="58" y="1"/>
                    </a:lnTo>
                    <a:lnTo>
                      <a:pt x="60" y="3"/>
                    </a:lnTo>
                    <a:lnTo>
                      <a:pt x="60" y="7"/>
                    </a:lnTo>
                    <a:lnTo>
                      <a:pt x="56" y="49"/>
                    </a:lnTo>
                    <a:lnTo>
                      <a:pt x="56" y="51"/>
                    </a:lnTo>
                    <a:lnTo>
                      <a:pt x="58" y="52"/>
                    </a:lnTo>
                    <a:lnTo>
                      <a:pt x="60" y="51"/>
                    </a:lnTo>
                    <a:lnTo>
                      <a:pt x="62" y="49"/>
                    </a:lnTo>
                    <a:lnTo>
                      <a:pt x="77" y="14"/>
                    </a:lnTo>
                    <a:lnTo>
                      <a:pt x="79" y="13"/>
                    </a:lnTo>
                    <a:lnTo>
                      <a:pt x="80" y="11"/>
                    </a:lnTo>
                    <a:lnTo>
                      <a:pt x="85" y="11"/>
                    </a:lnTo>
                    <a:lnTo>
                      <a:pt x="87" y="13"/>
                    </a:lnTo>
                    <a:lnTo>
                      <a:pt x="88" y="14"/>
                    </a:lnTo>
                    <a:lnTo>
                      <a:pt x="88" y="17"/>
                    </a:lnTo>
                    <a:lnTo>
                      <a:pt x="87" y="21"/>
                    </a:lnTo>
                    <a:lnTo>
                      <a:pt x="79" y="44"/>
                    </a:lnTo>
                    <a:lnTo>
                      <a:pt x="72" y="62"/>
                    </a:lnTo>
                    <a:lnTo>
                      <a:pt x="72" y="66"/>
                    </a:lnTo>
                    <a:lnTo>
                      <a:pt x="72" y="72"/>
                    </a:lnTo>
                    <a:lnTo>
                      <a:pt x="73" y="76"/>
                    </a:lnTo>
                    <a:lnTo>
                      <a:pt x="74" y="80"/>
                    </a:lnTo>
                    <a:lnTo>
                      <a:pt x="77" y="83"/>
                    </a:lnTo>
                    <a:lnTo>
                      <a:pt x="81" y="84"/>
                    </a:lnTo>
                    <a:lnTo>
                      <a:pt x="84" y="84"/>
                    </a:lnTo>
                    <a:lnTo>
                      <a:pt x="88" y="82"/>
                    </a:lnTo>
                    <a:lnTo>
                      <a:pt x="100" y="7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1" y="73"/>
                    </a:lnTo>
                    <a:lnTo>
                      <a:pt x="116" y="76"/>
                    </a:lnTo>
                    <a:lnTo>
                      <a:pt x="118" y="80"/>
                    </a:lnTo>
                    <a:lnTo>
                      <a:pt x="116" y="82"/>
                    </a:lnTo>
                    <a:lnTo>
                      <a:pt x="115" y="83"/>
                    </a:lnTo>
                    <a:lnTo>
                      <a:pt x="108" y="86"/>
                    </a:lnTo>
                    <a:lnTo>
                      <a:pt x="100" y="90"/>
                    </a:lnTo>
                    <a:lnTo>
                      <a:pt x="95" y="94"/>
                    </a:lnTo>
                    <a:lnTo>
                      <a:pt x="88" y="101"/>
                    </a:lnTo>
                    <a:lnTo>
                      <a:pt x="79" y="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5638" name="Group 67">
            <a:extLst>
              <a:ext uri="{FF2B5EF4-FFF2-40B4-BE49-F238E27FC236}">
                <a16:creationId xmlns:a16="http://schemas.microsoft.com/office/drawing/2014/main" id="{83DC7381-9DCE-328A-C679-17BA6B64444C}"/>
              </a:ext>
            </a:extLst>
          </p:cNvPr>
          <p:cNvGrpSpPr>
            <a:grpSpLocks/>
          </p:cNvGrpSpPr>
          <p:nvPr/>
        </p:nvGrpSpPr>
        <p:grpSpPr bwMode="auto">
          <a:xfrm>
            <a:off x="306388" y="1612900"/>
            <a:ext cx="517525" cy="833438"/>
            <a:chOff x="3672" y="3090"/>
            <a:chExt cx="326" cy="525"/>
          </a:xfrm>
        </p:grpSpPr>
        <p:sp>
          <p:nvSpPr>
            <p:cNvPr id="26004" name="Freeform 68">
              <a:extLst>
                <a:ext uri="{FF2B5EF4-FFF2-40B4-BE49-F238E27FC236}">
                  <a16:creationId xmlns:a16="http://schemas.microsoft.com/office/drawing/2014/main" id="{B579C0A1-A89C-1CCF-67E6-0637F916D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3" y="3192"/>
              <a:ext cx="118" cy="186"/>
            </a:xfrm>
            <a:custGeom>
              <a:avLst/>
              <a:gdLst>
                <a:gd name="T0" fmla="*/ 0 w 246"/>
                <a:gd name="T1" fmla="*/ 1 h 369"/>
                <a:gd name="T2" fmla="*/ 0 w 246"/>
                <a:gd name="T3" fmla="*/ 1 h 369"/>
                <a:gd name="T4" fmla="*/ 0 w 246"/>
                <a:gd name="T5" fmla="*/ 1 h 369"/>
                <a:gd name="T6" fmla="*/ 0 w 246"/>
                <a:gd name="T7" fmla="*/ 0 h 369"/>
                <a:gd name="T8" fmla="*/ 0 w 246"/>
                <a:gd name="T9" fmla="*/ 1 h 3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369"/>
                <a:gd name="T17" fmla="*/ 246 w 246"/>
                <a:gd name="T18" fmla="*/ 369 h 3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369">
                  <a:moveTo>
                    <a:pt x="0" y="8"/>
                  </a:moveTo>
                  <a:lnTo>
                    <a:pt x="234" y="369"/>
                  </a:lnTo>
                  <a:lnTo>
                    <a:pt x="246" y="362"/>
                  </a:lnTo>
                  <a:lnTo>
                    <a:pt x="1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05" name="Freeform 69">
              <a:extLst>
                <a:ext uri="{FF2B5EF4-FFF2-40B4-BE49-F238E27FC236}">
                  <a16:creationId xmlns:a16="http://schemas.microsoft.com/office/drawing/2014/main" id="{FDBC0016-7436-90EA-00AE-6BA8D7375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" y="3262"/>
              <a:ext cx="121" cy="190"/>
            </a:xfrm>
            <a:custGeom>
              <a:avLst/>
              <a:gdLst>
                <a:gd name="T0" fmla="*/ 0 w 250"/>
                <a:gd name="T1" fmla="*/ 1 h 376"/>
                <a:gd name="T2" fmla="*/ 0 w 250"/>
                <a:gd name="T3" fmla="*/ 1 h 376"/>
                <a:gd name="T4" fmla="*/ 0 w 250"/>
                <a:gd name="T5" fmla="*/ 1 h 376"/>
                <a:gd name="T6" fmla="*/ 0 w 250"/>
                <a:gd name="T7" fmla="*/ 0 h 376"/>
                <a:gd name="T8" fmla="*/ 0 w 250"/>
                <a:gd name="T9" fmla="*/ 1 h 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376"/>
                <a:gd name="T17" fmla="*/ 250 w 250"/>
                <a:gd name="T18" fmla="*/ 376 h 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376">
                  <a:moveTo>
                    <a:pt x="0" y="7"/>
                  </a:moveTo>
                  <a:lnTo>
                    <a:pt x="238" y="376"/>
                  </a:lnTo>
                  <a:lnTo>
                    <a:pt x="250" y="369"/>
                  </a:lnTo>
                  <a:lnTo>
                    <a:pt x="11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06" name="Freeform 70">
              <a:extLst>
                <a:ext uri="{FF2B5EF4-FFF2-40B4-BE49-F238E27FC236}">
                  <a16:creationId xmlns:a16="http://schemas.microsoft.com/office/drawing/2014/main" id="{B7D50AE9-6F84-45CF-A97E-3CCC42400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2" y="3145"/>
              <a:ext cx="198" cy="266"/>
            </a:xfrm>
            <a:custGeom>
              <a:avLst/>
              <a:gdLst>
                <a:gd name="T0" fmla="*/ 0 w 410"/>
                <a:gd name="T1" fmla="*/ 0 h 526"/>
                <a:gd name="T2" fmla="*/ 0 w 410"/>
                <a:gd name="T3" fmla="*/ 1 h 526"/>
                <a:gd name="T4" fmla="*/ 0 w 410"/>
                <a:gd name="T5" fmla="*/ 1 h 526"/>
                <a:gd name="T6" fmla="*/ 0 w 410"/>
                <a:gd name="T7" fmla="*/ 1 h 526"/>
                <a:gd name="T8" fmla="*/ 0 w 410"/>
                <a:gd name="T9" fmla="*/ 1 h 526"/>
                <a:gd name="T10" fmla="*/ 0 w 410"/>
                <a:gd name="T11" fmla="*/ 1 h 526"/>
                <a:gd name="T12" fmla="*/ 0 w 410"/>
                <a:gd name="T13" fmla="*/ 1 h 526"/>
                <a:gd name="T14" fmla="*/ 0 w 410"/>
                <a:gd name="T15" fmla="*/ 1 h 526"/>
                <a:gd name="T16" fmla="*/ 0 w 410"/>
                <a:gd name="T17" fmla="*/ 1 h 526"/>
                <a:gd name="T18" fmla="*/ 0 w 410"/>
                <a:gd name="T19" fmla="*/ 1 h 526"/>
                <a:gd name="T20" fmla="*/ 0 w 410"/>
                <a:gd name="T21" fmla="*/ 1 h 526"/>
                <a:gd name="T22" fmla="*/ 0 w 410"/>
                <a:gd name="T23" fmla="*/ 1 h 526"/>
                <a:gd name="T24" fmla="*/ 0 w 410"/>
                <a:gd name="T25" fmla="*/ 0 h 5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0"/>
                <a:gd name="T40" fmla="*/ 0 h 526"/>
                <a:gd name="T41" fmla="*/ 410 w 410"/>
                <a:gd name="T42" fmla="*/ 526 h 5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0" h="526">
                  <a:moveTo>
                    <a:pt x="85" y="0"/>
                  </a:moveTo>
                  <a:lnTo>
                    <a:pt x="0" y="57"/>
                  </a:lnTo>
                  <a:lnTo>
                    <a:pt x="63" y="143"/>
                  </a:lnTo>
                  <a:lnTo>
                    <a:pt x="11" y="177"/>
                  </a:lnTo>
                  <a:lnTo>
                    <a:pt x="0" y="217"/>
                  </a:lnTo>
                  <a:lnTo>
                    <a:pt x="154" y="457"/>
                  </a:lnTo>
                  <a:lnTo>
                    <a:pt x="251" y="526"/>
                  </a:lnTo>
                  <a:lnTo>
                    <a:pt x="410" y="423"/>
                  </a:lnTo>
                  <a:lnTo>
                    <a:pt x="399" y="309"/>
                  </a:lnTo>
                  <a:lnTo>
                    <a:pt x="239" y="57"/>
                  </a:lnTo>
                  <a:lnTo>
                    <a:pt x="194" y="52"/>
                  </a:lnTo>
                  <a:lnTo>
                    <a:pt x="142" y="86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CC99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07" name="Freeform 71">
              <a:extLst>
                <a:ext uri="{FF2B5EF4-FFF2-40B4-BE49-F238E27FC236}">
                  <a16:creationId xmlns:a16="http://schemas.microsoft.com/office/drawing/2014/main" id="{13F31787-E766-5C74-F65C-D7E5C8293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3" y="3365"/>
              <a:ext cx="116" cy="85"/>
            </a:xfrm>
            <a:custGeom>
              <a:avLst/>
              <a:gdLst>
                <a:gd name="T0" fmla="*/ 0 w 242"/>
                <a:gd name="T1" fmla="*/ 1 h 169"/>
                <a:gd name="T2" fmla="*/ 0 w 242"/>
                <a:gd name="T3" fmla="*/ 1 h 169"/>
                <a:gd name="T4" fmla="*/ 0 w 242"/>
                <a:gd name="T5" fmla="*/ 1 h 169"/>
                <a:gd name="T6" fmla="*/ 0 w 242"/>
                <a:gd name="T7" fmla="*/ 0 h 169"/>
                <a:gd name="T8" fmla="*/ 0 w 242"/>
                <a:gd name="T9" fmla="*/ 1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2"/>
                <a:gd name="T16" fmla="*/ 0 h 169"/>
                <a:gd name="T17" fmla="*/ 242 w 242"/>
                <a:gd name="T18" fmla="*/ 169 h 1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2" h="169">
                  <a:moveTo>
                    <a:pt x="242" y="23"/>
                  </a:moveTo>
                  <a:lnTo>
                    <a:pt x="15" y="169"/>
                  </a:lnTo>
                  <a:lnTo>
                    <a:pt x="0" y="146"/>
                  </a:lnTo>
                  <a:lnTo>
                    <a:pt x="227" y="0"/>
                  </a:lnTo>
                  <a:lnTo>
                    <a:pt x="242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08" name="Freeform 72">
              <a:extLst>
                <a:ext uri="{FF2B5EF4-FFF2-40B4-BE49-F238E27FC236}">
                  <a16:creationId xmlns:a16="http://schemas.microsoft.com/office/drawing/2014/main" id="{B581DEEC-1870-308B-BE8E-E9A94FC65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2" y="3408"/>
              <a:ext cx="81" cy="127"/>
            </a:xfrm>
            <a:custGeom>
              <a:avLst/>
              <a:gdLst>
                <a:gd name="T0" fmla="*/ 0 w 169"/>
                <a:gd name="T1" fmla="*/ 1 h 253"/>
                <a:gd name="T2" fmla="*/ 0 w 169"/>
                <a:gd name="T3" fmla="*/ 1 h 253"/>
                <a:gd name="T4" fmla="*/ 0 w 169"/>
                <a:gd name="T5" fmla="*/ 1 h 253"/>
                <a:gd name="T6" fmla="*/ 0 w 169"/>
                <a:gd name="T7" fmla="*/ 0 h 253"/>
                <a:gd name="T8" fmla="*/ 0 w 169"/>
                <a:gd name="T9" fmla="*/ 1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53"/>
                <a:gd name="T17" fmla="*/ 169 w 169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53">
                  <a:moveTo>
                    <a:pt x="0" y="8"/>
                  </a:moveTo>
                  <a:lnTo>
                    <a:pt x="157" y="253"/>
                  </a:lnTo>
                  <a:lnTo>
                    <a:pt x="169" y="246"/>
                  </a:lnTo>
                  <a:lnTo>
                    <a:pt x="1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09" name="Freeform 73">
              <a:extLst>
                <a:ext uri="{FF2B5EF4-FFF2-40B4-BE49-F238E27FC236}">
                  <a16:creationId xmlns:a16="http://schemas.microsoft.com/office/drawing/2014/main" id="{615CA1A9-DA5D-A2BB-4148-0F6FAD426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3" y="3507"/>
              <a:ext cx="45" cy="44"/>
            </a:xfrm>
            <a:custGeom>
              <a:avLst/>
              <a:gdLst>
                <a:gd name="T0" fmla="*/ 0 w 93"/>
                <a:gd name="T1" fmla="*/ 1 h 88"/>
                <a:gd name="T2" fmla="*/ 0 w 93"/>
                <a:gd name="T3" fmla="*/ 1 h 88"/>
                <a:gd name="T4" fmla="*/ 0 w 93"/>
                <a:gd name="T5" fmla="*/ 1 h 88"/>
                <a:gd name="T6" fmla="*/ 0 w 93"/>
                <a:gd name="T7" fmla="*/ 0 h 88"/>
                <a:gd name="T8" fmla="*/ 0 w 93"/>
                <a:gd name="T9" fmla="*/ 1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88"/>
                <a:gd name="T17" fmla="*/ 93 w 93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88">
                  <a:moveTo>
                    <a:pt x="93" y="50"/>
                  </a:moveTo>
                  <a:lnTo>
                    <a:pt x="35" y="88"/>
                  </a:lnTo>
                  <a:lnTo>
                    <a:pt x="0" y="38"/>
                  </a:lnTo>
                  <a:lnTo>
                    <a:pt x="58" y="0"/>
                  </a:lnTo>
                  <a:lnTo>
                    <a:pt x="93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10" name="Rectangle 74">
              <a:extLst>
                <a:ext uri="{FF2B5EF4-FFF2-40B4-BE49-F238E27FC236}">
                  <a16:creationId xmlns:a16="http://schemas.microsoft.com/office/drawing/2014/main" id="{DA816529-B8EE-0195-3E10-509A3E609D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2" y="3599"/>
              <a:ext cx="133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11" name="Rectangle 76">
              <a:extLst>
                <a:ext uri="{FF2B5EF4-FFF2-40B4-BE49-F238E27FC236}">
                  <a16:creationId xmlns:a16="http://schemas.microsoft.com/office/drawing/2014/main" id="{DF4466AE-B2E9-E232-D242-EE0703161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3" y="3406"/>
              <a:ext cx="15" cy="16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12" name="Freeform 77">
              <a:extLst>
                <a:ext uri="{FF2B5EF4-FFF2-40B4-BE49-F238E27FC236}">
                  <a16:creationId xmlns:a16="http://schemas.microsoft.com/office/drawing/2014/main" id="{B7EDCD42-CB53-13D6-6D99-142B575E2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0" y="3567"/>
              <a:ext cx="20" cy="36"/>
            </a:xfrm>
            <a:custGeom>
              <a:avLst/>
              <a:gdLst>
                <a:gd name="T0" fmla="*/ 0 w 42"/>
                <a:gd name="T1" fmla="*/ 0 h 73"/>
                <a:gd name="T2" fmla="*/ 0 w 42"/>
                <a:gd name="T3" fmla="*/ 0 h 73"/>
                <a:gd name="T4" fmla="*/ 0 w 42"/>
                <a:gd name="T5" fmla="*/ 0 h 73"/>
                <a:gd name="T6" fmla="*/ 0 w 42"/>
                <a:gd name="T7" fmla="*/ 0 h 73"/>
                <a:gd name="T8" fmla="*/ 0 w 42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73"/>
                <a:gd name="T17" fmla="*/ 42 w 42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73">
                  <a:moveTo>
                    <a:pt x="42" y="4"/>
                  </a:moveTo>
                  <a:lnTo>
                    <a:pt x="11" y="73"/>
                  </a:lnTo>
                  <a:lnTo>
                    <a:pt x="0" y="69"/>
                  </a:lnTo>
                  <a:lnTo>
                    <a:pt x="31" y="0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13" name="Freeform 78">
              <a:extLst>
                <a:ext uri="{FF2B5EF4-FFF2-40B4-BE49-F238E27FC236}">
                  <a16:creationId xmlns:a16="http://schemas.microsoft.com/office/drawing/2014/main" id="{FEDA1FCA-4A60-21DF-A986-219EFD4B7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" y="3571"/>
              <a:ext cx="20" cy="32"/>
            </a:xfrm>
            <a:custGeom>
              <a:avLst/>
              <a:gdLst>
                <a:gd name="T0" fmla="*/ 0 w 42"/>
                <a:gd name="T1" fmla="*/ 0 h 65"/>
                <a:gd name="T2" fmla="*/ 0 w 42"/>
                <a:gd name="T3" fmla="*/ 0 h 65"/>
                <a:gd name="T4" fmla="*/ 0 w 42"/>
                <a:gd name="T5" fmla="*/ 0 h 65"/>
                <a:gd name="T6" fmla="*/ 0 w 42"/>
                <a:gd name="T7" fmla="*/ 0 h 65"/>
                <a:gd name="T8" fmla="*/ 0 w 42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65"/>
                <a:gd name="T17" fmla="*/ 42 w 42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65">
                  <a:moveTo>
                    <a:pt x="0" y="3"/>
                  </a:moveTo>
                  <a:lnTo>
                    <a:pt x="31" y="65"/>
                  </a:lnTo>
                  <a:lnTo>
                    <a:pt x="42" y="61"/>
                  </a:lnTo>
                  <a:lnTo>
                    <a:pt x="1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14" name="Rectangle 79">
              <a:extLst>
                <a:ext uri="{FF2B5EF4-FFF2-40B4-BE49-F238E27FC236}">
                  <a16:creationId xmlns:a16="http://schemas.microsoft.com/office/drawing/2014/main" id="{52AB18D2-BCB1-ACB0-B0DD-57C49D00E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" y="3569"/>
              <a:ext cx="94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15" name="Freeform 80">
              <a:extLst>
                <a:ext uri="{FF2B5EF4-FFF2-40B4-BE49-F238E27FC236}">
                  <a16:creationId xmlns:a16="http://schemas.microsoft.com/office/drawing/2014/main" id="{C6C6B1DD-3EBA-5C61-F17F-29737E3F3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3" y="3103"/>
              <a:ext cx="88" cy="82"/>
            </a:xfrm>
            <a:custGeom>
              <a:avLst/>
              <a:gdLst>
                <a:gd name="T0" fmla="*/ 0 w 183"/>
                <a:gd name="T1" fmla="*/ 0 h 163"/>
                <a:gd name="T2" fmla="*/ 0 w 183"/>
                <a:gd name="T3" fmla="*/ 1 h 163"/>
                <a:gd name="T4" fmla="*/ 0 w 183"/>
                <a:gd name="T5" fmla="*/ 1 h 163"/>
                <a:gd name="T6" fmla="*/ 0 w 183"/>
                <a:gd name="T7" fmla="*/ 1 h 163"/>
                <a:gd name="T8" fmla="*/ 0 w 183"/>
                <a:gd name="T9" fmla="*/ 1 h 163"/>
                <a:gd name="T10" fmla="*/ 0 w 183"/>
                <a:gd name="T11" fmla="*/ 1 h 163"/>
                <a:gd name="T12" fmla="*/ 0 w 183"/>
                <a:gd name="T13" fmla="*/ 1 h 163"/>
                <a:gd name="T14" fmla="*/ 0 w 183"/>
                <a:gd name="T15" fmla="*/ 1 h 163"/>
                <a:gd name="T16" fmla="*/ 0 w 183"/>
                <a:gd name="T17" fmla="*/ 1 h 163"/>
                <a:gd name="T18" fmla="*/ 0 w 183"/>
                <a:gd name="T19" fmla="*/ 1 h 163"/>
                <a:gd name="T20" fmla="*/ 0 w 183"/>
                <a:gd name="T21" fmla="*/ 1 h 163"/>
                <a:gd name="T22" fmla="*/ 0 w 183"/>
                <a:gd name="T23" fmla="*/ 1 h 163"/>
                <a:gd name="T24" fmla="*/ 0 w 183"/>
                <a:gd name="T25" fmla="*/ 1 h 163"/>
                <a:gd name="T26" fmla="*/ 0 w 183"/>
                <a:gd name="T27" fmla="*/ 1 h 163"/>
                <a:gd name="T28" fmla="*/ 0 w 183"/>
                <a:gd name="T29" fmla="*/ 1 h 163"/>
                <a:gd name="T30" fmla="*/ 0 w 183"/>
                <a:gd name="T31" fmla="*/ 1 h 163"/>
                <a:gd name="T32" fmla="*/ 0 w 183"/>
                <a:gd name="T33" fmla="*/ 1 h 163"/>
                <a:gd name="T34" fmla="*/ 0 w 183"/>
                <a:gd name="T35" fmla="*/ 1 h 163"/>
                <a:gd name="T36" fmla="*/ 0 w 183"/>
                <a:gd name="T37" fmla="*/ 1 h 1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3"/>
                <a:gd name="T58" fmla="*/ 0 h 163"/>
                <a:gd name="T59" fmla="*/ 183 w 183"/>
                <a:gd name="T60" fmla="*/ 163 h 1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3" h="163">
                  <a:moveTo>
                    <a:pt x="183" y="0"/>
                  </a:moveTo>
                  <a:lnTo>
                    <a:pt x="164" y="2"/>
                  </a:lnTo>
                  <a:lnTo>
                    <a:pt x="147" y="4"/>
                  </a:lnTo>
                  <a:lnTo>
                    <a:pt x="129" y="7"/>
                  </a:lnTo>
                  <a:lnTo>
                    <a:pt x="112" y="12"/>
                  </a:lnTo>
                  <a:lnTo>
                    <a:pt x="98" y="19"/>
                  </a:lnTo>
                  <a:lnTo>
                    <a:pt x="82" y="27"/>
                  </a:lnTo>
                  <a:lnTo>
                    <a:pt x="69" y="36"/>
                  </a:lnTo>
                  <a:lnTo>
                    <a:pt x="55" y="47"/>
                  </a:lnTo>
                  <a:lnTo>
                    <a:pt x="43" y="58"/>
                  </a:lnTo>
                  <a:lnTo>
                    <a:pt x="32" y="71"/>
                  </a:lnTo>
                  <a:lnTo>
                    <a:pt x="23" y="84"/>
                  </a:lnTo>
                  <a:lnTo>
                    <a:pt x="16" y="98"/>
                  </a:lnTo>
                  <a:lnTo>
                    <a:pt x="9" y="113"/>
                  </a:lnTo>
                  <a:lnTo>
                    <a:pt x="4" y="129"/>
                  </a:lnTo>
                  <a:lnTo>
                    <a:pt x="2" y="144"/>
                  </a:lnTo>
                  <a:lnTo>
                    <a:pt x="1" y="162"/>
                  </a:lnTo>
                  <a:lnTo>
                    <a:pt x="0" y="162"/>
                  </a:lnTo>
                  <a:lnTo>
                    <a:pt x="1" y="16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016" name="Group 81">
              <a:extLst>
                <a:ext uri="{FF2B5EF4-FFF2-40B4-BE49-F238E27FC236}">
                  <a16:creationId xmlns:a16="http://schemas.microsoft.com/office/drawing/2014/main" id="{51632C85-E244-EC97-5285-AE87C83096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7" y="3090"/>
              <a:ext cx="20" cy="33"/>
              <a:chOff x="2171" y="891"/>
              <a:chExt cx="42" cy="66"/>
            </a:xfrm>
          </p:grpSpPr>
          <p:sp>
            <p:nvSpPr>
              <p:cNvPr id="26030" name="Line 82">
                <a:extLst>
                  <a:ext uri="{FF2B5EF4-FFF2-40B4-BE49-F238E27FC236}">
                    <a16:creationId xmlns:a16="http://schemas.microsoft.com/office/drawing/2014/main" id="{BC949547-967E-56B3-5F19-B40883C41E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83" y="920"/>
                <a:ext cx="28" cy="3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31" name="Line 83">
                <a:extLst>
                  <a:ext uri="{FF2B5EF4-FFF2-40B4-BE49-F238E27FC236}">
                    <a16:creationId xmlns:a16="http://schemas.microsoft.com/office/drawing/2014/main" id="{1B04A27F-F62C-32EE-3DCC-59967066B5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171" y="891"/>
                <a:ext cx="42" cy="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017" name="Group 84">
              <a:extLst>
                <a:ext uri="{FF2B5EF4-FFF2-40B4-BE49-F238E27FC236}">
                  <a16:creationId xmlns:a16="http://schemas.microsoft.com/office/drawing/2014/main" id="{5F9609F5-3D67-8676-E17F-CE6DAA5E92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2" y="3168"/>
              <a:ext cx="32" cy="22"/>
              <a:chOff x="1995" y="1046"/>
              <a:chExt cx="66" cy="44"/>
            </a:xfrm>
          </p:grpSpPr>
          <p:sp>
            <p:nvSpPr>
              <p:cNvPr id="26028" name="Line 85">
                <a:extLst>
                  <a:ext uri="{FF2B5EF4-FFF2-40B4-BE49-F238E27FC236}">
                    <a16:creationId xmlns:a16="http://schemas.microsoft.com/office/drawing/2014/main" id="{BFEB13BD-2004-7679-E2A1-2FF3EEAD0C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9" y="1066"/>
                <a:ext cx="42" cy="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29" name="Line 86">
                <a:extLst>
                  <a:ext uri="{FF2B5EF4-FFF2-40B4-BE49-F238E27FC236}">
                    <a16:creationId xmlns:a16="http://schemas.microsoft.com/office/drawing/2014/main" id="{0309F082-20F6-9D4C-75FD-284538BA2B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95" y="1046"/>
                <a:ext cx="25" cy="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018" name="Freeform 87">
              <a:extLst>
                <a:ext uri="{FF2B5EF4-FFF2-40B4-BE49-F238E27FC236}">
                  <a16:creationId xmlns:a16="http://schemas.microsoft.com/office/drawing/2014/main" id="{4D265C7D-52EF-9EDD-E602-CB2D9A4AB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3" y="3103"/>
              <a:ext cx="88" cy="82"/>
            </a:xfrm>
            <a:custGeom>
              <a:avLst/>
              <a:gdLst>
                <a:gd name="T0" fmla="*/ 0 w 183"/>
                <a:gd name="T1" fmla="*/ 0 h 163"/>
                <a:gd name="T2" fmla="*/ 0 w 183"/>
                <a:gd name="T3" fmla="*/ 1 h 163"/>
                <a:gd name="T4" fmla="*/ 0 w 183"/>
                <a:gd name="T5" fmla="*/ 1 h 163"/>
                <a:gd name="T6" fmla="*/ 0 w 183"/>
                <a:gd name="T7" fmla="*/ 1 h 163"/>
                <a:gd name="T8" fmla="*/ 0 w 183"/>
                <a:gd name="T9" fmla="*/ 1 h 163"/>
                <a:gd name="T10" fmla="*/ 0 w 183"/>
                <a:gd name="T11" fmla="*/ 1 h 163"/>
                <a:gd name="T12" fmla="*/ 0 w 183"/>
                <a:gd name="T13" fmla="*/ 1 h 163"/>
                <a:gd name="T14" fmla="*/ 0 w 183"/>
                <a:gd name="T15" fmla="*/ 1 h 163"/>
                <a:gd name="T16" fmla="*/ 0 w 183"/>
                <a:gd name="T17" fmla="*/ 1 h 163"/>
                <a:gd name="T18" fmla="*/ 0 w 183"/>
                <a:gd name="T19" fmla="*/ 1 h 163"/>
                <a:gd name="T20" fmla="*/ 0 w 183"/>
                <a:gd name="T21" fmla="*/ 1 h 163"/>
                <a:gd name="T22" fmla="*/ 0 w 183"/>
                <a:gd name="T23" fmla="*/ 1 h 163"/>
                <a:gd name="T24" fmla="*/ 0 w 183"/>
                <a:gd name="T25" fmla="*/ 1 h 163"/>
                <a:gd name="T26" fmla="*/ 0 w 183"/>
                <a:gd name="T27" fmla="*/ 1 h 163"/>
                <a:gd name="T28" fmla="*/ 0 w 183"/>
                <a:gd name="T29" fmla="*/ 1 h 163"/>
                <a:gd name="T30" fmla="*/ 0 w 183"/>
                <a:gd name="T31" fmla="*/ 1 h 163"/>
                <a:gd name="T32" fmla="*/ 0 w 183"/>
                <a:gd name="T33" fmla="*/ 1 h 163"/>
                <a:gd name="T34" fmla="*/ 0 w 183"/>
                <a:gd name="T35" fmla="*/ 1 h 163"/>
                <a:gd name="T36" fmla="*/ 0 w 183"/>
                <a:gd name="T37" fmla="*/ 1 h 1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3"/>
                <a:gd name="T58" fmla="*/ 0 h 163"/>
                <a:gd name="T59" fmla="*/ 183 w 183"/>
                <a:gd name="T60" fmla="*/ 163 h 1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3" h="163">
                  <a:moveTo>
                    <a:pt x="183" y="0"/>
                  </a:moveTo>
                  <a:lnTo>
                    <a:pt x="164" y="2"/>
                  </a:lnTo>
                  <a:lnTo>
                    <a:pt x="147" y="4"/>
                  </a:lnTo>
                  <a:lnTo>
                    <a:pt x="129" y="7"/>
                  </a:lnTo>
                  <a:lnTo>
                    <a:pt x="112" y="12"/>
                  </a:lnTo>
                  <a:lnTo>
                    <a:pt x="98" y="19"/>
                  </a:lnTo>
                  <a:lnTo>
                    <a:pt x="82" y="27"/>
                  </a:lnTo>
                  <a:lnTo>
                    <a:pt x="69" y="36"/>
                  </a:lnTo>
                  <a:lnTo>
                    <a:pt x="55" y="47"/>
                  </a:lnTo>
                  <a:lnTo>
                    <a:pt x="43" y="58"/>
                  </a:lnTo>
                  <a:lnTo>
                    <a:pt x="32" y="71"/>
                  </a:lnTo>
                  <a:lnTo>
                    <a:pt x="23" y="84"/>
                  </a:lnTo>
                  <a:lnTo>
                    <a:pt x="16" y="98"/>
                  </a:lnTo>
                  <a:lnTo>
                    <a:pt x="9" y="113"/>
                  </a:lnTo>
                  <a:lnTo>
                    <a:pt x="4" y="129"/>
                  </a:lnTo>
                  <a:lnTo>
                    <a:pt x="2" y="144"/>
                  </a:lnTo>
                  <a:lnTo>
                    <a:pt x="1" y="162"/>
                  </a:lnTo>
                  <a:lnTo>
                    <a:pt x="0" y="162"/>
                  </a:lnTo>
                  <a:lnTo>
                    <a:pt x="1" y="16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19" name="Line 88">
              <a:extLst>
                <a:ext uri="{FF2B5EF4-FFF2-40B4-BE49-F238E27FC236}">
                  <a16:creationId xmlns:a16="http://schemas.microsoft.com/office/drawing/2014/main" id="{DF789504-015E-9394-7823-3C4F4807A9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63" y="3105"/>
              <a:ext cx="13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20" name="Line 89">
              <a:extLst>
                <a:ext uri="{FF2B5EF4-FFF2-40B4-BE49-F238E27FC236}">
                  <a16:creationId xmlns:a16="http://schemas.microsoft.com/office/drawing/2014/main" id="{07523DC0-CEFC-F86B-547F-F7DCF8D5BF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57" y="3090"/>
              <a:ext cx="2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21" name="Line 90">
              <a:extLst>
                <a:ext uri="{FF2B5EF4-FFF2-40B4-BE49-F238E27FC236}">
                  <a16:creationId xmlns:a16="http://schemas.microsoft.com/office/drawing/2014/main" id="{271B7B8D-9AE4-BBBD-EC70-7C46250E12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63" y="3105"/>
              <a:ext cx="13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22" name="Line 91">
              <a:extLst>
                <a:ext uri="{FF2B5EF4-FFF2-40B4-BE49-F238E27FC236}">
                  <a16:creationId xmlns:a16="http://schemas.microsoft.com/office/drawing/2014/main" id="{C8D90632-9E12-9C59-6584-2FEEF95224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57" y="3090"/>
              <a:ext cx="2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023" name="Group 92">
              <a:extLst>
                <a:ext uri="{FF2B5EF4-FFF2-40B4-BE49-F238E27FC236}">
                  <a16:creationId xmlns:a16="http://schemas.microsoft.com/office/drawing/2014/main" id="{AF9F4B36-C5C4-D4C5-7579-6554980E38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2" y="3168"/>
              <a:ext cx="32" cy="22"/>
              <a:chOff x="1995" y="1046"/>
              <a:chExt cx="66" cy="44"/>
            </a:xfrm>
          </p:grpSpPr>
          <p:sp>
            <p:nvSpPr>
              <p:cNvPr id="26024" name="Line 93">
                <a:extLst>
                  <a:ext uri="{FF2B5EF4-FFF2-40B4-BE49-F238E27FC236}">
                    <a16:creationId xmlns:a16="http://schemas.microsoft.com/office/drawing/2014/main" id="{2D703B59-C122-7B26-734E-6890034BD1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9" y="1066"/>
                <a:ext cx="42" cy="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25" name="Line 94">
                <a:extLst>
                  <a:ext uri="{FF2B5EF4-FFF2-40B4-BE49-F238E27FC236}">
                    <a16:creationId xmlns:a16="http://schemas.microsoft.com/office/drawing/2014/main" id="{AC8A5ED3-2937-CC36-78FC-6D2373FA11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95" y="1046"/>
                <a:ext cx="25" cy="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26" name="Line 95">
                <a:extLst>
                  <a:ext uri="{FF2B5EF4-FFF2-40B4-BE49-F238E27FC236}">
                    <a16:creationId xmlns:a16="http://schemas.microsoft.com/office/drawing/2014/main" id="{7EAFD34B-DDF7-7AF5-8A06-BA537B3BA1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9" y="1066"/>
                <a:ext cx="42" cy="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27" name="Line 96">
                <a:extLst>
                  <a:ext uri="{FF2B5EF4-FFF2-40B4-BE49-F238E27FC236}">
                    <a16:creationId xmlns:a16="http://schemas.microsoft.com/office/drawing/2014/main" id="{2FDF5B10-ADF6-B442-1C15-6D41459084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95" y="1046"/>
                <a:ext cx="25" cy="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5639" name="Group 42">
            <a:extLst>
              <a:ext uri="{FF2B5EF4-FFF2-40B4-BE49-F238E27FC236}">
                <a16:creationId xmlns:a16="http://schemas.microsoft.com/office/drawing/2014/main" id="{6C16D84E-1950-16FB-7906-39CDCBCAA0D1}"/>
              </a:ext>
            </a:extLst>
          </p:cNvPr>
          <p:cNvGrpSpPr>
            <a:grpSpLocks/>
          </p:cNvGrpSpPr>
          <p:nvPr/>
        </p:nvGrpSpPr>
        <p:grpSpPr bwMode="auto">
          <a:xfrm>
            <a:off x="1884363" y="1566863"/>
            <a:ext cx="530225" cy="854075"/>
            <a:chOff x="-2548269" y="1900908"/>
            <a:chExt cx="530225" cy="853363"/>
          </a:xfrm>
        </p:grpSpPr>
        <p:grpSp>
          <p:nvGrpSpPr>
            <p:cNvPr id="25948" name="Group 531">
              <a:extLst>
                <a:ext uri="{FF2B5EF4-FFF2-40B4-BE49-F238E27FC236}">
                  <a16:creationId xmlns:a16="http://schemas.microsoft.com/office/drawing/2014/main" id="{75FFE0D2-7D33-18D4-3ABE-D47CD176E19F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548269" y="1900908"/>
              <a:ext cx="530225" cy="853363"/>
              <a:chOff x="1286447" y="4595780"/>
              <a:chExt cx="530225" cy="853363"/>
            </a:xfrm>
          </p:grpSpPr>
          <p:sp>
            <p:nvSpPr>
              <p:cNvPr id="25976" name="Freeform 239">
                <a:extLst>
                  <a:ext uri="{FF2B5EF4-FFF2-40B4-BE49-F238E27FC236}">
                    <a16:creationId xmlns:a16="http://schemas.microsoft.com/office/drawing/2014/main" id="{BAECFD63-A31F-9E50-8C47-AD03258F3C9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346625" y="4761577"/>
                <a:ext cx="191922" cy="302335"/>
              </a:xfrm>
              <a:custGeom>
                <a:avLst/>
                <a:gdLst>
                  <a:gd name="T0" fmla="*/ 0 w 246"/>
                  <a:gd name="T1" fmla="*/ 2147483646 h 369"/>
                  <a:gd name="T2" fmla="*/ 0 w 246"/>
                  <a:gd name="T3" fmla="*/ 2147483646 h 369"/>
                  <a:gd name="T4" fmla="*/ 0 w 246"/>
                  <a:gd name="T5" fmla="*/ 2147483646 h 369"/>
                  <a:gd name="T6" fmla="*/ 0 w 246"/>
                  <a:gd name="T7" fmla="*/ 0 h 369"/>
                  <a:gd name="T8" fmla="*/ 0 w 246"/>
                  <a:gd name="T9" fmla="*/ 2147483646 h 3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6"/>
                  <a:gd name="T16" fmla="*/ 0 h 369"/>
                  <a:gd name="T17" fmla="*/ 246 w 246"/>
                  <a:gd name="T18" fmla="*/ 369 h 3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6" h="369">
                    <a:moveTo>
                      <a:pt x="0" y="8"/>
                    </a:moveTo>
                    <a:lnTo>
                      <a:pt x="234" y="369"/>
                    </a:lnTo>
                    <a:lnTo>
                      <a:pt x="246" y="362"/>
                    </a:lnTo>
                    <a:lnTo>
                      <a:pt x="11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77" name="Freeform 240">
                <a:extLst>
                  <a:ext uri="{FF2B5EF4-FFF2-40B4-BE49-F238E27FC236}">
                    <a16:creationId xmlns:a16="http://schemas.microsoft.com/office/drawing/2014/main" id="{E9C55C01-9B43-7E3E-0939-6EE8C47285A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520656" y="4875358"/>
                <a:ext cx="196801" cy="308836"/>
              </a:xfrm>
              <a:custGeom>
                <a:avLst/>
                <a:gdLst>
                  <a:gd name="T0" fmla="*/ 0 w 250"/>
                  <a:gd name="T1" fmla="*/ 2147483646 h 376"/>
                  <a:gd name="T2" fmla="*/ 0 w 250"/>
                  <a:gd name="T3" fmla="*/ 2147483646 h 376"/>
                  <a:gd name="T4" fmla="*/ 0 w 250"/>
                  <a:gd name="T5" fmla="*/ 2147483646 h 376"/>
                  <a:gd name="T6" fmla="*/ 0 w 250"/>
                  <a:gd name="T7" fmla="*/ 0 h 376"/>
                  <a:gd name="T8" fmla="*/ 0 w 250"/>
                  <a:gd name="T9" fmla="*/ 2147483646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0"/>
                  <a:gd name="T16" fmla="*/ 0 h 376"/>
                  <a:gd name="T17" fmla="*/ 250 w 250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0" h="376">
                    <a:moveTo>
                      <a:pt x="0" y="7"/>
                    </a:moveTo>
                    <a:lnTo>
                      <a:pt x="238" y="376"/>
                    </a:lnTo>
                    <a:lnTo>
                      <a:pt x="250" y="369"/>
                    </a:lnTo>
                    <a:lnTo>
                      <a:pt x="11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78" name="Freeform 241">
                <a:extLst>
                  <a:ext uri="{FF2B5EF4-FFF2-40B4-BE49-F238E27FC236}">
                    <a16:creationId xmlns:a16="http://schemas.microsoft.com/office/drawing/2014/main" id="{662FA0BC-A370-ED90-43BA-07C61721386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413311" y="4685180"/>
                <a:ext cx="322039" cy="432370"/>
              </a:xfrm>
              <a:custGeom>
                <a:avLst/>
                <a:gdLst>
                  <a:gd name="T0" fmla="*/ 0 w 410"/>
                  <a:gd name="T1" fmla="*/ 0 h 526"/>
                  <a:gd name="T2" fmla="*/ 0 w 410"/>
                  <a:gd name="T3" fmla="*/ 2147483646 h 526"/>
                  <a:gd name="T4" fmla="*/ 0 w 410"/>
                  <a:gd name="T5" fmla="*/ 2147483646 h 526"/>
                  <a:gd name="T6" fmla="*/ 0 w 410"/>
                  <a:gd name="T7" fmla="*/ 2147483646 h 526"/>
                  <a:gd name="T8" fmla="*/ 0 w 410"/>
                  <a:gd name="T9" fmla="*/ 2147483646 h 526"/>
                  <a:gd name="T10" fmla="*/ 0 w 410"/>
                  <a:gd name="T11" fmla="*/ 2147483646 h 526"/>
                  <a:gd name="T12" fmla="*/ 0 w 410"/>
                  <a:gd name="T13" fmla="*/ 2147483646 h 526"/>
                  <a:gd name="T14" fmla="*/ 0 w 410"/>
                  <a:gd name="T15" fmla="*/ 2147483646 h 526"/>
                  <a:gd name="T16" fmla="*/ 0 w 410"/>
                  <a:gd name="T17" fmla="*/ 2147483646 h 526"/>
                  <a:gd name="T18" fmla="*/ 0 w 410"/>
                  <a:gd name="T19" fmla="*/ 2147483646 h 526"/>
                  <a:gd name="T20" fmla="*/ 0 w 410"/>
                  <a:gd name="T21" fmla="*/ 2147483646 h 526"/>
                  <a:gd name="T22" fmla="*/ 0 w 410"/>
                  <a:gd name="T23" fmla="*/ 2147483646 h 526"/>
                  <a:gd name="T24" fmla="*/ 0 w 410"/>
                  <a:gd name="T25" fmla="*/ 0 h 52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0"/>
                  <a:gd name="T40" fmla="*/ 0 h 526"/>
                  <a:gd name="T41" fmla="*/ 410 w 410"/>
                  <a:gd name="T42" fmla="*/ 526 h 52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0" h="526">
                    <a:moveTo>
                      <a:pt x="85" y="0"/>
                    </a:moveTo>
                    <a:lnTo>
                      <a:pt x="0" y="57"/>
                    </a:lnTo>
                    <a:lnTo>
                      <a:pt x="63" y="143"/>
                    </a:lnTo>
                    <a:lnTo>
                      <a:pt x="11" y="177"/>
                    </a:lnTo>
                    <a:lnTo>
                      <a:pt x="0" y="217"/>
                    </a:lnTo>
                    <a:lnTo>
                      <a:pt x="154" y="457"/>
                    </a:lnTo>
                    <a:lnTo>
                      <a:pt x="251" y="526"/>
                    </a:lnTo>
                    <a:lnTo>
                      <a:pt x="410" y="423"/>
                    </a:lnTo>
                    <a:lnTo>
                      <a:pt x="399" y="309"/>
                    </a:lnTo>
                    <a:lnTo>
                      <a:pt x="239" y="57"/>
                    </a:lnTo>
                    <a:lnTo>
                      <a:pt x="194" y="52"/>
                    </a:lnTo>
                    <a:lnTo>
                      <a:pt x="142" y="86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79" name="Freeform 242">
                <a:extLst>
                  <a:ext uri="{FF2B5EF4-FFF2-40B4-BE49-F238E27FC236}">
                    <a16:creationId xmlns:a16="http://schemas.microsoft.com/office/drawing/2014/main" id="{05D628FA-8382-0712-9ED2-7B052D6422A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349879" y="5042780"/>
                <a:ext cx="188669" cy="138164"/>
              </a:xfrm>
              <a:custGeom>
                <a:avLst/>
                <a:gdLst>
                  <a:gd name="T0" fmla="*/ 0 w 242"/>
                  <a:gd name="T1" fmla="*/ 2147483646 h 169"/>
                  <a:gd name="T2" fmla="*/ 0 w 242"/>
                  <a:gd name="T3" fmla="*/ 2147483646 h 169"/>
                  <a:gd name="T4" fmla="*/ 0 w 242"/>
                  <a:gd name="T5" fmla="*/ 2147483646 h 169"/>
                  <a:gd name="T6" fmla="*/ 0 w 242"/>
                  <a:gd name="T7" fmla="*/ 0 h 169"/>
                  <a:gd name="T8" fmla="*/ 0 w 242"/>
                  <a:gd name="T9" fmla="*/ 2147483646 h 1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69"/>
                  <a:gd name="T17" fmla="*/ 242 w 242"/>
                  <a:gd name="T18" fmla="*/ 169 h 1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69">
                    <a:moveTo>
                      <a:pt x="242" y="23"/>
                    </a:moveTo>
                    <a:lnTo>
                      <a:pt x="15" y="169"/>
                    </a:lnTo>
                    <a:lnTo>
                      <a:pt x="0" y="146"/>
                    </a:lnTo>
                    <a:lnTo>
                      <a:pt x="227" y="0"/>
                    </a:lnTo>
                    <a:lnTo>
                      <a:pt x="242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80" name="Freeform 243">
                <a:extLst>
                  <a:ext uri="{FF2B5EF4-FFF2-40B4-BE49-F238E27FC236}">
                    <a16:creationId xmlns:a16="http://schemas.microsoft.com/office/drawing/2014/main" id="{7EB46024-1883-6213-B8E2-0DE7542F356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310844" y="5112674"/>
                <a:ext cx="131743" cy="206433"/>
              </a:xfrm>
              <a:custGeom>
                <a:avLst/>
                <a:gdLst>
                  <a:gd name="T0" fmla="*/ 0 w 169"/>
                  <a:gd name="T1" fmla="*/ 2147483646 h 253"/>
                  <a:gd name="T2" fmla="*/ 0 w 169"/>
                  <a:gd name="T3" fmla="*/ 2147483646 h 253"/>
                  <a:gd name="T4" fmla="*/ 0 w 169"/>
                  <a:gd name="T5" fmla="*/ 2147483646 h 253"/>
                  <a:gd name="T6" fmla="*/ 0 w 169"/>
                  <a:gd name="T7" fmla="*/ 0 h 253"/>
                  <a:gd name="T8" fmla="*/ 0 w 169"/>
                  <a:gd name="T9" fmla="*/ 2147483646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53"/>
                  <a:gd name="T17" fmla="*/ 169 w 169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53">
                    <a:moveTo>
                      <a:pt x="0" y="8"/>
                    </a:moveTo>
                    <a:lnTo>
                      <a:pt x="157" y="253"/>
                    </a:lnTo>
                    <a:lnTo>
                      <a:pt x="169" y="246"/>
                    </a:lnTo>
                    <a:lnTo>
                      <a:pt x="11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81" name="Freeform 244">
                <a:extLst>
                  <a:ext uri="{FF2B5EF4-FFF2-40B4-BE49-F238E27FC236}">
                    <a16:creationId xmlns:a16="http://schemas.microsoft.com/office/drawing/2014/main" id="{C2946831-8DF9-076A-5218-427F317FDDE6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286447" y="5273595"/>
                <a:ext cx="73191" cy="71520"/>
              </a:xfrm>
              <a:custGeom>
                <a:avLst/>
                <a:gdLst>
                  <a:gd name="T0" fmla="*/ 0 w 93"/>
                  <a:gd name="T1" fmla="*/ 2147483646 h 88"/>
                  <a:gd name="T2" fmla="*/ 0 w 93"/>
                  <a:gd name="T3" fmla="*/ 2147483646 h 88"/>
                  <a:gd name="T4" fmla="*/ 0 w 93"/>
                  <a:gd name="T5" fmla="*/ 2147483646 h 88"/>
                  <a:gd name="T6" fmla="*/ 0 w 93"/>
                  <a:gd name="T7" fmla="*/ 0 h 88"/>
                  <a:gd name="T8" fmla="*/ 0 w 93"/>
                  <a:gd name="T9" fmla="*/ 2147483646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88"/>
                  <a:gd name="T17" fmla="*/ 93 w 93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88">
                    <a:moveTo>
                      <a:pt x="93" y="50"/>
                    </a:moveTo>
                    <a:lnTo>
                      <a:pt x="35" y="88"/>
                    </a:lnTo>
                    <a:lnTo>
                      <a:pt x="0" y="38"/>
                    </a:lnTo>
                    <a:lnTo>
                      <a:pt x="58" y="0"/>
                    </a:lnTo>
                    <a:lnTo>
                      <a:pt x="93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82" name="Rectangle 245">
                <a:extLst>
                  <a:ext uri="{FF2B5EF4-FFF2-40B4-BE49-F238E27FC236}">
                    <a16:creationId xmlns:a16="http://schemas.microsoft.com/office/drawing/2014/main" id="{124A6228-5E35-A089-A797-4F557B657F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356384" y="5423136"/>
                <a:ext cx="216318" cy="2600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5983" name="Rectangle 247">
                <a:extLst>
                  <a:ext uri="{FF2B5EF4-FFF2-40B4-BE49-F238E27FC236}">
                    <a16:creationId xmlns:a16="http://schemas.microsoft.com/office/drawing/2014/main" id="{2DA8B238-F0D8-A733-118E-5ECA513752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449092" y="5109424"/>
                <a:ext cx="24397" cy="26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5984" name="Freeform 248">
                <a:extLst>
                  <a:ext uri="{FF2B5EF4-FFF2-40B4-BE49-F238E27FC236}">
                    <a16:creationId xmlns:a16="http://schemas.microsoft.com/office/drawing/2014/main" id="{DAB7464A-9B76-FEB8-35A8-877E29E40C6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527163" y="5371122"/>
                <a:ext cx="32529" cy="58516"/>
              </a:xfrm>
              <a:custGeom>
                <a:avLst/>
                <a:gdLst>
                  <a:gd name="T0" fmla="*/ 0 w 42"/>
                  <a:gd name="T1" fmla="*/ 0 h 73"/>
                  <a:gd name="T2" fmla="*/ 0 w 42"/>
                  <a:gd name="T3" fmla="*/ 0 h 73"/>
                  <a:gd name="T4" fmla="*/ 0 w 42"/>
                  <a:gd name="T5" fmla="*/ 0 h 73"/>
                  <a:gd name="T6" fmla="*/ 0 w 42"/>
                  <a:gd name="T7" fmla="*/ 0 h 73"/>
                  <a:gd name="T8" fmla="*/ 0 w 42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73"/>
                  <a:gd name="T17" fmla="*/ 42 w 42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73">
                    <a:moveTo>
                      <a:pt x="42" y="4"/>
                    </a:moveTo>
                    <a:lnTo>
                      <a:pt x="11" y="73"/>
                    </a:lnTo>
                    <a:lnTo>
                      <a:pt x="0" y="69"/>
                    </a:lnTo>
                    <a:lnTo>
                      <a:pt x="31" y="0"/>
                    </a:lnTo>
                    <a:lnTo>
                      <a:pt x="4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85" name="Freeform 249">
                <a:extLst>
                  <a:ext uri="{FF2B5EF4-FFF2-40B4-BE49-F238E27FC236}">
                    <a16:creationId xmlns:a16="http://schemas.microsoft.com/office/drawing/2014/main" id="{BFD7C800-27D2-6400-933B-27CD67DFFBF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356384" y="5377623"/>
                <a:ext cx="32529" cy="52015"/>
              </a:xfrm>
              <a:custGeom>
                <a:avLst/>
                <a:gdLst>
                  <a:gd name="T0" fmla="*/ 0 w 42"/>
                  <a:gd name="T1" fmla="*/ 0 h 65"/>
                  <a:gd name="T2" fmla="*/ 0 w 42"/>
                  <a:gd name="T3" fmla="*/ 0 h 65"/>
                  <a:gd name="T4" fmla="*/ 0 w 42"/>
                  <a:gd name="T5" fmla="*/ 0 h 65"/>
                  <a:gd name="T6" fmla="*/ 0 w 42"/>
                  <a:gd name="T7" fmla="*/ 0 h 65"/>
                  <a:gd name="T8" fmla="*/ 0 w 42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5"/>
                  <a:gd name="T17" fmla="*/ 42 w 42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5">
                    <a:moveTo>
                      <a:pt x="0" y="3"/>
                    </a:moveTo>
                    <a:lnTo>
                      <a:pt x="31" y="65"/>
                    </a:lnTo>
                    <a:lnTo>
                      <a:pt x="42" y="61"/>
                    </a:lnTo>
                    <a:lnTo>
                      <a:pt x="1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86" name="Rectangle 250">
                <a:extLst>
                  <a:ext uri="{FF2B5EF4-FFF2-40B4-BE49-F238E27FC236}">
                    <a16:creationId xmlns:a16="http://schemas.microsoft.com/office/drawing/2014/main" id="{65BEE7D2-FC2A-A282-A7F0-2FB1AED5EA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380782" y="5374373"/>
                <a:ext cx="152887" cy="1137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5987" name="Freeform 251">
                <a:extLst>
                  <a:ext uri="{FF2B5EF4-FFF2-40B4-BE49-F238E27FC236}">
                    <a16:creationId xmlns:a16="http://schemas.microsoft.com/office/drawing/2014/main" id="{B4E321C8-02FE-9A31-F9B4-262A79389F7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655653" y="4616911"/>
                <a:ext cx="143128" cy="133287"/>
              </a:xfrm>
              <a:custGeom>
                <a:avLst/>
                <a:gdLst>
                  <a:gd name="T0" fmla="*/ 0 w 183"/>
                  <a:gd name="T1" fmla="*/ 0 h 163"/>
                  <a:gd name="T2" fmla="*/ 0 w 183"/>
                  <a:gd name="T3" fmla="*/ 2147483646 h 163"/>
                  <a:gd name="T4" fmla="*/ 0 w 183"/>
                  <a:gd name="T5" fmla="*/ 2147483646 h 163"/>
                  <a:gd name="T6" fmla="*/ 0 w 183"/>
                  <a:gd name="T7" fmla="*/ 2147483646 h 163"/>
                  <a:gd name="T8" fmla="*/ 0 w 183"/>
                  <a:gd name="T9" fmla="*/ 2147483646 h 163"/>
                  <a:gd name="T10" fmla="*/ 0 w 183"/>
                  <a:gd name="T11" fmla="*/ 2147483646 h 163"/>
                  <a:gd name="T12" fmla="*/ 0 w 183"/>
                  <a:gd name="T13" fmla="*/ 2147483646 h 163"/>
                  <a:gd name="T14" fmla="*/ 0 w 183"/>
                  <a:gd name="T15" fmla="*/ 2147483646 h 163"/>
                  <a:gd name="T16" fmla="*/ 0 w 183"/>
                  <a:gd name="T17" fmla="*/ 2147483646 h 163"/>
                  <a:gd name="T18" fmla="*/ 0 w 183"/>
                  <a:gd name="T19" fmla="*/ 2147483646 h 163"/>
                  <a:gd name="T20" fmla="*/ 0 w 183"/>
                  <a:gd name="T21" fmla="*/ 2147483646 h 163"/>
                  <a:gd name="T22" fmla="*/ 0 w 183"/>
                  <a:gd name="T23" fmla="*/ 2147483646 h 163"/>
                  <a:gd name="T24" fmla="*/ 0 w 183"/>
                  <a:gd name="T25" fmla="*/ 2147483646 h 163"/>
                  <a:gd name="T26" fmla="*/ 0 w 183"/>
                  <a:gd name="T27" fmla="*/ 2147483646 h 163"/>
                  <a:gd name="T28" fmla="*/ 0 w 183"/>
                  <a:gd name="T29" fmla="*/ 2147483646 h 163"/>
                  <a:gd name="T30" fmla="*/ 0 w 183"/>
                  <a:gd name="T31" fmla="*/ 2147483646 h 163"/>
                  <a:gd name="T32" fmla="*/ 0 w 183"/>
                  <a:gd name="T33" fmla="*/ 2147483646 h 163"/>
                  <a:gd name="T34" fmla="*/ 0 w 183"/>
                  <a:gd name="T35" fmla="*/ 2147483646 h 163"/>
                  <a:gd name="T36" fmla="*/ 0 w 183"/>
                  <a:gd name="T37" fmla="*/ 2147483646 h 16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3"/>
                  <a:gd name="T58" fmla="*/ 0 h 163"/>
                  <a:gd name="T59" fmla="*/ 183 w 183"/>
                  <a:gd name="T60" fmla="*/ 163 h 16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3" h="163">
                    <a:moveTo>
                      <a:pt x="183" y="0"/>
                    </a:moveTo>
                    <a:lnTo>
                      <a:pt x="164" y="2"/>
                    </a:lnTo>
                    <a:lnTo>
                      <a:pt x="147" y="4"/>
                    </a:lnTo>
                    <a:lnTo>
                      <a:pt x="129" y="7"/>
                    </a:lnTo>
                    <a:lnTo>
                      <a:pt x="112" y="12"/>
                    </a:lnTo>
                    <a:lnTo>
                      <a:pt x="98" y="19"/>
                    </a:lnTo>
                    <a:lnTo>
                      <a:pt x="82" y="27"/>
                    </a:lnTo>
                    <a:lnTo>
                      <a:pt x="69" y="36"/>
                    </a:lnTo>
                    <a:lnTo>
                      <a:pt x="55" y="47"/>
                    </a:lnTo>
                    <a:lnTo>
                      <a:pt x="43" y="58"/>
                    </a:lnTo>
                    <a:lnTo>
                      <a:pt x="32" y="71"/>
                    </a:lnTo>
                    <a:lnTo>
                      <a:pt x="23" y="84"/>
                    </a:lnTo>
                    <a:lnTo>
                      <a:pt x="16" y="98"/>
                    </a:lnTo>
                    <a:lnTo>
                      <a:pt x="9" y="113"/>
                    </a:lnTo>
                    <a:lnTo>
                      <a:pt x="4" y="129"/>
                    </a:lnTo>
                    <a:lnTo>
                      <a:pt x="2" y="144"/>
                    </a:lnTo>
                    <a:lnTo>
                      <a:pt x="1" y="162"/>
                    </a:lnTo>
                    <a:lnTo>
                      <a:pt x="0" y="162"/>
                    </a:lnTo>
                    <a:lnTo>
                      <a:pt x="1" y="163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5988" name="Group 252">
                <a:extLst>
                  <a:ext uri="{FF2B5EF4-FFF2-40B4-BE49-F238E27FC236}">
                    <a16:creationId xmlns:a16="http://schemas.microsoft.com/office/drawing/2014/main" id="{42FBF2C0-5412-FF77-280D-CFD38F081A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1645894" y="4595780"/>
                <a:ext cx="32529" cy="53640"/>
                <a:chOff x="2171" y="891"/>
                <a:chExt cx="42" cy="66"/>
              </a:xfrm>
            </p:grpSpPr>
            <p:sp>
              <p:nvSpPr>
                <p:cNvPr id="26002" name="Line 253">
                  <a:extLst>
                    <a:ext uri="{FF2B5EF4-FFF2-40B4-BE49-F238E27FC236}">
                      <a16:creationId xmlns:a16="http://schemas.microsoft.com/office/drawing/2014/main" id="{9D07DEB2-275F-8E45-1025-A5AA808E5B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183" y="920"/>
                  <a:ext cx="28" cy="3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03" name="Line 254">
                  <a:extLst>
                    <a:ext uri="{FF2B5EF4-FFF2-40B4-BE49-F238E27FC236}">
                      <a16:creationId xmlns:a16="http://schemas.microsoft.com/office/drawing/2014/main" id="{0FBA8994-1FE7-C5FC-4B4E-D74D98740C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171" y="891"/>
                  <a:ext cx="42" cy="2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989" name="Group 255">
                <a:extLst>
                  <a:ext uri="{FF2B5EF4-FFF2-40B4-BE49-F238E27FC236}">
                    <a16:creationId xmlns:a16="http://schemas.microsoft.com/office/drawing/2014/main" id="{9E2698CF-A57B-4859-158E-B9C47550EF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1764626" y="4722565"/>
                <a:ext cx="52046" cy="35760"/>
                <a:chOff x="1995" y="1046"/>
                <a:chExt cx="66" cy="44"/>
              </a:xfrm>
            </p:grpSpPr>
            <p:sp>
              <p:nvSpPr>
                <p:cNvPr id="26000" name="Line 256">
                  <a:extLst>
                    <a:ext uri="{FF2B5EF4-FFF2-40B4-BE49-F238E27FC236}">
                      <a16:creationId xmlns:a16="http://schemas.microsoft.com/office/drawing/2014/main" id="{C5E67192-C725-887A-51DF-AA10AEE605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19" y="1066"/>
                  <a:ext cx="42" cy="2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01" name="Line 257">
                  <a:extLst>
                    <a:ext uri="{FF2B5EF4-FFF2-40B4-BE49-F238E27FC236}">
                      <a16:creationId xmlns:a16="http://schemas.microsoft.com/office/drawing/2014/main" id="{AA205146-04EE-397C-6C54-B5340193A1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995" y="1046"/>
                  <a:ext cx="25" cy="4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990" name="Freeform 258">
                <a:extLst>
                  <a:ext uri="{FF2B5EF4-FFF2-40B4-BE49-F238E27FC236}">
                    <a16:creationId xmlns:a16="http://schemas.microsoft.com/office/drawing/2014/main" id="{65B44935-E941-30EF-886C-4494BF8FF37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655653" y="4616911"/>
                <a:ext cx="143128" cy="133287"/>
              </a:xfrm>
              <a:custGeom>
                <a:avLst/>
                <a:gdLst>
                  <a:gd name="T0" fmla="*/ 0 w 183"/>
                  <a:gd name="T1" fmla="*/ 0 h 163"/>
                  <a:gd name="T2" fmla="*/ 0 w 183"/>
                  <a:gd name="T3" fmla="*/ 2147483646 h 163"/>
                  <a:gd name="T4" fmla="*/ 0 w 183"/>
                  <a:gd name="T5" fmla="*/ 2147483646 h 163"/>
                  <a:gd name="T6" fmla="*/ 0 w 183"/>
                  <a:gd name="T7" fmla="*/ 2147483646 h 163"/>
                  <a:gd name="T8" fmla="*/ 0 w 183"/>
                  <a:gd name="T9" fmla="*/ 2147483646 h 163"/>
                  <a:gd name="T10" fmla="*/ 0 w 183"/>
                  <a:gd name="T11" fmla="*/ 2147483646 h 163"/>
                  <a:gd name="T12" fmla="*/ 0 w 183"/>
                  <a:gd name="T13" fmla="*/ 2147483646 h 163"/>
                  <a:gd name="T14" fmla="*/ 0 w 183"/>
                  <a:gd name="T15" fmla="*/ 2147483646 h 163"/>
                  <a:gd name="T16" fmla="*/ 0 w 183"/>
                  <a:gd name="T17" fmla="*/ 2147483646 h 163"/>
                  <a:gd name="T18" fmla="*/ 0 w 183"/>
                  <a:gd name="T19" fmla="*/ 2147483646 h 163"/>
                  <a:gd name="T20" fmla="*/ 0 w 183"/>
                  <a:gd name="T21" fmla="*/ 2147483646 h 163"/>
                  <a:gd name="T22" fmla="*/ 0 w 183"/>
                  <a:gd name="T23" fmla="*/ 2147483646 h 163"/>
                  <a:gd name="T24" fmla="*/ 0 w 183"/>
                  <a:gd name="T25" fmla="*/ 2147483646 h 163"/>
                  <a:gd name="T26" fmla="*/ 0 w 183"/>
                  <a:gd name="T27" fmla="*/ 2147483646 h 163"/>
                  <a:gd name="T28" fmla="*/ 0 w 183"/>
                  <a:gd name="T29" fmla="*/ 2147483646 h 163"/>
                  <a:gd name="T30" fmla="*/ 0 w 183"/>
                  <a:gd name="T31" fmla="*/ 2147483646 h 163"/>
                  <a:gd name="T32" fmla="*/ 0 w 183"/>
                  <a:gd name="T33" fmla="*/ 2147483646 h 163"/>
                  <a:gd name="T34" fmla="*/ 0 w 183"/>
                  <a:gd name="T35" fmla="*/ 2147483646 h 163"/>
                  <a:gd name="T36" fmla="*/ 0 w 183"/>
                  <a:gd name="T37" fmla="*/ 2147483646 h 16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3"/>
                  <a:gd name="T58" fmla="*/ 0 h 163"/>
                  <a:gd name="T59" fmla="*/ 183 w 183"/>
                  <a:gd name="T60" fmla="*/ 163 h 16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3" h="163">
                    <a:moveTo>
                      <a:pt x="183" y="0"/>
                    </a:moveTo>
                    <a:lnTo>
                      <a:pt x="164" y="2"/>
                    </a:lnTo>
                    <a:lnTo>
                      <a:pt x="147" y="4"/>
                    </a:lnTo>
                    <a:lnTo>
                      <a:pt x="129" y="7"/>
                    </a:lnTo>
                    <a:lnTo>
                      <a:pt x="112" y="12"/>
                    </a:lnTo>
                    <a:lnTo>
                      <a:pt x="98" y="19"/>
                    </a:lnTo>
                    <a:lnTo>
                      <a:pt x="82" y="27"/>
                    </a:lnTo>
                    <a:lnTo>
                      <a:pt x="69" y="36"/>
                    </a:lnTo>
                    <a:lnTo>
                      <a:pt x="55" y="47"/>
                    </a:lnTo>
                    <a:lnTo>
                      <a:pt x="43" y="58"/>
                    </a:lnTo>
                    <a:lnTo>
                      <a:pt x="32" y="71"/>
                    </a:lnTo>
                    <a:lnTo>
                      <a:pt x="23" y="84"/>
                    </a:lnTo>
                    <a:lnTo>
                      <a:pt x="16" y="98"/>
                    </a:lnTo>
                    <a:lnTo>
                      <a:pt x="9" y="113"/>
                    </a:lnTo>
                    <a:lnTo>
                      <a:pt x="4" y="129"/>
                    </a:lnTo>
                    <a:lnTo>
                      <a:pt x="2" y="144"/>
                    </a:lnTo>
                    <a:lnTo>
                      <a:pt x="1" y="162"/>
                    </a:lnTo>
                    <a:lnTo>
                      <a:pt x="0" y="162"/>
                    </a:lnTo>
                    <a:lnTo>
                      <a:pt x="1" y="163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91" name="Line 259">
                <a:extLst>
                  <a:ext uri="{FF2B5EF4-FFF2-40B4-BE49-F238E27FC236}">
                    <a16:creationId xmlns:a16="http://schemas.microsoft.com/office/drawing/2014/main" id="{F1E96C4F-C7D5-19A6-8523-5F3CF4B934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47521" y="4620162"/>
                <a:ext cx="21144" cy="2925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92" name="Line 260">
                <a:extLst>
                  <a:ext uri="{FF2B5EF4-FFF2-40B4-BE49-F238E27FC236}">
                    <a16:creationId xmlns:a16="http://schemas.microsoft.com/office/drawing/2014/main" id="{1646BFA7-DFFF-BEB2-12E5-2A8D79025D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45894" y="4595780"/>
                <a:ext cx="32529" cy="2438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93" name="Line 261">
                <a:extLst>
                  <a:ext uri="{FF2B5EF4-FFF2-40B4-BE49-F238E27FC236}">
                    <a16:creationId xmlns:a16="http://schemas.microsoft.com/office/drawing/2014/main" id="{4C97DC10-DBC3-16CB-878D-4A47399A83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47521" y="4620162"/>
                <a:ext cx="21144" cy="2925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94" name="Line 262">
                <a:extLst>
                  <a:ext uri="{FF2B5EF4-FFF2-40B4-BE49-F238E27FC236}">
                    <a16:creationId xmlns:a16="http://schemas.microsoft.com/office/drawing/2014/main" id="{42542AA8-0E2D-FCFA-E24D-50A7AC9C50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45894" y="4595780"/>
                <a:ext cx="32529" cy="2438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5995" name="Group 263">
                <a:extLst>
                  <a:ext uri="{FF2B5EF4-FFF2-40B4-BE49-F238E27FC236}">
                    <a16:creationId xmlns:a16="http://schemas.microsoft.com/office/drawing/2014/main" id="{E67A85FF-BFED-FB83-29C2-FE5F744FCF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1764626" y="4722565"/>
                <a:ext cx="52046" cy="35760"/>
                <a:chOff x="1995" y="1046"/>
                <a:chExt cx="66" cy="44"/>
              </a:xfrm>
            </p:grpSpPr>
            <p:sp>
              <p:nvSpPr>
                <p:cNvPr id="25996" name="Line 264">
                  <a:extLst>
                    <a:ext uri="{FF2B5EF4-FFF2-40B4-BE49-F238E27FC236}">
                      <a16:creationId xmlns:a16="http://schemas.microsoft.com/office/drawing/2014/main" id="{0DBD3772-1424-E99B-E5E7-D7FAAA4A46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19" y="1066"/>
                  <a:ext cx="42" cy="2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97" name="Line 265">
                  <a:extLst>
                    <a:ext uri="{FF2B5EF4-FFF2-40B4-BE49-F238E27FC236}">
                      <a16:creationId xmlns:a16="http://schemas.microsoft.com/office/drawing/2014/main" id="{1D5BE50A-C179-64C3-9B20-C88368E9F5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995" y="1046"/>
                  <a:ext cx="25" cy="4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98" name="Line 266">
                  <a:extLst>
                    <a:ext uri="{FF2B5EF4-FFF2-40B4-BE49-F238E27FC236}">
                      <a16:creationId xmlns:a16="http://schemas.microsoft.com/office/drawing/2014/main" id="{7E0DDC03-DF1B-757C-5857-AB5BD20CB4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19" y="1066"/>
                  <a:ext cx="42" cy="2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99" name="Line 267">
                  <a:extLst>
                    <a:ext uri="{FF2B5EF4-FFF2-40B4-BE49-F238E27FC236}">
                      <a16:creationId xmlns:a16="http://schemas.microsoft.com/office/drawing/2014/main" id="{366909D5-C5E8-8199-97B1-71910E10F0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995" y="1046"/>
                  <a:ext cx="25" cy="4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5949" name="Group 41">
              <a:extLst>
                <a:ext uri="{FF2B5EF4-FFF2-40B4-BE49-F238E27FC236}">
                  <a16:creationId xmlns:a16="http://schemas.microsoft.com/office/drawing/2014/main" id="{78A83C48-8E33-6CB0-B0C7-1FA0295F8E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313019" y="2052011"/>
              <a:ext cx="253061" cy="622614"/>
              <a:chOff x="-3325090" y="3385849"/>
              <a:chExt cx="253061" cy="622614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4A4C592E-CCD6-8DAF-132A-F505B7184F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287290" y="3650325"/>
                <a:ext cx="0" cy="35847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1" name="Straight Connector 590">
                <a:extLst>
                  <a:ext uri="{FF2B5EF4-FFF2-40B4-BE49-F238E27FC236}">
                    <a16:creationId xmlns:a16="http://schemas.microsoft.com/office/drawing/2014/main" id="{C297B1AD-BD17-39F3-B8B2-303513BE03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123778" y="3650325"/>
                <a:ext cx="0" cy="35847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952" name="Group 564">
                <a:extLst>
                  <a:ext uri="{FF2B5EF4-FFF2-40B4-BE49-F238E27FC236}">
                    <a16:creationId xmlns:a16="http://schemas.microsoft.com/office/drawing/2014/main" id="{3B739AEC-1685-96B3-2FE2-9676A3B29A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325090" y="3385849"/>
                <a:ext cx="253061" cy="543807"/>
                <a:chOff x="4070371" y="5643563"/>
                <a:chExt cx="346076" cy="596900"/>
              </a:xfrm>
            </p:grpSpPr>
            <p:sp>
              <p:nvSpPr>
                <p:cNvPr id="25953" name="Freeform 7">
                  <a:extLst>
                    <a:ext uri="{FF2B5EF4-FFF2-40B4-BE49-F238E27FC236}">
                      <a16:creationId xmlns:a16="http://schemas.microsoft.com/office/drawing/2014/main" id="{834E3033-103D-C320-535D-20B6E23552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70371" y="5643563"/>
                  <a:ext cx="346075" cy="596900"/>
                </a:xfrm>
                <a:custGeom>
                  <a:avLst/>
                  <a:gdLst>
                    <a:gd name="T0" fmla="*/ 2147483646 w 218"/>
                    <a:gd name="T1" fmla="*/ 0 h 376"/>
                    <a:gd name="T2" fmla="*/ 2147483646 w 218"/>
                    <a:gd name="T3" fmla="*/ 0 h 376"/>
                    <a:gd name="T4" fmla="*/ 2147483646 w 218"/>
                    <a:gd name="T5" fmla="*/ 2147483646 h 376"/>
                    <a:gd name="T6" fmla="*/ 2147483646 w 218"/>
                    <a:gd name="T7" fmla="*/ 2147483646 h 376"/>
                    <a:gd name="T8" fmla="*/ 2147483646 w 218"/>
                    <a:gd name="T9" fmla="*/ 2147483646 h 376"/>
                    <a:gd name="T10" fmla="*/ 0 w 218"/>
                    <a:gd name="T11" fmla="*/ 2147483646 h 376"/>
                    <a:gd name="T12" fmla="*/ 0 w 218"/>
                    <a:gd name="T13" fmla="*/ 2147483646 h 376"/>
                    <a:gd name="T14" fmla="*/ 2147483646 w 218"/>
                    <a:gd name="T15" fmla="*/ 2147483646 h 376"/>
                    <a:gd name="T16" fmla="*/ 2147483646 w 218"/>
                    <a:gd name="T17" fmla="*/ 2147483646 h 376"/>
                    <a:gd name="T18" fmla="*/ 2147483646 w 218"/>
                    <a:gd name="T19" fmla="*/ 2147483646 h 376"/>
                    <a:gd name="T20" fmla="*/ 2147483646 w 218"/>
                    <a:gd name="T21" fmla="*/ 2147483646 h 376"/>
                    <a:gd name="T22" fmla="*/ 2147483646 w 218"/>
                    <a:gd name="T23" fmla="*/ 2147483646 h 376"/>
                    <a:gd name="T24" fmla="*/ 2147483646 w 218"/>
                    <a:gd name="T25" fmla="*/ 2147483646 h 376"/>
                    <a:gd name="T26" fmla="*/ 2147483646 w 218"/>
                    <a:gd name="T27" fmla="*/ 2147483646 h 376"/>
                    <a:gd name="T28" fmla="*/ 2147483646 w 218"/>
                    <a:gd name="T29" fmla="*/ 2147483646 h 376"/>
                    <a:gd name="T30" fmla="*/ 2147483646 w 218"/>
                    <a:gd name="T31" fmla="*/ 2147483646 h 376"/>
                    <a:gd name="T32" fmla="*/ 2147483646 w 218"/>
                    <a:gd name="T33" fmla="*/ 2147483646 h 376"/>
                    <a:gd name="T34" fmla="*/ 2147483646 w 218"/>
                    <a:gd name="T35" fmla="*/ 2147483646 h 376"/>
                    <a:gd name="T36" fmla="*/ 2147483646 w 218"/>
                    <a:gd name="T37" fmla="*/ 2147483646 h 376"/>
                    <a:gd name="T38" fmla="*/ 2147483646 w 218"/>
                    <a:gd name="T39" fmla="*/ 2147483646 h 376"/>
                    <a:gd name="T40" fmla="*/ 2147483646 w 218"/>
                    <a:gd name="T41" fmla="*/ 0 h 376"/>
                    <a:gd name="T42" fmla="*/ 2147483646 w 218"/>
                    <a:gd name="T43" fmla="*/ 0 h 37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18" h="37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70" y="74"/>
                      </a:lnTo>
                      <a:lnTo>
                        <a:pt x="24" y="74"/>
                      </a:lnTo>
                      <a:lnTo>
                        <a:pt x="0" y="101"/>
                      </a:lnTo>
                      <a:lnTo>
                        <a:pt x="0" y="300"/>
                      </a:lnTo>
                      <a:lnTo>
                        <a:pt x="37" y="376"/>
                      </a:lnTo>
                      <a:lnTo>
                        <a:pt x="38" y="376"/>
                      </a:lnTo>
                      <a:lnTo>
                        <a:pt x="180" y="376"/>
                      </a:lnTo>
                      <a:lnTo>
                        <a:pt x="181" y="374"/>
                      </a:lnTo>
                      <a:lnTo>
                        <a:pt x="181" y="373"/>
                      </a:lnTo>
                      <a:lnTo>
                        <a:pt x="218" y="300"/>
                      </a:lnTo>
                      <a:lnTo>
                        <a:pt x="218" y="101"/>
                      </a:lnTo>
                      <a:lnTo>
                        <a:pt x="192" y="74"/>
                      </a:lnTo>
                      <a:lnTo>
                        <a:pt x="146" y="74"/>
                      </a:lnTo>
                      <a:lnTo>
                        <a:pt x="146" y="0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rgbClr val="FD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54" name="Line 8">
                  <a:extLst>
                    <a:ext uri="{FF2B5EF4-FFF2-40B4-BE49-F238E27FC236}">
                      <a16:creationId xmlns:a16="http://schemas.microsoft.com/office/drawing/2014/main" id="{89590DA3-7CBC-32EB-5FAA-D79B108543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81496" y="5643563"/>
                  <a:ext cx="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55" name="Line 9">
                  <a:extLst>
                    <a:ext uri="{FF2B5EF4-FFF2-40B4-BE49-F238E27FC236}">
                      <a16:creationId xmlns:a16="http://schemas.microsoft.com/office/drawing/2014/main" id="{516D27F6-B521-FEBC-7742-EF5BEDFC37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81496" y="5643563"/>
                  <a:ext cx="0" cy="1174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56" name="Line 10">
                  <a:extLst>
                    <a:ext uri="{FF2B5EF4-FFF2-40B4-BE49-F238E27FC236}">
                      <a16:creationId xmlns:a16="http://schemas.microsoft.com/office/drawing/2014/main" id="{0B7CCDA9-D1B5-3443-D60B-3D15274E97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81496" y="5761038"/>
                  <a:ext cx="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57" name="Line 11">
                  <a:extLst>
                    <a:ext uri="{FF2B5EF4-FFF2-40B4-BE49-F238E27FC236}">
                      <a16:creationId xmlns:a16="http://schemas.microsoft.com/office/drawing/2014/main" id="{119B150E-3583-3C85-4622-99AD999A31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108471" y="5761038"/>
                  <a:ext cx="7302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58" name="Line 12">
                  <a:extLst>
                    <a:ext uri="{FF2B5EF4-FFF2-40B4-BE49-F238E27FC236}">
                      <a16:creationId xmlns:a16="http://schemas.microsoft.com/office/drawing/2014/main" id="{10A0530F-E075-0E21-BDAC-E972439640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070371" y="5761038"/>
                  <a:ext cx="38100" cy="42863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59" name="Line 13">
                  <a:extLst>
                    <a:ext uri="{FF2B5EF4-FFF2-40B4-BE49-F238E27FC236}">
                      <a16:creationId xmlns:a16="http://schemas.microsoft.com/office/drawing/2014/main" id="{59BCE99E-0A7E-4D4C-478C-5402D0ED9C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70371" y="5803900"/>
                  <a:ext cx="0" cy="3159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60" name="Line 14">
                  <a:extLst>
                    <a:ext uri="{FF2B5EF4-FFF2-40B4-BE49-F238E27FC236}">
                      <a16:creationId xmlns:a16="http://schemas.microsoft.com/office/drawing/2014/main" id="{C858172A-AE5F-C8C3-2D27-4AE78D860B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70371" y="6119813"/>
                  <a:ext cx="58738" cy="120650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61" name="Line 15">
                  <a:extLst>
                    <a:ext uri="{FF2B5EF4-FFF2-40B4-BE49-F238E27FC236}">
                      <a16:creationId xmlns:a16="http://schemas.microsoft.com/office/drawing/2014/main" id="{7BD589B8-10ED-9DBF-2568-77E30875B2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29109" y="6240463"/>
                  <a:ext cx="158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62" name="Line 16">
                  <a:extLst>
                    <a:ext uri="{FF2B5EF4-FFF2-40B4-BE49-F238E27FC236}">
                      <a16:creationId xmlns:a16="http://schemas.microsoft.com/office/drawing/2014/main" id="{95C95DE5-F767-1FDF-D972-F6FB2E2AD5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30696" y="6240463"/>
                  <a:ext cx="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63" name="Line 17">
                  <a:extLst>
                    <a:ext uri="{FF2B5EF4-FFF2-40B4-BE49-F238E27FC236}">
                      <a16:creationId xmlns:a16="http://schemas.microsoft.com/office/drawing/2014/main" id="{DB69757C-9AE3-8BB7-6139-599B9A062F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30696" y="6240463"/>
                  <a:ext cx="22542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64" name="Line 18">
                  <a:extLst>
                    <a:ext uri="{FF2B5EF4-FFF2-40B4-BE49-F238E27FC236}">
                      <a16:creationId xmlns:a16="http://schemas.microsoft.com/office/drawing/2014/main" id="{90AA2A5B-E545-4ACF-7211-680297663A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56121" y="6240463"/>
                  <a:ext cx="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65" name="Line 19">
                  <a:extLst>
                    <a:ext uri="{FF2B5EF4-FFF2-40B4-BE49-F238E27FC236}">
                      <a16:creationId xmlns:a16="http://schemas.microsoft.com/office/drawing/2014/main" id="{032A067F-CBA8-50A2-7C65-063675F63C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56121" y="6237288"/>
                  <a:ext cx="1588" cy="3175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66" name="Line 20">
                  <a:extLst>
                    <a:ext uri="{FF2B5EF4-FFF2-40B4-BE49-F238E27FC236}">
                      <a16:creationId xmlns:a16="http://schemas.microsoft.com/office/drawing/2014/main" id="{6B2FA672-E392-14AA-3B05-8E6079E122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57709" y="6235700"/>
                  <a:ext cx="0" cy="15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67" name="Line 21">
                  <a:extLst>
                    <a:ext uri="{FF2B5EF4-FFF2-40B4-BE49-F238E27FC236}">
                      <a16:creationId xmlns:a16="http://schemas.microsoft.com/office/drawing/2014/main" id="{18C3FCFE-D330-6D56-6517-34F0E1A14F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57709" y="6119813"/>
                  <a:ext cx="58738" cy="115888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68" name="Line 22">
                  <a:extLst>
                    <a:ext uri="{FF2B5EF4-FFF2-40B4-BE49-F238E27FC236}">
                      <a16:creationId xmlns:a16="http://schemas.microsoft.com/office/drawing/2014/main" id="{56034810-7B2C-CDF3-B35D-287FF4CEE8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416446" y="5803900"/>
                  <a:ext cx="0" cy="3159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69" name="Line 23">
                  <a:extLst>
                    <a:ext uri="{FF2B5EF4-FFF2-40B4-BE49-F238E27FC236}">
                      <a16:creationId xmlns:a16="http://schemas.microsoft.com/office/drawing/2014/main" id="{491F6780-A58C-CC6A-3495-C2445C3242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375171" y="5761038"/>
                  <a:ext cx="41275" cy="42863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70" name="Line 24">
                  <a:extLst>
                    <a:ext uri="{FF2B5EF4-FFF2-40B4-BE49-F238E27FC236}">
                      <a16:creationId xmlns:a16="http://schemas.microsoft.com/office/drawing/2014/main" id="{57A3526A-EFD3-8298-FE48-A62CEA3FAA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75171" y="5761038"/>
                  <a:ext cx="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71" name="Line 25">
                  <a:extLst>
                    <a:ext uri="{FF2B5EF4-FFF2-40B4-BE49-F238E27FC236}">
                      <a16:creationId xmlns:a16="http://schemas.microsoft.com/office/drawing/2014/main" id="{313E9F30-D159-0F01-F192-4ED31130DA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02146" y="5761038"/>
                  <a:ext cx="7302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72" name="Line 26">
                  <a:extLst>
                    <a:ext uri="{FF2B5EF4-FFF2-40B4-BE49-F238E27FC236}">
                      <a16:creationId xmlns:a16="http://schemas.microsoft.com/office/drawing/2014/main" id="{5137A81B-CE19-F0CE-9A55-F5BF038194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02146" y="5761038"/>
                  <a:ext cx="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73" name="Line 27">
                  <a:extLst>
                    <a:ext uri="{FF2B5EF4-FFF2-40B4-BE49-F238E27FC236}">
                      <a16:creationId xmlns:a16="http://schemas.microsoft.com/office/drawing/2014/main" id="{964F64E8-6B7D-3B78-45E9-699AA92D7A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02146" y="5643563"/>
                  <a:ext cx="0" cy="1174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74" name="Line 28">
                  <a:extLst>
                    <a:ext uri="{FF2B5EF4-FFF2-40B4-BE49-F238E27FC236}">
                      <a16:creationId xmlns:a16="http://schemas.microsoft.com/office/drawing/2014/main" id="{3DB95D9D-09F8-BCAF-FBD0-9A35B98D0C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181496" y="5643563"/>
                  <a:ext cx="12065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75" name="Freeform 29">
                  <a:extLst>
                    <a:ext uri="{FF2B5EF4-FFF2-40B4-BE49-F238E27FC236}">
                      <a16:creationId xmlns:a16="http://schemas.microsoft.com/office/drawing/2014/main" id="{FD9748D6-2325-222F-006A-17C62371C7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62446" y="5846763"/>
                  <a:ext cx="187325" cy="193675"/>
                </a:xfrm>
                <a:custGeom>
                  <a:avLst/>
                  <a:gdLst>
                    <a:gd name="T0" fmla="*/ 2147483646 w 118"/>
                    <a:gd name="T1" fmla="*/ 2147483646 h 122"/>
                    <a:gd name="T2" fmla="*/ 2147483646 w 118"/>
                    <a:gd name="T3" fmla="*/ 2147483646 h 122"/>
                    <a:gd name="T4" fmla="*/ 2147483646 w 118"/>
                    <a:gd name="T5" fmla="*/ 2147483646 h 122"/>
                    <a:gd name="T6" fmla="*/ 2147483646 w 118"/>
                    <a:gd name="T7" fmla="*/ 2147483646 h 122"/>
                    <a:gd name="T8" fmla="*/ 2147483646 w 118"/>
                    <a:gd name="T9" fmla="*/ 2147483646 h 122"/>
                    <a:gd name="T10" fmla="*/ 2147483646 w 118"/>
                    <a:gd name="T11" fmla="*/ 2147483646 h 122"/>
                    <a:gd name="T12" fmla="*/ 2147483646 w 118"/>
                    <a:gd name="T13" fmla="*/ 2147483646 h 122"/>
                    <a:gd name="T14" fmla="*/ 2147483646 w 118"/>
                    <a:gd name="T15" fmla="*/ 2147483646 h 122"/>
                    <a:gd name="T16" fmla="*/ 2147483646 w 118"/>
                    <a:gd name="T17" fmla="*/ 2147483646 h 122"/>
                    <a:gd name="T18" fmla="*/ 2147483646 w 118"/>
                    <a:gd name="T19" fmla="*/ 2147483646 h 122"/>
                    <a:gd name="T20" fmla="*/ 2147483646 w 118"/>
                    <a:gd name="T21" fmla="*/ 2147483646 h 122"/>
                    <a:gd name="T22" fmla="*/ 2147483646 w 118"/>
                    <a:gd name="T23" fmla="*/ 2147483646 h 122"/>
                    <a:gd name="T24" fmla="*/ 0 w 118"/>
                    <a:gd name="T25" fmla="*/ 2147483646 h 122"/>
                    <a:gd name="T26" fmla="*/ 2147483646 w 118"/>
                    <a:gd name="T27" fmla="*/ 2147483646 h 122"/>
                    <a:gd name="T28" fmla="*/ 2147483646 w 118"/>
                    <a:gd name="T29" fmla="*/ 2147483646 h 122"/>
                    <a:gd name="T30" fmla="*/ 2147483646 w 118"/>
                    <a:gd name="T31" fmla="*/ 2147483646 h 122"/>
                    <a:gd name="T32" fmla="*/ 2147483646 w 118"/>
                    <a:gd name="T33" fmla="*/ 2147483646 h 122"/>
                    <a:gd name="T34" fmla="*/ 2147483646 w 118"/>
                    <a:gd name="T35" fmla="*/ 2147483646 h 122"/>
                    <a:gd name="T36" fmla="*/ 2147483646 w 118"/>
                    <a:gd name="T37" fmla="*/ 2147483646 h 122"/>
                    <a:gd name="T38" fmla="*/ 2147483646 w 118"/>
                    <a:gd name="T39" fmla="*/ 2147483646 h 122"/>
                    <a:gd name="T40" fmla="*/ 2147483646 w 118"/>
                    <a:gd name="T41" fmla="*/ 2147483646 h 122"/>
                    <a:gd name="T42" fmla="*/ 2147483646 w 118"/>
                    <a:gd name="T43" fmla="*/ 2147483646 h 122"/>
                    <a:gd name="T44" fmla="*/ 2147483646 w 118"/>
                    <a:gd name="T45" fmla="*/ 2147483646 h 122"/>
                    <a:gd name="T46" fmla="*/ 2147483646 w 118"/>
                    <a:gd name="T47" fmla="*/ 2147483646 h 122"/>
                    <a:gd name="T48" fmla="*/ 2147483646 w 118"/>
                    <a:gd name="T49" fmla="*/ 2147483646 h 122"/>
                    <a:gd name="T50" fmla="*/ 2147483646 w 118"/>
                    <a:gd name="T51" fmla="*/ 2147483646 h 122"/>
                    <a:gd name="T52" fmla="*/ 2147483646 w 118"/>
                    <a:gd name="T53" fmla="*/ 2147483646 h 122"/>
                    <a:gd name="T54" fmla="*/ 2147483646 w 118"/>
                    <a:gd name="T55" fmla="*/ 2147483646 h 122"/>
                    <a:gd name="T56" fmla="*/ 2147483646 w 118"/>
                    <a:gd name="T57" fmla="*/ 2147483646 h 122"/>
                    <a:gd name="T58" fmla="*/ 2147483646 w 118"/>
                    <a:gd name="T59" fmla="*/ 2147483646 h 122"/>
                    <a:gd name="T60" fmla="*/ 2147483646 w 118"/>
                    <a:gd name="T61" fmla="*/ 0 h 122"/>
                    <a:gd name="T62" fmla="*/ 2147483646 w 118"/>
                    <a:gd name="T63" fmla="*/ 2147483646 h 122"/>
                    <a:gd name="T64" fmla="*/ 2147483646 w 118"/>
                    <a:gd name="T65" fmla="*/ 2147483646 h 122"/>
                    <a:gd name="T66" fmla="*/ 2147483646 w 118"/>
                    <a:gd name="T67" fmla="*/ 2147483646 h 122"/>
                    <a:gd name="T68" fmla="*/ 2147483646 w 118"/>
                    <a:gd name="T69" fmla="*/ 2147483646 h 122"/>
                    <a:gd name="T70" fmla="*/ 2147483646 w 118"/>
                    <a:gd name="T71" fmla="*/ 2147483646 h 122"/>
                    <a:gd name="T72" fmla="*/ 2147483646 w 118"/>
                    <a:gd name="T73" fmla="*/ 2147483646 h 122"/>
                    <a:gd name="T74" fmla="*/ 2147483646 w 118"/>
                    <a:gd name="T75" fmla="*/ 2147483646 h 122"/>
                    <a:gd name="T76" fmla="*/ 2147483646 w 118"/>
                    <a:gd name="T77" fmla="*/ 2147483646 h 122"/>
                    <a:gd name="T78" fmla="*/ 2147483646 w 118"/>
                    <a:gd name="T79" fmla="*/ 2147483646 h 122"/>
                    <a:gd name="T80" fmla="*/ 2147483646 w 118"/>
                    <a:gd name="T81" fmla="*/ 2147483646 h 122"/>
                    <a:gd name="T82" fmla="*/ 2147483646 w 118"/>
                    <a:gd name="T83" fmla="*/ 2147483646 h 122"/>
                    <a:gd name="T84" fmla="*/ 2147483646 w 118"/>
                    <a:gd name="T85" fmla="*/ 2147483646 h 122"/>
                    <a:gd name="T86" fmla="*/ 2147483646 w 118"/>
                    <a:gd name="T87" fmla="*/ 2147483646 h 122"/>
                    <a:gd name="T88" fmla="*/ 2147483646 w 118"/>
                    <a:gd name="T89" fmla="*/ 2147483646 h 122"/>
                    <a:gd name="T90" fmla="*/ 2147483646 w 118"/>
                    <a:gd name="T91" fmla="*/ 2147483646 h 122"/>
                    <a:gd name="T92" fmla="*/ 2147483646 w 118"/>
                    <a:gd name="T93" fmla="*/ 2147483646 h 122"/>
                    <a:gd name="T94" fmla="*/ 2147483646 w 118"/>
                    <a:gd name="T95" fmla="*/ 2147483646 h 122"/>
                    <a:gd name="T96" fmla="*/ 2147483646 w 118"/>
                    <a:gd name="T97" fmla="*/ 2147483646 h 122"/>
                    <a:gd name="T98" fmla="*/ 2147483646 w 118"/>
                    <a:gd name="T99" fmla="*/ 2147483646 h 122"/>
                    <a:gd name="T100" fmla="*/ 2147483646 w 118"/>
                    <a:gd name="T101" fmla="*/ 2147483646 h 122"/>
                    <a:gd name="T102" fmla="*/ 2147483646 w 118"/>
                    <a:gd name="T103" fmla="*/ 2147483646 h 122"/>
                    <a:gd name="T104" fmla="*/ 2147483646 w 118"/>
                    <a:gd name="T105" fmla="*/ 2147483646 h 122"/>
                    <a:gd name="T106" fmla="*/ 2147483646 w 118"/>
                    <a:gd name="T107" fmla="*/ 2147483646 h 122"/>
                    <a:gd name="T108" fmla="*/ 2147483646 w 118"/>
                    <a:gd name="T109" fmla="*/ 2147483646 h 122"/>
                    <a:gd name="T110" fmla="*/ 2147483646 w 118"/>
                    <a:gd name="T111" fmla="*/ 2147483646 h 122"/>
                    <a:gd name="T112" fmla="*/ 2147483646 w 118"/>
                    <a:gd name="T113" fmla="*/ 2147483646 h 122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118" h="122">
                      <a:moveTo>
                        <a:pt x="79" y="113"/>
                      </a:moveTo>
                      <a:lnTo>
                        <a:pt x="79" y="113"/>
                      </a:lnTo>
                      <a:lnTo>
                        <a:pt x="74" y="117"/>
                      </a:lnTo>
                      <a:lnTo>
                        <a:pt x="68" y="120"/>
                      </a:lnTo>
                      <a:lnTo>
                        <a:pt x="62" y="122"/>
                      </a:lnTo>
                      <a:lnTo>
                        <a:pt x="58" y="122"/>
                      </a:lnTo>
                      <a:lnTo>
                        <a:pt x="54" y="122"/>
                      </a:lnTo>
                      <a:lnTo>
                        <a:pt x="45" y="122"/>
                      </a:lnTo>
                      <a:lnTo>
                        <a:pt x="37" y="121"/>
                      </a:lnTo>
                      <a:lnTo>
                        <a:pt x="33" y="121"/>
                      </a:lnTo>
                      <a:lnTo>
                        <a:pt x="30" y="118"/>
                      </a:lnTo>
                      <a:lnTo>
                        <a:pt x="26" y="115"/>
                      </a:lnTo>
                      <a:lnTo>
                        <a:pt x="23" y="111"/>
                      </a:lnTo>
                      <a:lnTo>
                        <a:pt x="20" y="100"/>
                      </a:lnTo>
                      <a:lnTo>
                        <a:pt x="18" y="90"/>
                      </a:lnTo>
                      <a:lnTo>
                        <a:pt x="15" y="76"/>
                      </a:lnTo>
                      <a:lnTo>
                        <a:pt x="14" y="70"/>
                      </a:lnTo>
                      <a:lnTo>
                        <a:pt x="10" y="62"/>
                      </a:lnTo>
                      <a:lnTo>
                        <a:pt x="4" y="52"/>
                      </a:lnTo>
                      <a:lnTo>
                        <a:pt x="2" y="45"/>
                      </a:lnTo>
                      <a:lnTo>
                        <a:pt x="0" y="41"/>
                      </a:lnTo>
                      <a:lnTo>
                        <a:pt x="0" y="37"/>
                      </a:lnTo>
                      <a:lnTo>
                        <a:pt x="2" y="32"/>
                      </a:lnTo>
                      <a:lnTo>
                        <a:pt x="3" y="31"/>
                      </a:lnTo>
                      <a:lnTo>
                        <a:pt x="4" y="31"/>
                      </a:lnTo>
                      <a:lnTo>
                        <a:pt x="6" y="32"/>
                      </a:lnTo>
                      <a:lnTo>
                        <a:pt x="7" y="34"/>
                      </a:lnTo>
                      <a:lnTo>
                        <a:pt x="22" y="58"/>
                      </a:lnTo>
                      <a:lnTo>
                        <a:pt x="23" y="59"/>
                      </a:lnTo>
                      <a:lnTo>
                        <a:pt x="26" y="59"/>
                      </a:lnTo>
                      <a:lnTo>
                        <a:pt x="29" y="59"/>
                      </a:lnTo>
                      <a:lnTo>
                        <a:pt x="30" y="55"/>
                      </a:lnTo>
                      <a:lnTo>
                        <a:pt x="26" y="15"/>
                      </a:lnTo>
                      <a:lnTo>
                        <a:pt x="27" y="8"/>
                      </a:lnTo>
                      <a:lnTo>
                        <a:pt x="29" y="6"/>
                      </a:lnTo>
                      <a:lnTo>
                        <a:pt x="30" y="6"/>
                      </a:lnTo>
                      <a:lnTo>
                        <a:pt x="34" y="6"/>
                      </a:lnTo>
                      <a:lnTo>
                        <a:pt x="35" y="8"/>
                      </a:lnTo>
                      <a:lnTo>
                        <a:pt x="37" y="11"/>
                      </a:lnTo>
                      <a:lnTo>
                        <a:pt x="41" y="49"/>
                      </a:lnTo>
                      <a:lnTo>
                        <a:pt x="41" y="51"/>
                      </a:lnTo>
                      <a:lnTo>
                        <a:pt x="42" y="52"/>
                      </a:lnTo>
                      <a:lnTo>
                        <a:pt x="43" y="52"/>
                      </a:lnTo>
                      <a:lnTo>
                        <a:pt x="45" y="48"/>
                      </a:lnTo>
                      <a:lnTo>
                        <a:pt x="46" y="24"/>
                      </a:lnTo>
                      <a:lnTo>
                        <a:pt x="49" y="4"/>
                      </a:lnTo>
                      <a:lnTo>
                        <a:pt x="50" y="1"/>
                      </a:lnTo>
                      <a:lnTo>
                        <a:pt x="54" y="0"/>
                      </a:lnTo>
                      <a:lnTo>
                        <a:pt x="57" y="0"/>
                      </a:lnTo>
                      <a:lnTo>
                        <a:pt x="58" y="1"/>
                      </a:lnTo>
                      <a:lnTo>
                        <a:pt x="60" y="3"/>
                      </a:lnTo>
                      <a:lnTo>
                        <a:pt x="60" y="7"/>
                      </a:lnTo>
                      <a:lnTo>
                        <a:pt x="56" y="49"/>
                      </a:lnTo>
                      <a:lnTo>
                        <a:pt x="56" y="51"/>
                      </a:lnTo>
                      <a:lnTo>
                        <a:pt x="58" y="52"/>
                      </a:lnTo>
                      <a:lnTo>
                        <a:pt x="60" y="51"/>
                      </a:lnTo>
                      <a:lnTo>
                        <a:pt x="62" y="49"/>
                      </a:lnTo>
                      <a:lnTo>
                        <a:pt x="77" y="14"/>
                      </a:lnTo>
                      <a:lnTo>
                        <a:pt x="79" y="13"/>
                      </a:lnTo>
                      <a:lnTo>
                        <a:pt x="80" y="11"/>
                      </a:lnTo>
                      <a:lnTo>
                        <a:pt x="85" y="11"/>
                      </a:lnTo>
                      <a:lnTo>
                        <a:pt x="87" y="13"/>
                      </a:lnTo>
                      <a:lnTo>
                        <a:pt x="88" y="14"/>
                      </a:lnTo>
                      <a:lnTo>
                        <a:pt x="88" y="17"/>
                      </a:lnTo>
                      <a:lnTo>
                        <a:pt x="87" y="21"/>
                      </a:lnTo>
                      <a:lnTo>
                        <a:pt x="79" y="44"/>
                      </a:lnTo>
                      <a:lnTo>
                        <a:pt x="72" y="62"/>
                      </a:lnTo>
                      <a:lnTo>
                        <a:pt x="72" y="66"/>
                      </a:lnTo>
                      <a:lnTo>
                        <a:pt x="72" y="72"/>
                      </a:lnTo>
                      <a:lnTo>
                        <a:pt x="73" y="76"/>
                      </a:lnTo>
                      <a:lnTo>
                        <a:pt x="74" y="80"/>
                      </a:lnTo>
                      <a:lnTo>
                        <a:pt x="77" y="83"/>
                      </a:lnTo>
                      <a:lnTo>
                        <a:pt x="81" y="84"/>
                      </a:lnTo>
                      <a:lnTo>
                        <a:pt x="84" y="84"/>
                      </a:lnTo>
                      <a:lnTo>
                        <a:pt x="88" y="82"/>
                      </a:lnTo>
                      <a:lnTo>
                        <a:pt x="100" y="75"/>
                      </a:lnTo>
                      <a:lnTo>
                        <a:pt x="106" y="72"/>
                      </a:lnTo>
                      <a:lnTo>
                        <a:pt x="108" y="72"/>
                      </a:lnTo>
                      <a:lnTo>
                        <a:pt x="111" y="73"/>
                      </a:lnTo>
                      <a:lnTo>
                        <a:pt x="116" y="76"/>
                      </a:lnTo>
                      <a:lnTo>
                        <a:pt x="118" y="80"/>
                      </a:lnTo>
                      <a:lnTo>
                        <a:pt x="116" y="82"/>
                      </a:lnTo>
                      <a:lnTo>
                        <a:pt x="115" y="83"/>
                      </a:lnTo>
                      <a:lnTo>
                        <a:pt x="108" y="86"/>
                      </a:lnTo>
                      <a:lnTo>
                        <a:pt x="100" y="90"/>
                      </a:lnTo>
                      <a:lnTo>
                        <a:pt x="95" y="94"/>
                      </a:lnTo>
                      <a:lnTo>
                        <a:pt x="88" y="101"/>
                      </a:lnTo>
                      <a:lnTo>
                        <a:pt x="79" y="1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5640" name="Group 591">
            <a:extLst>
              <a:ext uri="{FF2B5EF4-FFF2-40B4-BE49-F238E27FC236}">
                <a16:creationId xmlns:a16="http://schemas.microsoft.com/office/drawing/2014/main" id="{DF482905-9B75-7947-E5F4-2A29999A2820}"/>
              </a:ext>
            </a:extLst>
          </p:cNvPr>
          <p:cNvGrpSpPr>
            <a:grpSpLocks/>
          </p:cNvGrpSpPr>
          <p:nvPr/>
        </p:nvGrpSpPr>
        <p:grpSpPr bwMode="auto">
          <a:xfrm>
            <a:off x="5759450" y="8150225"/>
            <a:ext cx="1149350" cy="1120775"/>
            <a:chOff x="8417675" y="4873514"/>
            <a:chExt cx="1149696" cy="1121976"/>
          </a:xfrm>
        </p:grpSpPr>
        <p:sp>
          <p:nvSpPr>
            <p:cNvPr id="25918" name="Freeform 650">
              <a:extLst>
                <a:ext uri="{FF2B5EF4-FFF2-40B4-BE49-F238E27FC236}">
                  <a16:creationId xmlns:a16="http://schemas.microsoft.com/office/drawing/2014/main" id="{B1A44EC9-BA46-C427-AFE2-5BBD15F4210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079613" y="5196853"/>
              <a:ext cx="125950" cy="448988"/>
            </a:xfrm>
            <a:custGeom>
              <a:avLst/>
              <a:gdLst>
                <a:gd name="T0" fmla="*/ 2147483646 w 147"/>
                <a:gd name="T1" fmla="*/ 2147483646 h 329"/>
                <a:gd name="T2" fmla="*/ 2147483646 w 147"/>
                <a:gd name="T3" fmla="*/ 2147483646 h 329"/>
                <a:gd name="T4" fmla="*/ 2147483646 w 147"/>
                <a:gd name="T5" fmla="*/ 0 h 329"/>
                <a:gd name="T6" fmla="*/ 0 60000 65536"/>
                <a:gd name="T7" fmla="*/ 0 60000 65536"/>
                <a:gd name="T8" fmla="*/ 0 60000 65536"/>
                <a:gd name="T9" fmla="*/ 0 w 147"/>
                <a:gd name="T10" fmla="*/ 0 h 329"/>
                <a:gd name="T11" fmla="*/ 147 w 147"/>
                <a:gd name="T12" fmla="*/ 329 h 3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7" h="329">
                  <a:moveTo>
                    <a:pt x="63" y="329"/>
                  </a:moveTo>
                  <a:cubicBezTo>
                    <a:pt x="56" y="299"/>
                    <a:pt x="0" y="236"/>
                    <a:pt x="21" y="149"/>
                  </a:cubicBezTo>
                  <a:cubicBezTo>
                    <a:pt x="54" y="26"/>
                    <a:pt x="121" y="31"/>
                    <a:pt x="147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919" name="Group 593">
              <a:extLst>
                <a:ext uri="{FF2B5EF4-FFF2-40B4-BE49-F238E27FC236}">
                  <a16:creationId xmlns:a16="http://schemas.microsoft.com/office/drawing/2014/main" id="{CB815054-1F15-90E4-9AB0-5F758CC199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00809" y="4873514"/>
              <a:ext cx="266991" cy="814766"/>
              <a:chOff x="3113985" y="4538869"/>
              <a:chExt cx="340902" cy="1243615"/>
            </a:xfrm>
          </p:grpSpPr>
          <p:sp>
            <p:nvSpPr>
              <p:cNvPr id="25945" name="Line 279">
                <a:extLst>
                  <a:ext uri="{FF2B5EF4-FFF2-40B4-BE49-F238E27FC236}">
                    <a16:creationId xmlns:a16="http://schemas.microsoft.com/office/drawing/2014/main" id="{4232CFF7-6758-E998-A0FE-DDF1E43C7C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19945" y="5157646"/>
                <a:ext cx="0" cy="6248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946" name="Line 280">
                <a:extLst>
                  <a:ext uri="{FF2B5EF4-FFF2-40B4-BE49-F238E27FC236}">
                    <a16:creationId xmlns:a16="http://schemas.microsoft.com/office/drawing/2014/main" id="{BF39453D-6A37-5E1D-4DEC-A48F15429E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6946" y="5157646"/>
                <a:ext cx="0" cy="6248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947" name="Freeform 281">
                <a:extLst>
                  <a:ext uri="{FF2B5EF4-FFF2-40B4-BE49-F238E27FC236}">
                    <a16:creationId xmlns:a16="http://schemas.microsoft.com/office/drawing/2014/main" id="{DDABB62F-7A66-4320-C524-812F8DF118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3985" y="4538869"/>
                <a:ext cx="340902" cy="820720"/>
              </a:xfrm>
              <a:custGeom>
                <a:avLst/>
                <a:gdLst>
                  <a:gd name="T0" fmla="*/ 2147483646 w 277"/>
                  <a:gd name="T1" fmla="*/ 0 h 517"/>
                  <a:gd name="T2" fmla="*/ 2147483646 w 277"/>
                  <a:gd name="T3" fmla="*/ 0 h 517"/>
                  <a:gd name="T4" fmla="*/ 2147483646 w 277"/>
                  <a:gd name="T5" fmla="*/ 2147483646 h 517"/>
                  <a:gd name="T6" fmla="*/ 2147483646 w 277"/>
                  <a:gd name="T7" fmla="*/ 2147483646 h 517"/>
                  <a:gd name="T8" fmla="*/ 2147483646 w 277"/>
                  <a:gd name="T9" fmla="*/ 2147483646 h 517"/>
                  <a:gd name="T10" fmla="*/ 2147483646 w 277"/>
                  <a:gd name="T11" fmla="*/ 2147483646 h 517"/>
                  <a:gd name="T12" fmla="*/ 2147483646 w 277"/>
                  <a:gd name="T13" fmla="*/ 2147483646 h 517"/>
                  <a:gd name="T14" fmla="*/ 2147483646 w 277"/>
                  <a:gd name="T15" fmla="*/ 2147483646 h 517"/>
                  <a:gd name="T16" fmla="*/ 0 w 277"/>
                  <a:gd name="T17" fmla="*/ 2147483646 h 517"/>
                  <a:gd name="T18" fmla="*/ 0 w 277"/>
                  <a:gd name="T19" fmla="*/ 2147483646 h 517"/>
                  <a:gd name="T20" fmla="*/ 2147483646 w 277"/>
                  <a:gd name="T21" fmla="*/ 2147483646 h 517"/>
                  <a:gd name="T22" fmla="*/ 2147483646 w 277"/>
                  <a:gd name="T23" fmla="*/ 2147483646 h 517"/>
                  <a:gd name="T24" fmla="*/ 2147483646 w 277"/>
                  <a:gd name="T25" fmla="*/ 0 h 5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7"/>
                  <a:gd name="T40" fmla="*/ 0 h 517"/>
                  <a:gd name="T41" fmla="*/ 277 w 277"/>
                  <a:gd name="T42" fmla="*/ 517 h 5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7" h="517">
                    <a:moveTo>
                      <a:pt x="89" y="0"/>
                    </a:moveTo>
                    <a:lnTo>
                      <a:pt x="191" y="0"/>
                    </a:lnTo>
                    <a:lnTo>
                      <a:pt x="191" y="105"/>
                    </a:lnTo>
                    <a:lnTo>
                      <a:pt x="225" y="105"/>
                    </a:lnTo>
                    <a:lnTo>
                      <a:pt x="276" y="139"/>
                    </a:lnTo>
                    <a:lnTo>
                      <a:pt x="276" y="415"/>
                    </a:lnTo>
                    <a:lnTo>
                      <a:pt x="225" y="516"/>
                    </a:lnTo>
                    <a:lnTo>
                      <a:pt x="51" y="516"/>
                    </a:lnTo>
                    <a:lnTo>
                      <a:pt x="0" y="415"/>
                    </a:lnTo>
                    <a:lnTo>
                      <a:pt x="0" y="139"/>
                    </a:lnTo>
                    <a:lnTo>
                      <a:pt x="51" y="105"/>
                    </a:lnTo>
                    <a:lnTo>
                      <a:pt x="89" y="105"/>
                    </a:lnTo>
                    <a:lnTo>
                      <a:pt x="89" y="0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920" name="Group 594">
              <a:extLst>
                <a:ext uri="{FF2B5EF4-FFF2-40B4-BE49-F238E27FC236}">
                  <a16:creationId xmlns:a16="http://schemas.microsoft.com/office/drawing/2014/main" id="{CCFDE17C-D8DE-2255-511B-38C6589969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23042" y="4935235"/>
              <a:ext cx="253061" cy="543807"/>
              <a:chOff x="4070371" y="5643563"/>
              <a:chExt cx="346076" cy="596900"/>
            </a:xfrm>
          </p:grpSpPr>
          <p:sp>
            <p:nvSpPr>
              <p:cNvPr id="25922" name="Freeform 7">
                <a:extLst>
                  <a:ext uri="{FF2B5EF4-FFF2-40B4-BE49-F238E27FC236}">
                    <a16:creationId xmlns:a16="http://schemas.microsoft.com/office/drawing/2014/main" id="{A9A4356E-913A-9AD6-F011-BD217B1B31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0371" y="5643563"/>
                <a:ext cx="346075" cy="596900"/>
              </a:xfrm>
              <a:custGeom>
                <a:avLst/>
                <a:gdLst>
                  <a:gd name="T0" fmla="*/ 2147483646 w 218"/>
                  <a:gd name="T1" fmla="*/ 0 h 376"/>
                  <a:gd name="T2" fmla="*/ 2147483646 w 218"/>
                  <a:gd name="T3" fmla="*/ 0 h 376"/>
                  <a:gd name="T4" fmla="*/ 2147483646 w 218"/>
                  <a:gd name="T5" fmla="*/ 2147483646 h 376"/>
                  <a:gd name="T6" fmla="*/ 2147483646 w 218"/>
                  <a:gd name="T7" fmla="*/ 2147483646 h 376"/>
                  <a:gd name="T8" fmla="*/ 2147483646 w 218"/>
                  <a:gd name="T9" fmla="*/ 2147483646 h 376"/>
                  <a:gd name="T10" fmla="*/ 0 w 218"/>
                  <a:gd name="T11" fmla="*/ 2147483646 h 376"/>
                  <a:gd name="T12" fmla="*/ 0 w 218"/>
                  <a:gd name="T13" fmla="*/ 2147483646 h 376"/>
                  <a:gd name="T14" fmla="*/ 2147483646 w 218"/>
                  <a:gd name="T15" fmla="*/ 2147483646 h 376"/>
                  <a:gd name="T16" fmla="*/ 2147483646 w 218"/>
                  <a:gd name="T17" fmla="*/ 2147483646 h 376"/>
                  <a:gd name="T18" fmla="*/ 2147483646 w 218"/>
                  <a:gd name="T19" fmla="*/ 2147483646 h 376"/>
                  <a:gd name="T20" fmla="*/ 2147483646 w 218"/>
                  <a:gd name="T21" fmla="*/ 2147483646 h 376"/>
                  <a:gd name="T22" fmla="*/ 2147483646 w 218"/>
                  <a:gd name="T23" fmla="*/ 2147483646 h 376"/>
                  <a:gd name="T24" fmla="*/ 2147483646 w 218"/>
                  <a:gd name="T25" fmla="*/ 2147483646 h 376"/>
                  <a:gd name="T26" fmla="*/ 2147483646 w 218"/>
                  <a:gd name="T27" fmla="*/ 2147483646 h 376"/>
                  <a:gd name="T28" fmla="*/ 2147483646 w 218"/>
                  <a:gd name="T29" fmla="*/ 2147483646 h 376"/>
                  <a:gd name="T30" fmla="*/ 2147483646 w 218"/>
                  <a:gd name="T31" fmla="*/ 2147483646 h 376"/>
                  <a:gd name="T32" fmla="*/ 2147483646 w 218"/>
                  <a:gd name="T33" fmla="*/ 2147483646 h 376"/>
                  <a:gd name="T34" fmla="*/ 2147483646 w 218"/>
                  <a:gd name="T35" fmla="*/ 2147483646 h 376"/>
                  <a:gd name="T36" fmla="*/ 2147483646 w 218"/>
                  <a:gd name="T37" fmla="*/ 2147483646 h 376"/>
                  <a:gd name="T38" fmla="*/ 2147483646 w 218"/>
                  <a:gd name="T39" fmla="*/ 2147483646 h 376"/>
                  <a:gd name="T40" fmla="*/ 2147483646 w 218"/>
                  <a:gd name="T41" fmla="*/ 0 h 376"/>
                  <a:gd name="T42" fmla="*/ 2147483646 w 218"/>
                  <a:gd name="T43" fmla="*/ 0 h 37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18" h="376">
                    <a:moveTo>
                      <a:pt x="70" y="0"/>
                    </a:moveTo>
                    <a:lnTo>
                      <a:pt x="70" y="0"/>
                    </a:lnTo>
                    <a:lnTo>
                      <a:pt x="70" y="74"/>
                    </a:lnTo>
                    <a:lnTo>
                      <a:pt x="24" y="74"/>
                    </a:lnTo>
                    <a:lnTo>
                      <a:pt x="0" y="101"/>
                    </a:lnTo>
                    <a:lnTo>
                      <a:pt x="0" y="300"/>
                    </a:lnTo>
                    <a:lnTo>
                      <a:pt x="37" y="376"/>
                    </a:lnTo>
                    <a:lnTo>
                      <a:pt x="38" y="376"/>
                    </a:lnTo>
                    <a:lnTo>
                      <a:pt x="180" y="376"/>
                    </a:lnTo>
                    <a:lnTo>
                      <a:pt x="181" y="374"/>
                    </a:lnTo>
                    <a:lnTo>
                      <a:pt x="181" y="373"/>
                    </a:lnTo>
                    <a:lnTo>
                      <a:pt x="218" y="300"/>
                    </a:lnTo>
                    <a:lnTo>
                      <a:pt x="218" y="101"/>
                    </a:lnTo>
                    <a:lnTo>
                      <a:pt x="192" y="74"/>
                    </a:lnTo>
                    <a:lnTo>
                      <a:pt x="146" y="74"/>
                    </a:lnTo>
                    <a:lnTo>
                      <a:pt x="146" y="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D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3" name="Line 8">
                <a:extLst>
                  <a:ext uri="{FF2B5EF4-FFF2-40B4-BE49-F238E27FC236}">
                    <a16:creationId xmlns:a16="http://schemas.microsoft.com/office/drawing/2014/main" id="{60CDCE7D-801E-8B77-B0F0-D4AE4219FD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81496" y="5643563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4" name="Line 9">
                <a:extLst>
                  <a:ext uri="{FF2B5EF4-FFF2-40B4-BE49-F238E27FC236}">
                    <a16:creationId xmlns:a16="http://schemas.microsoft.com/office/drawing/2014/main" id="{EA4D1584-38AA-DBDA-B694-A98358A7C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81496" y="5643563"/>
                <a:ext cx="0" cy="1174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5" name="Line 10">
                <a:extLst>
                  <a:ext uri="{FF2B5EF4-FFF2-40B4-BE49-F238E27FC236}">
                    <a16:creationId xmlns:a16="http://schemas.microsoft.com/office/drawing/2014/main" id="{DBBE889E-C5A1-453D-9B99-01ED7AD6C6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81496" y="5761038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6" name="Line 11">
                <a:extLst>
                  <a:ext uri="{FF2B5EF4-FFF2-40B4-BE49-F238E27FC236}">
                    <a16:creationId xmlns:a16="http://schemas.microsoft.com/office/drawing/2014/main" id="{1E5B081A-BB0A-5947-E405-803B400FB1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08471" y="5761038"/>
                <a:ext cx="7302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7" name="Line 12">
                <a:extLst>
                  <a:ext uri="{FF2B5EF4-FFF2-40B4-BE49-F238E27FC236}">
                    <a16:creationId xmlns:a16="http://schemas.microsoft.com/office/drawing/2014/main" id="{BBBE420A-298F-8A44-A051-B4834C5B32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70371" y="5761038"/>
                <a:ext cx="38100" cy="4286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8" name="Line 13">
                <a:extLst>
                  <a:ext uri="{FF2B5EF4-FFF2-40B4-BE49-F238E27FC236}">
                    <a16:creationId xmlns:a16="http://schemas.microsoft.com/office/drawing/2014/main" id="{9654EB29-0C23-B330-9237-39E845A55F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0371" y="5803900"/>
                <a:ext cx="0" cy="3159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9" name="Line 14">
                <a:extLst>
                  <a:ext uri="{FF2B5EF4-FFF2-40B4-BE49-F238E27FC236}">
                    <a16:creationId xmlns:a16="http://schemas.microsoft.com/office/drawing/2014/main" id="{5D2A9A20-3E2C-59FE-71EB-CCA2EE21D7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0371" y="6119813"/>
                <a:ext cx="58738" cy="12065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0" name="Line 15">
                <a:extLst>
                  <a:ext uri="{FF2B5EF4-FFF2-40B4-BE49-F238E27FC236}">
                    <a16:creationId xmlns:a16="http://schemas.microsoft.com/office/drawing/2014/main" id="{AE9BB8E4-8E12-F539-AF52-76E08C5D49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9109" y="6240463"/>
                <a:ext cx="15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1" name="Line 16">
                <a:extLst>
                  <a:ext uri="{FF2B5EF4-FFF2-40B4-BE49-F238E27FC236}">
                    <a16:creationId xmlns:a16="http://schemas.microsoft.com/office/drawing/2014/main" id="{E89ABBE8-59EF-0872-0047-1799107BED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0696" y="6240463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2" name="Line 17">
                <a:extLst>
                  <a:ext uri="{FF2B5EF4-FFF2-40B4-BE49-F238E27FC236}">
                    <a16:creationId xmlns:a16="http://schemas.microsoft.com/office/drawing/2014/main" id="{989D18F2-3D35-ED9D-2071-1311B4A96A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0696" y="6240463"/>
                <a:ext cx="22542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3" name="Line 18">
                <a:extLst>
                  <a:ext uri="{FF2B5EF4-FFF2-40B4-BE49-F238E27FC236}">
                    <a16:creationId xmlns:a16="http://schemas.microsoft.com/office/drawing/2014/main" id="{D29477F6-8615-88C4-B7E1-9C503B02A7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6121" y="6240463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4" name="Line 19">
                <a:extLst>
                  <a:ext uri="{FF2B5EF4-FFF2-40B4-BE49-F238E27FC236}">
                    <a16:creationId xmlns:a16="http://schemas.microsoft.com/office/drawing/2014/main" id="{84B7E85B-4710-2AA9-32C0-F631CDF07F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56121" y="6237288"/>
                <a:ext cx="1588" cy="31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5" name="Line 20">
                <a:extLst>
                  <a:ext uri="{FF2B5EF4-FFF2-40B4-BE49-F238E27FC236}">
                    <a16:creationId xmlns:a16="http://schemas.microsoft.com/office/drawing/2014/main" id="{52BE00B0-CC4F-4881-B5A2-10A9500BC2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57709" y="6235700"/>
                <a:ext cx="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6" name="Line 21">
                <a:extLst>
                  <a:ext uri="{FF2B5EF4-FFF2-40B4-BE49-F238E27FC236}">
                    <a16:creationId xmlns:a16="http://schemas.microsoft.com/office/drawing/2014/main" id="{7FC72553-8BFA-584B-3FA9-DBA7DDFF18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57709" y="6119813"/>
                <a:ext cx="58738" cy="11588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7" name="Line 22">
                <a:extLst>
                  <a:ext uri="{FF2B5EF4-FFF2-40B4-BE49-F238E27FC236}">
                    <a16:creationId xmlns:a16="http://schemas.microsoft.com/office/drawing/2014/main" id="{56703D1B-C054-4414-BE4C-F270627A10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16446" y="5803900"/>
                <a:ext cx="0" cy="3159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8" name="Line 23">
                <a:extLst>
                  <a:ext uri="{FF2B5EF4-FFF2-40B4-BE49-F238E27FC236}">
                    <a16:creationId xmlns:a16="http://schemas.microsoft.com/office/drawing/2014/main" id="{0C386864-2757-2B1D-34D2-0D63A0931A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375171" y="5761038"/>
                <a:ext cx="41275" cy="4286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9" name="Line 24">
                <a:extLst>
                  <a:ext uri="{FF2B5EF4-FFF2-40B4-BE49-F238E27FC236}">
                    <a16:creationId xmlns:a16="http://schemas.microsoft.com/office/drawing/2014/main" id="{7579951D-03F4-B94C-B1B3-0EA972936F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5171" y="5761038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0" name="Line 25">
                <a:extLst>
                  <a:ext uri="{FF2B5EF4-FFF2-40B4-BE49-F238E27FC236}">
                    <a16:creationId xmlns:a16="http://schemas.microsoft.com/office/drawing/2014/main" id="{9D6C3DCC-8EA3-EF56-1B20-6990BE4181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02146" y="5761038"/>
                <a:ext cx="7302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1" name="Line 26">
                <a:extLst>
                  <a:ext uri="{FF2B5EF4-FFF2-40B4-BE49-F238E27FC236}">
                    <a16:creationId xmlns:a16="http://schemas.microsoft.com/office/drawing/2014/main" id="{FFC225E3-74DB-65F5-BA7A-B28B0411DB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2146" y="5761038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2" name="Line 27">
                <a:extLst>
                  <a:ext uri="{FF2B5EF4-FFF2-40B4-BE49-F238E27FC236}">
                    <a16:creationId xmlns:a16="http://schemas.microsoft.com/office/drawing/2014/main" id="{6333D3CB-0810-BEB1-6707-F915601A3F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02146" y="5643563"/>
                <a:ext cx="0" cy="1174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3" name="Line 28">
                <a:extLst>
                  <a:ext uri="{FF2B5EF4-FFF2-40B4-BE49-F238E27FC236}">
                    <a16:creationId xmlns:a16="http://schemas.microsoft.com/office/drawing/2014/main" id="{2A1EA6B3-FA73-0A14-E528-0F2CDAC440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81496" y="5643563"/>
                <a:ext cx="12065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4" name="Freeform 29">
                <a:extLst>
                  <a:ext uri="{FF2B5EF4-FFF2-40B4-BE49-F238E27FC236}">
                    <a16:creationId xmlns:a16="http://schemas.microsoft.com/office/drawing/2014/main" id="{AF120619-6F3D-9B11-0FA1-7B7536DF8B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2446" y="5846763"/>
                <a:ext cx="187325" cy="193675"/>
              </a:xfrm>
              <a:custGeom>
                <a:avLst/>
                <a:gdLst>
                  <a:gd name="T0" fmla="*/ 2147483646 w 118"/>
                  <a:gd name="T1" fmla="*/ 2147483646 h 122"/>
                  <a:gd name="T2" fmla="*/ 2147483646 w 118"/>
                  <a:gd name="T3" fmla="*/ 2147483646 h 122"/>
                  <a:gd name="T4" fmla="*/ 2147483646 w 118"/>
                  <a:gd name="T5" fmla="*/ 2147483646 h 122"/>
                  <a:gd name="T6" fmla="*/ 2147483646 w 118"/>
                  <a:gd name="T7" fmla="*/ 2147483646 h 122"/>
                  <a:gd name="T8" fmla="*/ 2147483646 w 118"/>
                  <a:gd name="T9" fmla="*/ 2147483646 h 122"/>
                  <a:gd name="T10" fmla="*/ 2147483646 w 118"/>
                  <a:gd name="T11" fmla="*/ 2147483646 h 122"/>
                  <a:gd name="T12" fmla="*/ 2147483646 w 118"/>
                  <a:gd name="T13" fmla="*/ 2147483646 h 122"/>
                  <a:gd name="T14" fmla="*/ 2147483646 w 118"/>
                  <a:gd name="T15" fmla="*/ 2147483646 h 122"/>
                  <a:gd name="T16" fmla="*/ 2147483646 w 118"/>
                  <a:gd name="T17" fmla="*/ 2147483646 h 122"/>
                  <a:gd name="T18" fmla="*/ 2147483646 w 118"/>
                  <a:gd name="T19" fmla="*/ 2147483646 h 122"/>
                  <a:gd name="T20" fmla="*/ 2147483646 w 118"/>
                  <a:gd name="T21" fmla="*/ 2147483646 h 122"/>
                  <a:gd name="T22" fmla="*/ 2147483646 w 118"/>
                  <a:gd name="T23" fmla="*/ 2147483646 h 122"/>
                  <a:gd name="T24" fmla="*/ 0 w 118"/>
                  <a:gd name="T25" fmla="*/ 2147483646 h 122"/>
                  <a:gd name="T26" fmla="*/ 2147483646 w 118"/>
                  <a:gd name="T27" fmla="*/ 2147483646 h 122"/>
                  <a:gd name="T28" fmla="*/ 2147483646 w 118"/>
                  <a:gd name="T29" fmla="*/ 2147483646 h 122"/>
                  <a:gd name="T30" fmla="*/ 2147483646 w 118"/>
                  <a:gd name="T31" fmla="*/ 2147483646 h 122"/>
                  <a:gd name="T32" fmla="*/ 2147483646 w 118"/>
                  <a:gd name="T33" fmla="*/ 2147483646 h 122"/>
                  <a:gd name="T34" fmla="*/ 2147483646 w 118"/>
                  <a:gd name="T35" fmla="*/ 2147483646 h 122"/>
                  <a:gd name="T36" fmla="*/ 2147483646 w 118"/>
                  <a:gd name="T37" fmla="*/ 2147483646 h 122"/>
                  <a:gd name="T38" fmla="*/ 2147483646 w 118"/>
                  <a:gd name="T39" fmla="*/ 2147483646 h 122"/>
                  <a:gd name="T40" fmla="*/ 2147483646 w 118"/>
                  <a:gd name="T41" fmla="*/ 2147483646 h 122"/>
                  <a:gd name="T42" fmla="*/ 2147483646 w 118"/>
                  <a:gd name="T43" fmla="*/ 2147483646 h 122"/>
                  <a:gd name="T44" fmla="*/ 2147483646 w 118"/>
                  <a:gd name="T45" fmla="*/ 2147483646 h 122"/>
                  <a:gd name="T46" fmla="*/ 2147483646 w 118"/>
                  <a:gd name="T47" fmla="*/ 2147483646 h 122"/>
                  <a:gd name="T48" fmla="*/ 2147483646 w 118"/>
                  <a:gd name="T49" fmla="*/ 2147483646 h 122"/>
                  <a:gd name="T50" fmla="*/ 2147483646 w 118"/>
                  <a:gd name="T51" fmla="*/ 2147483646 h 122"/>
                  <a:gd name="T52" fmla="*/ 2147483646 w 118"/>
                  <a:gd name="T53" fmla="*/ 2147483646 h 122"/>
                  <a:gd name="T54" fmla="*/ 2147483646 w 118"/>
                  <a:gd name="T55" fmla="*/ 2147483646 h 122"/>
                  <a:gd name="T56" fmla="*/ 2147483646 w 118"/>
                  <a:gd name="T57" fmla="*/ 2147483646 h 122"/>
                  <a:gd name="T58" fmla="*/ 2147483646 w 118"/>
                  <a:gd name="T59" fmla="*/ 2147483646 h 122"/>
                  <a:gd name="T60" fmla="*/ 2147483646 w 118"/>
                  <a:gd name="T61" fmla="*/ 0 h 122"/>
                  <a:gd name="T62" fmla="*/ 2147483646 w 118"/>
                  <a:gd name="T63" fmla="*/ 2147483646 h 122"/>
                  <a:gd name="T64" fmla="*/ 2147483646 w 118"/>
                  <a:gd name="T65" fmla="*/ 2147483646 h 122"/>
                  <a:gd name="T66" fmla="*/ 2147483646 w 118"/>
                  <a:gd name="T67" fmla="*/ 2147483646 h 122"/>
                  <a:gd name="T68" fmla="*/ 2147483646 w 118"/>
                  <a:gd name="T69" fmla="*/ 2147483646 h 122"/>
                  <a:gd name="T70" fmla="*/ 2147483646 w 118"/>
                  <a:gd name="T71" fmla="*/ 2147483646 h 122"/>
                  <a:gd name="T72" fmla="*/ 2147483646 w 118"/>
                  <a:gd name="T73" fmla="*/ 2147483646 h 122"/>
                  <a:gd name="T74" fmla="*/ 2147483646 w 118"/>
                  <a:gd name="T75" fmla="*/ 2147483646 h 122"/>
                  <a:gd name="T76" fmla="*/ 2147483646 w 118"/>
                  <a:gd name="T77" fmla="*/ 2147483646 h 122"/>
                  <a:gd name="T78" fmla="*/ 2147483646 w 118"/>
                  <a:gd name="T79" fmla="*/ 2147483646 h 122"/>
                  <a:gd name="T80" fmla="*/ 2147483646 w 118"/>
                  <a:gd name="T81" fmla="*/ 2147483646 h 122"/>
                  <a:gd name="T82" fmla="*/ 2147483646 w 118"/>
                  <a:gd name="T83" fmla="*/ 2147483646 h 122"/>
                  <a:gd name="T84" fmla="*/ 2147483646 w 118"/>
                  <a:gd name="T85" fmla="*/ 2147483646 h 122"/>
                  <a:gd name="T86" fmla="*/ 2147483646 w 118"/>
                  <a:gd name="T87" fmla="*/ 2147483646 h 122"/>
                  <a:gd name="T88" fmla="*/ 2147483646 w 118"/>
                  <a:gd name="T89" fmla="*/ 2147483646 h 122"/>
                  <a:gd name="T90" fmla="*/ 2147483646 w 118"/>
                  <a:gd name="T91" fmla="*/ 2147483646 h 122"/>
                  <a:gd name="T92" fmla="*/ 2147483646 w 118"/>
                  <a:gd name="T93" fmla="*/ 2147483646 h 122"/>
                  <a:gd name="T94" fmla="*/ 2147483646 w 118"/>
                  <a:gd name="T95" fmla="*/ 2147483646 h 122"/>
                  <a:gd name="T96" fmla="*/ 2147483646 w 118"/>
                  <a:gd name="T97" fmla="*/ 2147483646 h 122"/>
                  <a:gd name="T98" fmla="*/ 2147483646 w 118"/>
                  <a:gd name="T99" fmla="*/ 2147483646 h 122"/>
                  <a:gd name="T100" fmla="*/ 2147483646 w 118"/>
                  <a:gd name="T101" fmla="*/ 2147483646 h 122"/>
                  <a:gd name="T102" fmla="*/ 2147483646 w 118"/>
                  <a:gd name="T103" fmla="*/ 2147483646 h 122"/>
                  <a:gd name="T104" fmla="*/ 2147483646 w 118"/>
                  <a:gd name="T105" fmla="*/ 2147483646 h 122"/>
                  <a:gd name="T106" fmla="*/ 2147483646 w 118"/>
                  <a:gd name="T107" fmla="*/ 2147483646 h 122"/>
                  <a:gd name="T108" fmla="*/ 2147483646 w 118"/>
                  <a:gd name="T109" fmla="*/ 2147483646 h 122"/>
                  <a:gd name="T110" fmla="*/ 2147483646 w 118"/>
                  <a:gd name="T111" fmla="*/ 2147483646 h 122"/>
                  <a:gd name="T112" fmla="*/ 2147483646 w 118"/>
                  <a:gd name="T113" fmla="*/ 2147483646 h 12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18" h="122">
                    <a:moveTo>
                      <a:pt x="79" y="113"/>
                    </a:moveTo>
                    <a:lnTo>
                      <a:pt x="79" y="113"/>
                    </a:lnTo>
                    <a:lnTo>
                      <a:pt x="74" y="117"/>
                    </a:lnTo>
                    <a:lnTo>
                      <a:pt x="68" y="120"/>
                    </a:lnTo>
                    <a:lnTo>
                      <a:pt x="62" y="122"/>
                    </a:lnTo>
                    <a:lnTo>
                      <a:pt x="58" y="122"/>
                    </a:lnTo>
                    <a:lnTo>
                      <a:pt x="54" y="122"/>
                    </a:lnTo>
                    <a:lnTo>
                      <a:pt x="45" y="122"/>
                    </a:lnTo>
                    <a:lnTo>
                      <a:pt x="37" y="121"/>
                    </a:lnTo>
                    <a:lnTo>
                      <a:pt x="33" y="121"/>
                    </a:lnTo>
                    <a:lnTo>
                      <a:pt x="30" y="118"/>
                    </a:lnTo>
                    <a:lnTo>
                      <a:pt x="26" y="115"/>
                    </a:lnTo>
                    <a:lnTo>
                      <a:pt x="23" y="111"/>
                    </a:lnTo>
                    <a:lnTo>
                      <a:pt x="20" y="100"/>
                    </a:lnTo>
                    <a:lnTo>
                      <a:pt x="18" y="90"/>
                    </a:lnTo>
                    <a:lnTo>
                      <a:pt x="15" y="76"/>
                    </a:lnTo>
                    <a:lnTo>
                      <a:pt x="14" y="70"/>
                    </a:lnTo>
                    <a:lnTo>
                      <a:pt x="10" y="62"/>
                    </a:lnTo>
                    <a:lnTo>
                      <a:pt x="4" y="52"/>
                    </a:lnTo>
                    <a:lnTo>
                      <a:pt x="2" y="45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2" y="32"/>
                    </a:lnTo>
                    <a:lnTo>
                      <a:pt x="3" y="31"/>
                    </a:lnTo>
                    <a:lnTo>
                      <a:pt x="4" y="31"/>
                    </a:lnTo>
                    <a:lnTo>
                      <a:pt x="6" y="32"/>
                    </a:lnTo>
                    <a:lnTo>
                      <a:pt x="7" y="34"/>
                    </a:lnTo>
                    <a:lnTo>
                      <a:pt x="22" y="58"/>
                    </a:lnTo>
                    <a:lnTo>
                      <a:pt x="23" y="59"/>
                    </a:lnTo>
                    <a:lnTo>
                      <a:pt x="26" y="59"/>
                    </a:lnTo>
                    <a:lnTo>
                      <a:pt x="29" y="59"/>
                    </a:lnTo>
                    <a:lnTo>
                      <a:pt x="30" y="55"/>
                    </a:lnTo>
                    <a:lnTo>
                      <a:pt x="26" y="15"/>
                    </a:lnTo>
                    <a:lnTo>
                      <a:pt x="27" y="8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4" y="6"/>
                    </a:lnTo>
                    <a:lnTo>
                      <a:pt x="35" y="8"/>
                    </a:lnTo>
                    <a:lnTo>
                      <a:pt x="37" y="11"/>
                    </a:lnTo>
                    <a:lnTo>
                      <a:pt x="41" y="49"/>
                    </a:lnTo>
                    <a:lnTo>
                      <a:pt x="41" y="51"/>
                    </a:lnTo>
                    <a:lnTo>
                      <a:pt x="42" y="52"/>
                    </a:lnTo>
                    <a:lnTo>
                      <a:pt x="43" y="52"/>
                    </a:lnTo>
                    <a:lnTo>
                      <a:pt x="45" y="48"/>
                    </a:lnTo>
                    <a:lnTo>
                      <a:pt x="46" y="24"/>
                    </a:lnTo>
                    <a:lnTo>
                      <a:pt x="49" y="4"/>
                    </a:lnTo>
                    <a:lnTo>
                      <a:pt x="50" y="1"/>
                    </a:lnTo>
                    <a:lnTo>
                      <a:pt x="54" y="0"/>
                    </a:lnTo>
                    <a:lnTo>
                      <a:pt x="57" y="0"/>
                    </a:lnTo>
                    <a:lnTo>
                      <a:pt x="58" y="1"/>
                    </a:lnTo>
                    <a:lnTo>
                      <a:pt x="60" y="3"/>
                    </a:lnTo>
                    <a:lnTo>
                      <a:pt x="60" y="7"/>
                    </a:lnTo>
                    <a:lnTo>
                      <a:pt x="56" y="49"/>
                    </a:lnTo>
                    <a:lnTo>
                      <a:pt x="56" y="51"/>
                    </a:lnTo>
                    <a:lnTo>
                      <a:pt x="58" y="52"/>
                    </a:lnTo>
                    <a:lnTo>
                      <a:pt x="60" y="51"/>
                    </a:lnTo>
                    <a:lnTo>
                      <a:pt x="62" y="49"/>
                    </a:lnTo>
                    <a:lnTo>
                      <a:pt x="77" y="14"/>
                    </a:lnTo>
                    <a:lnTo>
                      <a:pt x="79" y="13"/>
                    </a:lnTo>
                    <a:lnTo>
                      <a:pt x="80" y="11"/>
                    </a:lnTo>
                    <a:lnTo>
                      <a:pt x="85" y="11"/>
                    </a:lnTo>
                    <a:lnTo>
                      <a:pt x="87" y="13"/>
                    </a:lnTo>
                    <a:lnTo>
                      <a:pt x="88" y="14"/>
                    </a:lnTo>
                    <a:lnTo>
                      <a:pt x="88" y="17"/>
                    </a:lnTo>
                    <a:lnTo>
                      <a:pt x="87" y="21"/>
                    </a:lnTo>
                    <a:lnTo>
                      <a:pt x="79" y="44"/>
                    </a:lnTo>
                    <a:lnTo>
                      <a:pt x="72" y="62"/>
                    </a:lnTo>
                    <a:lnTo>
                      <a:pt x="72" y="66"/>
                    </a:lnTo>
                    <a:lnTo>
                      <a:pt x="72" y="72"/>
                    </a:lnTo>
                    <a:lnTo>
                      <a:pt x="73" y="76"/>
                    </a:lnTo>
                    <a:lnTo>
                      <a:pt x="74" y="80"/>
                    </a:lnTo>
                    <a:lnTo>
                      <a:pt x="77" y="83"/>
                    </a:lnTo>
                    <a:lnTo>
                      <a:pt x="81" y="84"/>
                    </a:lnTo>
                    <a:lnTo>
                      <a:pt x="84" y="84"/>
                    </a:lnTo>
                    <a:lnTo>
                      <a:pt x="88" y="82"/>
                    </a:lnTo>
                    <a:lnTo>
                      <a:pt x="100" y="7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1" y="73"/>
                    </a:lnTo>
                    <a:lnTo>
                      <a:pt x="116" y="76"/>
                    </a:lnTo>
                    <a:lnTo>
                      <a:pt x="118" y="80"/>
                    </a:lnTo>
                    <a:lnTo>
                      <a:pt x="116" y="82"/>
                    </a:lnTo>
                    <a:lnTo>
                      <a:pt x="115" y="83"/>
                    </a:lnTo>
                    <a:lnTo>
                      <a:pt x="108" y="86"/>
                    </a:lnTo>
                    <a:lnTo>
                      <a:pt x="100" y="90"/>
                    </a:lnTo>
                    <a:lnTo>
                      <a:pt x="95" y="94"/>
                    </a:lnTo>
                    <a:lnTo>
                      <a:pt x="88" y="101"/>
                    </a:lnTo>
                    <a:lnTo>
                      <a:pt x="79" y="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921" name="TextBox 595">
              <a:extLst>
                <a:ext uri="{FF2B5EF4-FFF2-40B4-BE49-F238E27FC236}">
                  <a16:creationId xmlns:a16="http://schemas.microsoft.com/office/drawing/2014/main" id="{4F6EE034-FB2C-370E-FF93-34B993A226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17675" y="5656936"/>
              <a:ext cx="114969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800"/>
                <a:t>Clamshell: </a:t>
              </a:r>
            </a:p>
            <a:p>
              <a:pPr algn="ctr" eaLnBrk="1" hangingPunct="1"/>
              <a:r>
                <a:rPr lang="en-US" altLang="en-US" sz="800"/>
                <a:t>non-threat in front.</a:t>
              </a:r>
            </a:p>
          </p:txBody>
        </p:sp>
      </p:grpSp>
      <p:grpSp>
        <p:nvGrpSpPr>
          <p:cNvPr id="25641" name="Group 622">
            <a:extLst>
              <a:ext uri="{FF2B5EF4-FFF2-40B4-BE49-F238E27FC236}">
                <a16:creationId xmlns:a16="http://schemas.microsoft.com/office/drawing/2014/main" id="{5F7FC5BD-A2F8-F1FB-4F10-39E0D9D92F02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6812756"/>
            <a:ext cx="889000" cy="858838"/>
            <a:chOff x="-3523116" y="5859247"/>
            <a:chExt cx="889601" cy="859480"/>
          </a:xfrm>
        </p:grpSpPr>
        <p:grpSp>
          <p:nvGrpSpPr>
            <p:cNvPr id="25887" name="Group 67">
              <a:extLst>
                <a:ext uri="{FF2B5EF4-FFF2-40B4-BE49-F238E27FC236}">
                  <a16:creationId xmlns:a16="http://schemas.microsoft.com/office/drawing/2014/main" id="{410F945B-3E75-F690-0008-0D6A578263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331028" y="5859247"/>
              <a:ext cx="517525" cy="833438"/>
              <a:chOff x="3672" y="3090"/>
              <a:chExt cx="326" cy="525"/>
            </a:xfrm>
          </p:grpSpPr>
          <p:sp>
            <p:nvSpPr>
              <p:cNvPr id="25890" name="Freeform 68">
                <a:extLst>
                  <a:ext uri="{FF2B5EF4-FFF2-40B4-BE49-F238E27FC236}">
                    <a16:creationId xmlns:a16="http://schemas.microsoft.com/office/drawing/2014/main" id="{AE55249D-BB55-974D-318D-79663E6FA7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3192"/>
                <a:ext cx="118" cy="186"/>
              </a:xfrm>
              <a:custGeom>
                <a:avLst/>
                <a:gdLst>
                  <a:gd name="T0" fmla="*/ 0 w 246"/>
                  <a:gd name="T1" fmla="*/ 1 h 369"/>
                  <a:gd name="T2" fmla="*/ 0 w 246"/>
                  <a:gd name="T3" fmla="*/ 1 h 369"/>
                  <a:gd name="T4" fmla="*/ 0 w 246"/>
                  <a:gd name="T5" fmla="*/ 1 h 369"/>
                  <a:gd name="T6" fmla="*/ 0 w 246"/>
                  <a:gd name="T7" fmla="*/ 0 h 369"/>
                  <a:gd name="T8" fmla="*/ 0 w 246"/>
                  <a:gd name="T9" fmla="*/ 1 h 3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6"/>
                  <a:gd name="T16" fmla="*/ 0 h 369"/>
                  <a:gd name="T17" fmla="*/ 246 w 246"/>
                  <a:gd name="T18" fmla="*/ 369 h 3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6" h="369">
                    <a:moveTo>
                      <a:pt x="0" y="8"/>
                    </a:moveTo>
                    <a:lnTo>
                      <a:pt x="234" y="369"/>
                    </a:lnTo>
                    <a:lnTo>
                      <a:pt x="246" y="362"/>
                    </a:lnTo>
                    <a:lnTo>
                      <a:pt x="11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1" name="Freeform 69">
                <a:extLst>
                  <a:ext uri="{FF2B5EF4-FFF2-40B4-BE49-F238E27FC236}">
                    <a16:creationId xmlns:a16="http://schemas.microsoft.com/office/drawing/2014/main" id="{CBE1CA2D-3DD9-28BA-C5B1-391B3CF483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3" y="3262"/>
                <a:ext cx="121" cy="190"/>
              </a:xfrm>
              <a:custGeom>
                <a:avLst/>
                <a:gdLst>
                  <a:gd name="T0" fmla="*/ 0 w 250"/>
                  <a:gd name="T1" fmla="*/ 1 h 376"/>
                  <a:gd name="T2" fmla="*/ 0 w 250"/>
                  <a:gd name="T3" fmla="*/ 1 h 376"/>
                  <a:gd name="T4" fmla="*/ 0 w 250"/>
                  <a:gd name="T5" fmla="*/ 1 h 376"/>
                  <a:gd name="T6" fmla="*/ 0 w 250"/>
                  <a:gd name="T7" fmla="*/ 0 h 376"/>
                  <a:gd name="T8" fmla="*/ 0 w 250"/>
                  <a:gd name="T9" fmla="*/ 1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0"/>
                  <a:gd name="T16" fmla="*/ 0 h 376"/>
                  <a:gd name="T17" fmla="*/ 250 w 250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0" h="376">
                    <a:moveTo>
                      <a:pt x="0" y="7"/>
                    </a:moveTo>
                    <a:lnTo>
                      <a:pt x="238" y="376"/>
                    </a:lnTo>
                    <a:lnTo>
                      <a:pt x="250" y="369"/>
                    </a:lnTo>
                    <a:lnTo>
                      <a:pt x="11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2" name="Freeform 70">
                <a:extLst>
                  <a:ext uri="{FF2B5EF4-FFF2-40B4-BE49-F238E27FC236}">
                    <a16:creationId xmlns:a16="http://schemas.microsoft.com/office/drawing/2014/main" id="{4048178D-E72A-6CEE-E955-5C2590AED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2" y="3145"/>
                <a:ext cx="198" cy="266"/>
              </a:xfrm>
              <a:custGeom>
                <a:avLst/>
                <a:gdLst>
                  <a:gd name="T0" fmla="*/ 0 w 410"/>
                  <a:gd name="T1" fmla="*/ 0 h 526"/>
                  <a:gd name="T2" fmla="*/ 0 w 410"/>
                  <a:gd name="T3" fmla="*/ 1 h 526"/>
                  <a:gd name="T4" fmla="*/ 0 w 410"/>
                  <a:gd name="T5" fmla="*/ 1 h 526"/>
                  <a:gd name="T6" fmla="*/ 0 w 410"/>
                  <a:gd name="T7" fmla="*/ 1 h 526"/>
                  <a:gd name="T8" fmla="*/ 0 w 410"/>
                  <a:gd name="T9" fmla="*/ 1 h 526"/>
                  <a:gd name="T10" fmla="*/ 0 w 410"/>
                  <a:gd name="T11" fmla="*/ 1 h 526"/>
                  <a:gd name="T12" fmla="*/ 0 w 410"/>
                  <a:gd name="T13" fmla="*/ 1 h 526"/>
                  <a:gd name="T14" fmla="*/ 0 w 410"/>
                  <a:gd name="T15" fmla="*/ 1 h 526"/>
                  <a:gd name="T16" fmla="*/ 0 w 410"/>
                  <a:gd name="T17" fmla="*/ 1 h 526"/>
                  <a:gd name="T18" fmla="*/ 0 w 410"/>
                  <a:gd name="T19" fmla="*/ 1 h 526"/>
                  <a:gd name="T20" fmla="*/ 0 w 410"/>
                  <a:gd name="T21" fmla="*/ 1 h 526"/>
                  <a:gd name="T22" fmla="*/ 0 w 410"/>
                  <a:gd name="T23" fmla="*/ 1 h 526"/>
                  <a:gd name="T24" fmla="*/ 0 w 410"/>
                  <a:gd name="T25" fmla="*/ 0 h 52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0"/>
                  <a:gd name="T40" fmla="*/ 0 h 526"/>
                  <a:gd name="T41" fmla="*/ 410 w 410"/>
                  <a:gd name="T42" fmla="*/ 526 h 52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0" h="526">
                    <a:moveTo>
                      <a:pt x="85" y="0"/>
                    </a:moveTo>
                    <a:lnTo>
                      <a:pt x="0" y="57"/>
                    </a:lnTo>
                    <a:lnTo>
                      <a:pt x="63" y="143"/>
                    </a:lnTo>
                    <a:lnTo>
                      <a:pt x="11" y="177"/>
                    </a:lnTo>
                    <a:lnTo>
                      <a:pt x="0" y="217"/>
                    </a:lnTo>
                    <a:lnTo>
                      <a:pt x="154" y="457"/>
                    </a:lnTo>
                    <a:lnTo>
                      <a:pt x="251" y="526"/>
                    </a:lnTo>
                    <a:lnTo>
                      <a:pt x="410" y="423"/>
                    </a:lnTo>
                    <a:lnTo>
                      <a:pt x="399" y="309"/>
                    </a:lnTo>
                    <a:lnTo>
                      <a:pt x="239" y="57"/>
                    </a:lnTo>
                    <a:lnTo>
                      <a:pt x="194" y="52"/>
                    </a:lnTo>
                    <a:lnTo>
                      <a:pt x="142" y="86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3" name="Freeform 71">
                <a:extLst>
                  <a:ext uri="{FF2B5EF4-FFF2-40B4-BE49-F238E27FC236}">
                    <a16:creationId xmlns:a16="http://schemas.microsoft.com/office/drawing/2014/main" id="{324F34B1-B583-EBE5-AFBA-B1D385F6A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3365"/>
                <a:ext cx="116" cy="85"/>
              </a:xfrm>
              <a:custGeom>
                <a:avLst/>
                <a:gdLst>
                  <a:gd name="T0" fmla="*/ 0 w 242"/>
                  <a:gd name="T1" fmla="*/ 1 h 169"/>
                  <a:gd name="T2" fmla="*/ 0 w 242"/>
                  <a:gd name="T3" fmla="*/ 1 h 169"/>
                  <a:gd name="T4" fmla="*/ 0 w 242"/>
                  <a:gd name="T5" fmla="*/ 1 h 169"/>
                  <a:gd name="T6" fmla="*/ 0 w 242"/>
                  <a:gd name="T7" fmla="*/ 0 h 169"/>
                  <a:gd name="T8" fmla="*/ 0 w 242"/>
                  <a:gd name="T9" fmla="*/ 1 h 1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69"/>
                  <a:gd name="T17" fmla="*/ 242 w 242"/>
                  <a:gd name="T18" fmla="*/ 169 h 1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69">
                    <a:moveTo>
                      <a:pt x="242" y="23"/>
                    </a:moveTo>
                    <a:lnTo>
                      <a:pt x="15" y="169"/>
                    </a:lnTo>
                    <a:lnTo>
                      <a:pt x="0" y="146"/>
                    </a:lnTo>
                    <a:lnTo>
                      <a:pt x="227" y="0"/>
                    </a:lnTo>
                    <a:lnTo>
                      <a:pt x="242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4" name="Freeform 72">
                <a:extLst>
                  <a:ext uri="{FF2B5EF4-FFF2-40B4-BE49-F238E27FC236}">
                    <a16:creationId xmlns:a16="http://schemas.microsoft.com/office/drawing/2014/main" id="{F2233861-AC1B-D897-164A-F79228187B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2" y="3408"/>
                <a:ext cx="81" cy="127"/>
              </a:xfrm>
              <a:custGeom>
                <a:avLst/>
                <a:gdLst>
                  <a:gd name="T0" fmla="*/ 0 w 169"/>
                  <a:gd name="T1" fmla="*/ 1 h 253"/>
                  <a:gd name="T2" fmla="*/ 0 w 169"/>
                  <a:gd name="T3" fmla="*/ 1 h 253"/>
                  <a:gd name="T4" fmla="*/ 0 w 169"/>
                  <a:gd name="T5" fmla="*/ 1 h 253"/>
                  <a:gd name="T6" fmla="*/ 0 w 169"/>
                  <a:gd name="T7" fmla="*/ 0 h 253"/>
                  <a:gd name="T8" fmla="*/ 0 w 169"/>
                  <a:gd name="T9" fmla="*/ 1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53"/>
                  <a:gd name="T17" fmla="*/ 169 w 169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53">
                    <a:moveTo>
                      <a:pt x="0" y="8"/>
                    </a:moveTo>
                    <a:lnTo>
                      <a:pt x="157" y="253"/>
                    </a:lnTo>
                    <a:lnTo>
                      <a:pt x="169" y="246"/>
                    </a:lnTo>
                    <a:lnTo>
                      <a:pt x="11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5" name="Freeform 73">
                <a:extLst>
                  <a:ext uri="{FF2B5EF4-FFF2-40B4-BE49-F238E27FC236}">
                    <a16:creationId xmlns:a16="http://schemas.microsoft.com/office/drawing/2014/main" id="{9B47803A-0B6F-299E-9451-48332CE549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3" y="3507"/>
                <a:ext cx="45" cy="44"/>
              </a:xfrm>
              <a:custGeom>
                <a:avLst/>
                <a:gdLst>
                  <a:gd name="T0" fmla="*/ 0 w 93"/>
                  <a:gd name="T1" fmla="*/ 1 h 88"/>
                  <a:gd name="T2" fmla="*/ 0 w 93"/>
                  <a:gd name="T3" fmla="*/ 1 h 88"/>
                  <a:gd name="T4" fmla="*/ 0 w 93"/>
                  <a:gd name="T5" fmla="*/ 1 h 88"/>
                  <a:gd name="T6" fmla="*/ 0 w 93"/>
                  <a:gd name="T7" fmla="*/ 0 h 88"/>
                  <a:gd name="T8" fmla="*/ 0 w 93"/>
                  <a:gd name="T9" fmla="*/ 1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88"/>
                  <a:gd name="T17" fmla="*/ 93 w 93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88">
                    <a:moveTo>
                      <a:pt x="93" y="50"/>
                    </a:moveTo>
                    <a:lnTo>
                      <a:pt x="35" y="88"/>
                    </a:lnTo>
                    <a:lnTo>
                      <a:pt x="0" y="38"/>
                    </a:lnTo>
                    <a:lnTo>
                      <a:pt x="58" y="0"/>
                    </a:lnTo>
                    <a:lnTo>
                      <a:pt x="93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6" name="Rectangle 74">
                <a:extLst>
                  <a:ext uri="{FF2B5EF4-FFF2-40B4-BE49-F238E27FC236}">
                    <a16:creationId xmlns:a16="http://schemas.microsoft.com/office/drawing/2014/main" id="{23385507-D21E-9695-1D58-E4242C8317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2" y="3599"/>
                <a:ext cx="133" cy="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5897" name="Rectangle 76">
                <a:extLst>
                  <a:ext uri="{FF2B5EF4-FFF2-40B4-BE49-F238E27FC236}">
                    <a16:creationId xmlns:a16="http://schemas.microsoft.com/office/drawing/2014/main" id="{E2BF1895-3163-A89B-97D8-C7C7068084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3" y="3406"/>
                <a:ext cx="15" cy="16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5898" name="Freeform 77">
                <a:extLst>
                  <a:ext uri="{FF2B5EF4-FFF2-40B4-BE49-F238E27FC236}">
                    <a16:creationId xmlns:a16="http://schemas.microsoft.com/office/drawing/2014/main" id="{D5FD08A1-89FD-2BED-DE40-5859F98DBB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3567"/>
                <a:ext cx="20" cy="36"/>
              </a:xfrm>
              <a:custGeom>
                <a:avLst/>
                <a:gdLst>
                  <a:gd name="T0" fmla="*/ 0 w 42"/>
                  <a:gd name="T1" fmla="*/ 0 h 73"/>
                  <a:gd name="T2" fmla="*/ 0 w 42"/>
                  <a:gd name="T3" fmla="*/ 0 h 73"/>
                  <a:gd name="T4" fmla="*/ 0 w 42"/>
                  <a:gd name="T5" fmla="*/ 0 h 73"/>
                  <a:gd name="T6" fmla="*/ 0 w 42"/>
                  <a:gd name="T7" fmla="*/ 0 h 73"/>
                  <a:gd name="T8" fmla="*/ 0 w 42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73"/>
                  <a:gd name="T17" fmla="*/ 42 w 42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73">
                    <a:moveTo>
                      <a:pt x="42" y="4"/>
                    </a:moveTo>
                    <a:lnTo>
                      <a:pt x="11" y="73"/>
                    </a:lnTo>
                    <a:lnTo>
                      <a:pt x="0" y="69"/>
                    </a:lnTo>
                    <a:lnTo>
                      <a:pt x="31" y="0"/>
                    </a:lnTo>
                    <a:lnTo>
                      <a:pt x="4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9" name="Freeform 78">
                <a:extLst>
                  <a:ext uri="{FF2B5EF4-FFF2-40B4-BE49-F238E27FC236}">
                    <a16:creationId xmlns:a16="http://schemas.microsoft.com/office/drawing/2014/main" id="{A7B14D2B-C396-27CF-1040-00839CEBEA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5" y="3571"/>
                <a:ext cx="20" cy="32"/>
              </a:xfrm>
              <a:custGeom>
                <a:avLst/>
                <a:gdLst>
                  <a:gd name="T0" fmla="*/ 0 w 42"/>
                  <a:gd name="T1" fmla="*/ 0 h 65"/>
                  <a:gd name="T2" fmla="*/ 0 w 42"/>
                  <a:gd name="T3" fmla="*/ 0 h 65"/>
                  <a:gd name="T4" fmla="*/ 0 w 42"/>
                  <a:gd name="T5" fmla="*/ 0 h 65"/>
                  <a:gd name="T6" fmla="*/ 0 w 42"/>
                  <a:gd name="T7" fmla="*/ 0 h 65"/>
                  <a:gd name="T8" fmla="*/ 0 w 42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5"/>
                  <a:gd name="T17" fmla="*/ 42 w 42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5">
                    <a:moveTo>
                      <a:pt x="0" y="3"/>
                    </a:moveTo>
                    <a:lnTo>
                      <a:pt x="31" y="65"/>
                    </a:lnTo>
                    <a:lnTo>
                      <a:pt x="42" y="61"/>
                    </a:lnTo>
                    <a:lnTo>
                      <a:pt x="1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0" name="Rectangle 79">
                <a:extLst>
                  <a:ext uri="{FF2B5EF4-FFF2-40B4-BE49-F238E27FC236}">
                    <a16:creationId xmlns:a16="http://schemas.microsoft.com/office/drawing/2014/main" id="{2C99A1E4-6844-9E58-B730-6E0B4A0AEC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6" y="3569"/>
                <a:ext cx="9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5901" name="Freeform 80">
                <a:extLst>
                  <a:ext uri="{FF2B5EF4-FFF2-40B4-BE49-F238E27FC236}">
                    <a16:creationId xmlns:a16="http://schemas.microsoft.com/office/drawing/2014/main" id="{B0C29FF7-C22C-B177-E66C-3B286D6B88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3" y="3103"/>
                <a:ext cx="88" cy="82"/>
              </a:xfrm>
              <a:custGeom>
                <a:avLst/>
                <a:gdLst>
                  <a:gd name="T0" fmla="*/ 0 w 183"/>
                  <a:gd name="T1" fmla="*/ 0 h 163"/>
                  <a:gd name="T2" fmla="*/ 0 w 183"/>
                  <a:gd name="T3" fmla="*/ 1 h 163"/>
                  <a:gd name="T4" fmla="*/ 0 w 183"/>
                  <a:gd name="T5" fmla="*/ 1 h 163"/>
                  <a:gd name="T6" fmla="*/ 0 w 183"/>
                  <a:gd name="T7" fmla="*/ 1 h 163"/>
                  <a:gd name="T8" fmla="*/ 0 w 183"/>
                  <a:gd name="T9" fmla="*/ 1 h 163"/>
                  <a:gd name="T10" fmla="*/ 0 w 183"/>
                  <a:gd name="T11" fmla="*/ 1 h 163"/>
                  <a:gd name="T12" fmla="*/ 0 w 183"/>
                  <a:gd name="T13" fmla="*/ 1 h 163"/>
                  <a:gd name="T14" fmla="*/ 0 w 183"/>
                  <a:gd name="T15" fmla="*/ 1 h 163"/>
                  <a:gd name="T16" fmla="*/ 0 w 183"/>
                  <a:gd name="T17" fmla="*/ 1 h 163"/>
                  <a:gd name="T18" fmla="*/ 0 w 183"/>
                  <a:gd name="T19" fmla="*/ 1 h 163"/>
                  <a:gd name="T20" fmla="*/ 0 w 183"/>
                  <a:gd name="T21" fmla="*/ 1 h 163"/>
                  <a:gd name="T22" fmla="*/ 0 w 183"/>
                  <a:gd name="T23" fmla="*/ 1 h 163"/>
                  <a:gd name="T24" fmla="*/ 0 w 183"/>
                  <a:gd name="T25" fmla="*/ 1 h 163"/>
                  <a:gd name="T26" fmla="*/ 0 w 183"/>
                  <a:gd name="T27" fmla="*/ 1 h 163"/>
                  <a:gd name="T28" fmla="*/ 0 w 183"/>
                  <a:gd name="T29" fmla="*/ 1 h 163"/>
                  <a:gd name="T30" fmla="*/ 0 w 183"/>
                  <a:gd name="T31" fmla="*/ 1 h 163"/>
                  <a:gd name="T32" fmla="*/ 0 w 183"/>
                  <a:gd name="T33" fmla="*/ 1 h 163"/>
                  <a:gd name="T34" fmla="*/ 0 w 183"/>
                  <a:gd name="T35" fmla="*/ 1 h 163"/>
                  <a:gd name="T36" fmla="*/ 0 w 183"/>
                  <a:gd name="T37" fmla="*/ 1 h 16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3"/>
                  <a:gd name="T58" fmla="*/ 0 h 163"/>
                  <a:gd name="T59" fmla="*/ 183 w 183"/>
                  <a:gd name="T60" fmla="*/ 163 h 16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3" h="163">
                    <a:moveTo>
                      <a:pt x="183" y="0"/>
                    </a:moveTo>
                    <a:lnTo>
                      <a:pt x="164" y="2"/>
                    </a:lnTo>
                    <a:lnTo>
                      <a:pt x="147" y="4"/>
                    </a:lnTo>
                    <a:lnTo>
                      <a:pt x="129" y="7"/>
                    </a:lnTo>
                    <a:lnTo>
                      <a:pt x="112" y="12"/>
                    </a:lnTo>
                    <a:lnTo>
                      <a:pt x="98" y="19"/>
                    </a:lnTo>
                    <a:lnTo>
                      <a:pt x="82" y="27"/>
                    </a:lnTo>
                    <a:lnTo>
                      <a:pt x="69" y="36"/>
                    </a:lnTo>
                    <a:lnTo>
                      <a:pt x="55" y="47"/>
                    </a:lnTo>
                    <a:lnTo>
                      <a:pt x="43" y="58"/>
                    </a:lnTo>
                    <a:lnTo>
                      <a:pt x="32" y="71"/>
                    </a:lnTo>
                    <a:lnTo>
                      <a:pt x="23" y="84"/>
                    </a:lnTo>
                    <a:lnTo>
                      <a:pt x="16" y="98"/>
                    </a:lnTo>
                    <a:lnTo>
                      <a:pt x="9" y="113"/>
                    </a:lnTo>
                    <a:lnTo>
                      <a:pt x="4" y="129"/>
                    </a:lnTo>
                    <a:lnTo>
                      <a:pt x="2" y="144"/>
                    </a:lnTo>
                    <a:lnTo>
                      <a:pt x="1" y="162"/>
                    </a:lnTo>
                    <a:lnTo>
                      <a:pt x="0" y="162"/>
                    </a:lnTo>
                    <a:lnTo>
                      <a:pt x="1" y="163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5902" name="Group 81">
                <a:extLst>
                  <a:ext uri="{FF2B5EF4-FFF2-40B4-BE49-F238E27FC236}">
                    <a16:creationId xmlns:a16="http://schemas.microsoft.com/office/drawing/2014/main" id="{85E3B3F1-1C9B-CBB0-5193-5C50C5694C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7" y="3090"/>
                <a:ext cx="20" cy="33"/>
                <a:chOff x="2171" y="891"/>
                <a:chExt cx="42" cy="66"/>
              </a:xfrm>
            </p:grpSpPr>
            <p:sp>
              <p:nvSpPr>
                <p:cNvPr id="25916" name="Line 82">
                  <a:extLst>
                    <a:ext uri="{FF2B5EF4-FFF2-40B4-BE49-F238E27FC236}">
                      <a16:creationId xmlns:a16="http://schemas.microsoft.com/office/drawing/2014/main" id="{A367F848-C4C8-B65A-5E59-5FEDE3DC5B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183" y="920"/>
                  <a:ext cx="28" cy="3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17" name="Line 83">
                  <a:extLst>
                    <a:ext uri="{FF2B5EF4-FFF2-40B4-BE49-F238E27FC236}">
                      <a16:creationId xmlns:a16="http://schemas.microsoft.com/office/drawing/2014/main" id="{07DF95C2-80E0-B699-FBD7-711380CC06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171" y="891"/>
                  <a:ext cx="42" cy="2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903" name="Group 84">
                <a:extLst>
                  <a:ext uri="{FF2B5EF4-FFF2-40B4-BE49-F238E27FC236}">
                    <a16:creationId xmlns:a16="http://schemas.microsoft.com/office/drawing/2014/main" id="{7652D7D4-2886-6897-DCDD-53AE62DB14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72" y="3168"/>
                <a:ext cx="32" cy="22"/>
                <a:chOff x="1995" y="1046"/>
                <a:chExt cx="66" cy="44"/>
              </a:xfrm>
            </p:grpSpPr>
            <p:sp>
              <p:nvSpPr>
                <p:cNvPr id="25914" name="Line 85">
                  <a:extLst>
                    <a:ext uri="{FF2B5EF4-FFF2-40B4-BE49-F238E27FC236}">
                      <a16:creationId xmlns:a16="http://schemas.microsoft.com/office/drawing/2014/main" id="{3BBB78F8-239E-5453-8BF8-953E449700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19" y="1066"/>
                  <a:ext cx="42" cy="2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15" name="Line 86">
                  <a:extLst>
                    <a:ext uri="{FF2B5EF4-FFF2-40B4-BE49-F238E27FC236}">
                      <a16:creationId xmlns:a16="http://schemas.microsoft.com/office/drawing/2014/main" id="{00037BBC-68BF-B6AB-115E-4E24B9E583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995" y="1046"/>
                  <a:ext cx="25" cy="4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904" name="Freeform 87">
                <a:extLst>
                  <a:ext uri="{FF2B5EF4-FFF2-40B4-BE49-F238E27FC236}">
                    <a16:creationId xmlns:a16="http://schemas.microsoft.com/office/drawing/2014/main" id="{48F44CAE-F075-E3BB-F621-0542B45720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3" y="3103"/>
                <a:ext cx="88" cy="82"/>
              </a:xfrm>
              <a:custGeom>
                <a:avLst/>
                <a:gdLst>
                  <a:gd name="T0" fmla="*/ 0 w 183"/>
                  <a:gd name="T1" fmla="*/ 0 h 163"/>
                  <a:gd name="T2" fmla="*/ 0 w 183"/>
                  <a:gd name="T3" fmla="*/ 1 h 163"/>
                  <a:gd name="T4" fmla="*/ 0 w 183"/>
                  <a:gd name="T5" fmla="*/ 1 h 163"/>
                  <a:gd name="T6" fmla="*/ 0 w 183"/>
                  <a:gd name="T7" fmla="*/ 1 h 163"/>
                  <a:gd name="T8" fmla="*/ 0 w 183"/>
                  <a:gd name="T9" fmla="*/ 1 h 163"/>
                  <a:gd name="T10" fmla="*/ 0 w 183"/>
                  <a:gd name="T11" fmla="*/ 1 h 163"/>
                  <a:gd name="T12" fmla="*/ 0 w 183"/>
                  <a:gd name="T13" fmla="*/ 1 h 163"/>
                  <a:gd name="T14" fmla="*/ 0 w 183"/>
                  <a:gd name="T15" fmla="*/ 1 h 163"/>
                  <a:gd name="T16" fmla="*/ 0 w 183"/>
                  <a:gd name="T17" fmla="*/ 1 h 163"/>
                  <a:gd name="T18" fmla="*/ 0 w 183"/>
                  <a:gd name="T19" fmla="*/ 1 h 163"/>
                  <a:gd name="T20" fmla="*/ 0 w 183"/>
                  <a:gd name="T21" fmla="*/ 1 h 163"/>
                  <a:gd name="T22" fmla="*/ 0 w 183"/>
                  <a:gd name="T23" fmla="*/ 1 h 163"/>
                  <a:gd name="T24" fmla="*/ 0 w 183"/>
                  <a:gd name="T25" fmla="*/ 1 h 163"/>
                  <a:gd name="T26" fmla="*/ 0 w 183"/>
                  <a:gd name="T27" fmla="*/ 1 h 163"/>
                  <a:gd name="T28" fmla="*/ 0 w 183"/>
                  <a:gd name="T29" fmla="*/ 1 h 163"/>
                  <a:gd name="T30" fmla="*/ 0 w 183"/>
                  <a:gd name="T31" fmla="*/ 1 h 163"/>
                  <a:gd name="T32" fmla="*/ 0 w 183"/>
                  <a:gd name="T33" fmla="*/ 1 h 163"/>
                  <a:gd name="T34" fmla="*/ 0 w 183"/>
                  <a:gd name="T35" fmla="*/ 1 h 163"/>
                  <a:gd name="T36" fmla="*/ 0 w 183"/>
                  <a:gd name="T37" fmla="*/ 1 h 16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3"/>
                  <a:gd name="T58" fmla="*/ 0 h 163"/>
                  <a:gd name="T59" fmla="*/ 183 w 183"/>
                  <a:gd name="T60" fmla="*/ 163 h 16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3" h="163">
                    <a:moveTo>
                      <a:pt x="183" y="0"/>
                    </a:moveTo>
                    <a:lnTo>
                      <a:pt x="164" y="2"/>
                    </a:lnTo>
                    <a:lnTo>
                      <a:pt x="147" y="4"/>
                    </a:lnTo>
                    <a:lnTo>
                      <a:pt x="129" y="7"/>
                    </a:lnTo>
                    <a:lnTo>
                      <a:pt x="112" y="12"/>
                    </a:lnTo>
                    <a:lnTo>
                      <a:pt x="98" y="19"/>
                    </a:lnTo>
                    <a:lnTo>
                      <a:pt x="82" y="27"/>
                    </a:lnTo>
                    <a:lnTo>
                      <a:pt x="69" y="36"/>
                    </a:lnTo>
                    <a:lnTo>
                      <a:pt x="55" y="47"/>
                    </a:lnTo>
                    <a:lnTo>
                      <a:pt x="43" y="58"/>
                    </a:lnTo>
                    <a:lnTo>
                      <a:pt x="32" y="71"/>
                    </a:lnTo>
                    <a:lnTo>
                      <a:pt x="23" y="84"/>
                    </a:lnTo>
                    <a:lnTo>
                      <a:pt x="16" y="98"/>
                    </a:lnTo>
                    <a:lnTo>
                      <a:pt x="9" y="113"/>
                    </a:lnTo>
                    <a:lnTo>
                      <a:pt x="4" y="129"/>
                    </a:lnTo>
                    <a:lnTo>
                      <a:pt x="2" y="144"/>
                    </a:lnTo>
                    <a:lnTo>
                      <a:pt x="1" y="162"/>
                    </a:lnTo>
                    <a:lnTo>
                      <a:pt x="0" y="162"/>
                    </a:lnTo>
                    <a:lnTo>
                      <a:pt x="1" y="163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5" name="Line 88">
                <a:extLst>
                  <a:ext uri="{FF2B5EF4-FFF2-40B4-BE49-F238E27FC236}">
                    <a16:creationId xmlns:a16="http://schemas.microsoft.com/office/drawing/2014/main" id="{6F0A5EB0-69D7-9423-84B7-1966489076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63" y="3105"/>
                <a:ext cx="13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6" name="Line 89">
                <a:extLst>
                  <a:ext uri="{FF2B5EF4-FFF2-40B4-BE49-F238E27FC236}">
                    <a16:creationId xmlns:a16="http://schemas.microsoft.com/office/drawing/2014/main" id="{202E6FB0-0837-FB4D-AF42-20C6874684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57" y="3090"/>
                <a:ext cx="20" cy="1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7" name="Line 90">
                <a:extLst>
                  <a:ext uri="{FF2B5EF4-FFF2-40B4-BE49-F238E27FC236}">
                    <a16:creationId xmlns:a16="http://schemas.microsoft.com/office/drawing/2014/main" id="{767DF3AD-C442-F738-DD1B-678301135C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63" y="3105"/>
                <a:ext cx="13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8" name="Line 91">
                <a:extLst>
                  <a:ext uri="{FF2B5EF4-FFF2-40B4-BE49-F238E27FC236}">
                    <a16:creationId xmlns:a16="http://schemas.microsoft.com/office/drawing/2014/main" id="{9995EF4B-5389-D8FB-1575-8664E6A7DD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57" y="3090"/>
                <a:ext cx="20" cy="1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5909" name="Group 92">
                <a:extLst>
                  <a:ext uri="{FF2B5EF4-FFF2-40B4-BE49-F238E27FC236}">
                    <a16:creationId xmlns:a16="http://schemas.microsoft.com/office/drawing/2014/main" id="{10095E0E-F238-650F-D268-41116E0026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72" y="3168"/>
                <a:ext cx="32" cy="22"/>
                <a:chOff x="1995" y="1046"/>
                <a:chExt cx="66" cy="44"/>
              </a:xfrm>
            </p:grpSpPr>
            <p:sp>
              <p:nvSpPr>
                <p:cNvPr id="25910" name="Line 93">
                  <a:extLst>
                    <a:ext uri="{FF2B5EF4-FFF2-40B4-BE49-F238E27FC236}">
                      <a16:creationId xmlns:a16="http://schemas.microsoft.com/office/drawing/2014/main" id="{2AECF095-816D-0751-2288-7E4AFD3076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19" y="1066"/>
                  <a:ext cx="42" cy="2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11" name="Line 94">
                  <a:extLst>
                    <a:ext uri="{FF2B5EF4-FFF2-40B4-BE49-F238E27FC236}">
                      <a16:creationId xmlns:a16="http://schemas.microsoft.com/office/drawing/2014/main" id="{C26A35B2-9DD5-3ACA-F643-36F12DA570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995" y="1046"/>
                  <a:ext cx="25" cy="4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12" name="Line 95">
                  <a:extLst>
                    <a:ext uri="{FF2B5EF4-FFF2-40B4-BE49-F238E27FC236}">
                      <a16:creationId xmlns:a16="http://schemas.microsoft.com/office/drawing/2014/main" id="{0DDFD244-5B02-87FF-913E-EB65C27230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19" y="1066"/>
                  <a:ext cx="42" cy="2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13" name="Line 96">
                  <a:extLst>
                    <a:ext uri="{FF2B5EF4-FFF2-40B4-BE49-F238E27FC236}">
                      <a16:creationId xmlns:a16="http://schemas.microsoft.com/office/drawing/2014/main" id="{BC339260-8893-4FAE-1D38-519F9EA67E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995" y="1046"/>
                  <a:ext cx="25" cy="4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pic>
          <p:nvPicPr>
            <p:cNvPr id="25888" name="Picture 2">
              <a:extLst>
                <a:ext uri="{FF2B5EF4-FFF2-40B4-BE49-F238E27FC236}">
                  <a16:creationId xmlns:a16="http://schemas.microsoft.com/office/drawing/2014/main" id="{6AB85356-699F-747C-F7E0-0D97EE3A64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3342141" y="6172092"/>
              <a:ext cx="273050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26" name="Group 723">
              <a:extLst>
                <a:ext uri="{FF2B5EF4-FFF2-40B4-BE49-F238E27FC236}">
                  <a16:creationId xmlns:a16="http://schemas.microsoft.com/office/drawing/2014/main" id="{4017558D-B470-035D-1FEA-A1719FABD7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785915" y="6177911"/>
              <a:ext cx="152400" cy="540816"/>
              <a:chOff x="2574" y="2166"/>
              <a:chExt cx="96" cy="398"/>
            </a:xfr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p:grpSpPr>
          <p:sp>
            <p:nvSpPr>
              <p:cNvPr id="627" name="Oval 724">
                <a:extLst>
                  <a:ext uri="{FF2B5EF4-FFF2-40B4-BE49-F238E27FC236}">
                    <a16:creationId xmlns:a16="http://schemas.microsoft.com/office/drawing/2014/main" id="{30556333-B03F-0403-69DB-B8C85F2854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9" y="2166"/>
                <a:ext cx="46" cy="53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28" name="Oval 725">
                <a:extLst>
                  <a:ext uri="{FF2B5EF4-FFF2-40B4-BE49-F238E27FC236}">
                    <a16:creationId xmlns:a16="http://schemas.microsoft.com/office/drawing/2014/main" id="{94740BD0-8E47-35A1-C860-BDB5D4B717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4" y="2247"/>
                <a:ext cx="96" cy="11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29" name="Freeform 726">
                <a:extLst>
                  <a:ext uri="{FF2B5EF4-FFF2-40B4-BE49-F238E27FC236}">
                    <a16:creationId xmlns:a16="http://schemas.microsoft.com/office/drawing/2014/main" id="{C15E65F9-F903-5FB2-C565-46390911CA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" y="2339"/>
                <a:ext cx="68" cy="225"/>
              </a:xfrm>
              <a:custGeom>
                <a:avLst/>
                <a:gdLst>
                  <a:gd name="T0" fmla="*/ 0 w 148"/>
                  <a:gd name="T1" fmla="*/ 0 h 426"/>
                  <a:gd name="T2" fmla="*/ 6 w 148"/>
                  <a:gd name="T3" fmla="*/ 0 h 426"/>
                  <a:gd name="T4" fmla="*/ 6 w 148"/>
                  <a:gd name="T5" fmla="*/ 33 h 426"/>
                  <a:gd name="T6" fmla="*/ 1 w 148"/>
                  <a:gd name="T7" fmla="*/ 33 h 426"/>
                  <a:gd name="T8" fmla="*/ 0 w 148"/>
                  <a:gd name="T9" fmla="*/ 0 h 4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"/>
                  <a:gd name="T16" fmla="*/ 0 h 426"/>
                  <a:gd name="T17" fmla="*/ 148 w 148"/>
                  <a:gd name="T18" fmla="*/ 426 h 4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" h="426">
                    <a:moveTo>
                      <a:pt x="0" y="0"/>
                    </a:moveTo>
                    <a:lnTo>
                      <a:pt x="147" y="0"/>
                    </a:lnTo>
                    <a:lnTo>
                      <a:pt x="123" y="425"/>
                    </a:lnTo>
                    <a:lnTo>
                      <a:pt x="21" y="425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30" name="Rectangle 727">
                <a:extLst>
                  <a:ext uri="{FF2B5EF4-FFF2-40B4-BE49-F238E27FC236}">
                    <a16:creationId xmlns:a16="http://schemas.microsoft.com/office/drawing/2014/main" id="{1B9D84A9-69FC-9AC3-48F5-3B108467B4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8" y="2194"/>
                <a:ext cx="47" cy="57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31" name="Rectangle 728">
                <a:extLst>
                  <a:ext uri="{FF2B5EF4-FFF2-40B4-BE49-F238E27FC236}">
                    <a16:creationId xmlns:a16="http://schemas.microsoft.com/office/drawing/2014/main" id="{13B34C3E-E916-1522-42C4-D46DDB371B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0" y="2336"/>
                <a:ext cx="63" cy="9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32" name="Rectangle 729">
                <a:extLst>
                  <a:ext uri="{FF2B5EF4-FFF2-40B4-BE49-F238E27FC236}">
                    <a16:creationId xmlns:a16="http://schemas.microsoft.com/office/drawing/2014/main" id="{63D8CF55-5234-36CF-1B06-C2AE008C37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4" y="2246"/>
                <a:ext cx="35" cy="10"/>
              </a:xfrm>
              <a:prstGeom prst="rect">
                <a:avLst/>
              </a:prstGeom>
              <a:grpFill/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33" name="Rectangle 730">
                <a:extLst>
                  <a:ext uri="{FF2B5EF4-FFF2-40B4-BE49-F238E27FC236}">
                    <a16:creationId xmlns:a16="http://schemas.microsoft.com/office/drawing/2014/main" id="{25738817-C522-97C2-9345-354A5D67F7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3" y="2191"/>
                <a:ext cx="36" cy="5"/>
              </a:xfrm>
              <a:prstGeom prst="rect">
                <a:avLst/>
              </a:prstGeom>
              <a:grpFill/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ea typeface="ＭＳ Ｐゴシック" charset="-128"/>
                </a:endParaRPr>
              </a:p>
            </p:txBody>
          </p:sp>
        </p:grpSp>
      </p:grpSp>
      <p:grpSp>
        <p:nvGrpSpPr>
          <p:cNvPr id="25642" name="Group 776">
            <a:extLst>
              <a:ext uri="{FF2B5EF4-FFF2-40B4-BE49-F238E27FC236}">
                <a16:creationId xmlns:a16="http://schemas.microsoft.com/office/drawing/2014/main" id="{72047E91-F30A-5DAB-10FC-435CC218D8E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76325" y="8023225"/>
            <a:ext cx="1139825" cy="1266825"/>
            <a:chOff x="39" y="4320"/>
            <a:chExt cx="621" cy="780"/>
          </a:xfrm>
        </p:grpSpPr>
        <p:sp>
          <p:nvSpPr>
            <p:cNvPr id="663" name="Text Box 777">
              <a:extLst>
                <a:ext uri="{FF2B5EF4-FFF2-40B4-BE49-F238E27FC236}">
                  <a16:creationId xmlns:a16="http://schemas.microsoft.com/office/drawing/2014/main" id="{B2DF0C5F-8BEF-4AD7-AEB5-54F5FC389E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" y="4978"/>
              <a:ext cx="521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288" tIns="18288" rIns="18288" bIns="1828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050" dirty="0"/>
                <a:t>Out and Back</a:t>
              </a:r>
            </a:p>
          </p:txBody>
        </p:sp>
        <p:grpSp>
          <p:nvGrpSpPr>
            <p:cNvPr id="25876" name="Group 778">
              <a:extLst>
                <a:ext uri="{FF2B5EF4-FFF2-40B4-BE49-F238E27FC236}">
                  <a16:creationId xmlns:a16="http://schemas.microsoft.com/office/drawing/2014/main" id="{44C18BB8-506D-F5C9-0B41-CA755ED211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4320"/>
              <a:ext cx="372" cy="630"/>
              <a:chOff x="942" y="3219"/>
              <a:chExt cx="372" cy="630"/>
            </a:xfrm>
          </p:grpSpPr>
          <p:grpSp>
            <p:nvGrpSpPr>
              <p:cNvPr id="25877" name="Group 779">
                <a:extLst>
                  <a:ext uri="{FF2B5EF4-FFF2-40B4-BE49-F238E27FC236}">
                    <a16:creationId xmlns:a16="http://schemas.microsoft.com/office/drawing/2014/main" id="{FE444C1C-104D-3CEB-4C97-F385367CF7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42" y="3219"/>
                <a:ext cx="372" cy="585"/>
                <a:chOff x="768" y="3543"/>
                <a:chExt cx="372" cy="585"/>
              </a:xfrm>
            </p:grpSpPr>
            <p:grpSp>
              <p:nvGrpSpPr>
                <p:cNvPr id="25881" name="Group 780">
                  <a:extLst>
                    <a:ext uri="{FF2B5EF4-FFF2-40B4-BE49-F238E27FC236}">
                      <a16:creationId xmlns:a16="http://schemas.microsoft.com/office/drawing/2014/main" id="{8BF64815-3354-AD72-7E0B-351A24A8C6B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68" y="3552"/>
                  <a:ext cx="210" cy="576"/>
                  <a:chOff x="768" y="3552"/>
                  <a:chExt cx="210" cy="576"/>
                </a:xfrm>
              </p:grpSpPr>
              <p:grpSp>
                <p:nvGrpSpPr>
                  <p:cNvPr id="25883" name="Group 781">
                    <a:extLst>
                      <a:ext uri="{FF2B5EF4-FFF2-40B4-BE49-F238E27FC236}">
                        <a16:creationId xmlns:a16="http://schemas.microsoft.com/office/drawing/2014/main" id="{32DC415B-FE55-B95A-4126-C8AD2D168F6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flipH="1">
                    <a:off x="768" y="3829"/>
                    <a:ext cx="210" cy="299"/>
                    <a:chOff x="3273" y="4117"/>
                    <a:chExt cx="210" cy="299"/>
                  </a:xfrm>
                </p:grpSpPr>
                <p:sp>
                  <p:nvSpPr>
                    <p:cNvPr id="25885" name="Freeform 782">
                      <a:extLst>
                        <a:ext uri="{FF2B5EF4-FFF2-40B4-BE49-F238E27FC236}">
                          <a16:creationId xmlns:a16="http://schemas.microsoft.com/office/drawing/2014/main" id="{2E98BE68-45C8-B15A-50C8-35B79BC0E7C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73" y="4281"/>
                      <a:ext cx="210" cy="135"/>
                    </a:xfrm>
                    <a:custGeom>
                      <a:avLst/>
                      <a:gdLst>
                        <a:gd name="T0" fmla="*/ 66 w 210"/>
                        <a:gd name="T1" fmla="*/ 0 h 135"/>
                        <a:gd name="T2" fmla="*/ 210 w 210"/>
                        <a:gd name="T3" fmla="*/ 54 h 135"/>
                        <a:gd name="T4" fmla="*/ 132 w 210"/>
                        <a:gd name="T5" fmla="*/ 135 h 135"/>
                        <a:gd name="T6" fmla="*/ 0 w 210"/>
                        <a:gd name="T7" fmla="*/ 63 h 135"/>
                        <a:gd name="T8" fmla="*/ 66 w 210"/>
                        <a:gd name="T9" fmla="*/ 0 h 13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10"/>
                        <a:gd name="T16" fmla="*/ 0 h 135"/>
                        <a:gd name="T17" fmla="*/ 210 w 210"/>
                        <a:gd name="T18" fmla="*/ 135 h 13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10" h="135">
                          <a:moveTo>
                            <a:pt x="66" y="0"/>
                          </a:moveTo>
                          <a:lnTo>
                            <a:pt x="210" y="54"/>
                          </a:lnTo>
                          <a:lnTo>
                            <a:pt x="132" y="135"/>
                          </a:lnTo>
                          <a:lnTo>
                            <a:pt x="0" y="63"/>
                          </a:lnTo>
                          <a:lnTo>
                            <a:pt x="66" y="0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886" name="Line 783">
                      <a:extLst>
                        <a:ext uri="{FF2B5EF4-FFF2-40B4-BE49-F238E27FC236}">
                          <a16:creationId xmlns:a16="http://schemas.microsoft.com/office/drawing/2014/main" id="{B9573BEC-4CF4-E59F-D7CE-5EF69288C1F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385" y="4117"/>
                      <a:ext cx="0" cy="241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5884" name="Freeform 784">
                    <a:extLst>
                      <a:ext uri="{FF2B5EF4-FFF2-40B4-BE49-F238E27FC236}">
                        <a16:creationId xmlns:a16="http://schemas.microsoft.com/office/drawing/2014/main" id="{66959140-5596-2F4D-6A72-579F2F2AAC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3" y="3552"/>
                    <a:ext cx="136" cy="354"/>
                  </a:xfrm>
                  <a:custGeom>
                    <a:avLst/>
                    <a:gdLst>
                      <a:gd name="T0" fmla="*/ 2 w 173"/>
                      <a:gd name="T1" fmla="*/ 8 h 375"/>
                      <a:gd name="T2" fmla="*/ 2 w 173"/>
                      <a:gd name="T3" fmla="*/ 0 h 375"/>
                      <a:gd name="T4" fmla="*/ 2 w 173"/>
                      <a:gd name="T5" fmla="*/ 9 h 375"/>
                      <a:gd name="T6" fmla="*/ 2 w 173"/>
                      <a:gd name="T7" fmla="*/ 10 h 375"/>
                      <a:gd name="T8" fmla="*/ 2 w 173"/>
                      <a:gd name="T9" fmla="*/ 14 h 375"/>
                      <a:gd name="T10" fmla="*/ 2 w 173"/>
                      <a:gd name="T11" fmla="*/ 42 h 375"/>
                      <a:gd name="T12" fmla="*/ 2 w 173"/>
                      <a:gd name="T13" fmla="*/ 52 h 375"/>
                      <a:gd name="T14" fmla="*/ 2 w 173"/>
                      <a:gd name="T15" fmla="*/ 56 h 375"/>
                      <a:gd name="T16" fmla="*/ 0 w 173"/>
                      <a:gd name="T17" fmla="*/ 47 h 375"/>
                      <a:gd name="T18" fmla="*/ 0 w 173"/>
                      <a:gd name="T19" fmla="*/ 20 h 375"/>
                      <a:gd name="T20" fmla="*/ 2 w 173"/>
                      <a:gd name="T21" fmla="*/ 15 h 375"/>
                      <a:gd name="T22" fmla="*/ 2 w 173"/>
                      <a:gd name="T23" fmla="*/ 13 h 375"/>
                      <a:gd name="T24" fmla="*/ 2 w 173"/>
                      <a:gd name="T25" fmla="*/ 8 h 37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73"/>
                      <a:gd name="T40" fmla="*/ 0 h 375"/>
                      <a:gd name="T41" fmla="*/ 173 w 173"/>
                      <a:gd name="T42" fmla="*/ 375 h 37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73" h="375">
                        <a:moveTo>
                          <a:pt x="63" y="15"/>
                        </a:moveTo>
                        <a:lnTo>
                          <a:pt x="126" y="0"/>
                        </a:lnTo>
                        <a:lnTo>
                          <a:pt x="126" y="67"/>
                        </a:lnTo>
                        <a:lnTo>
                          <a:pt x="151" y="71"/>
                        </a:lnTo>
                        <a:lnTo>
                          <a:pt x="173" y="88"/>
                        </a:lnTo>
                        <a:lnTo>
                          <a:pt x="173" y="279"/>
                        </a:lnTo>
                        <a:lnTo>
                          <a:pt x="148" y="343"/>
                        </a:lnTo>
                        <a:lnTo>
                          <a:pt x="40" y="375"/>
                        </a:lnTo>
                        <a:lnTo>
                          <a:pt x="0" y="318"/>
                        </a:lnTo>
                        <a:lnTo>
                          <a:pt x="0" y="127"/>
                        </a:lnTo>
                        <a:lnTo>
                          <a:pt x="29" y="96"/>
                        </a:lnTo>
                        <a:lnTo>
                          <a:pt x="61" y="85"/>
                        </a:lnTo>
                        <a:lnTo>
                          <a:pt x="62" y="15"/>
                        </a:lnTo>
                      </a:path>
                    </a:pathLst>
                  </a:custGeom>
                  <a:solidFill>
                    <a:srgbClr val="FFD2A5"/>
                  </a:solidFill>
                  <a:ln w="127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882" name="Freeform 785">
                  <a:extLst>
                    <a:ext uri="{FF2B5EF4-FFF2-40B4-BE49-F238E27FC236}">
                      <a16:creationId xmlns:a16="http://schemas.microsoft.com/office/drawing/2014/main" id="{86C86D5B-DB9D-B017-6A50-78C65136FE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2" y="3543"/>
                  <a:ext cx="228" cy="249"/>
                </a:xfrm>
                <a:custGeom>
                  <a:avLst/>
                  <a:gdLst>
                    <a:gd name="T0" fmla="*/ 0 w 228"/>
                    <a:gd name="T1" fmla="*/ 12 h 249"/>
                    <a:gd name="T2" fmla="*/ 168 w 228"/>
                    <a:gd name="T3" fmla="*/ 39 h 249"/>
                    <a:gd name="T4" fmla="*/ 192 w 228"/>
                    <a:gd name="T5" fmla="*/ 249 h 249"/>
                    <a:gd name="T6" fmla="*/ 0 60000 65536"/>
                    <a:gd name="T7" fmla="*/ 0 60000 65536"/>
                    <a:gd name="T8" fmla="*/ 0 60000 65536"/>
                    <a:gd name="T9" fmla="*/ 0 w 228"/>
                    <a:gd name="T10" fmla="*/ 0 h 249"/>
                    <a:gd name="T11" fmla="*/ 228 w 228"/>
                    <a:gd name="T12" fmla="*/ 249 h 24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8" h="249">
                      <a:moveTo>
                        <a:pt x="0" y="12"/>
                      </a:moveTo>
                      <a:cubicBezTo>
                        <a:pt x="28" y="17"/>
                        <a:pt x="136" y="0"/>
                        <a:pt x="168" y="39"/>
                      </a:cubicBezTo>
                      <a:cubicBezTo>
                        <a:pt x="228" y="102"/>
                        <a:pt x="187" y="205"/>
                        <a:pt x="192" y="249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 type="stealth" w="med" len="med"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878" name="Group 787">
                <a:extLst>
                  <a:ext uri="{FF2B5EF4-FFF2-40B4-BE49-F238E27FC236}">
                    <a16:creationId xmlns:a16="http://schemas.microsoft.com/office/drawing/2014/main" id="{0DB25B05-2B9E-945F-A588-7C26E4608B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984" y="3555"/>
                <a:ext cx="109" cy="294"/>
                <a:chOff x="373" y="1626"/>
                <a:chExt cx="109" cy="294"/>
              </a:xfrm>
            </p:grpSpPr>
            <p:sp>
              <p:nvSpPr>
                <p:cNvPr id="25879" name="Line 788">
                  <a:extLst>
                    <a:ext uri="{FF2B5EF4-FFF2-40B4-BE49-F238E27FC236}">
                      <a16:creationId xmlns:a16="http://schemas.microsoft.com/office/drawing/2014/main" id="{5A4DF397-9F66-8444-E035-AA61AD7D17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82" y="1672"/>
                  <a:ext cx="0" cy="2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880" name="Line 789">
                  <a:extLst>
                    <a:ext uri="{FF2B5EF4-FFF2-40B4-BE49-F238E27FC236}">
                      <a16:creationId xmlns:a16="http://schemas.microsoft.com/office/drawing/2014/main" id="{967B5D88-B913-0BAA-F2C0-094E916495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73" y="1626"/>
                  <a:ext cx="0" cy="2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5643" name="Group 703">
            <a:extLst>
              <a:ext uri="{FF2B5EF4-FFF2-40B4-BE49-F238E27FC236}">
                <a16:creationId xmlns:a16="http://schemas.microsoft.com/office/drawing/2014/main" id="{18049953-E735-A15C-3BCF-B26C9D55715B}"/>
              </a:ext>
            </a:extLst>
          </p:cNvPr>
          <p:cNvGrpSpPr>
            <a:grpSpLocks/>
          </p:cNvGrpSpPr>
          <p:nvPr/>
        </p:nvGrpSpPr>
        <p:grpSpPr bwMode="auto">
          <a:xfrm>
            <a:off x="2844800" y="8074025"/>
            <a:ext cx="958850" cy="1147763"/>
            <a:chOff x="10011002" y="5791423"/>
            <a:chExt cx="958623" cy="1148263"/>
          </a:xfrm>
        </p:grpSpPr>
        <p:sp>
          <p:nvSpPr>
            <p:cNvPr id="705" name="Text Box 777">
              <a:extLst>
                <a:ext uri="{FF2B5EF4-FFF2-40B4-BE49-F238E27FC236}">
                  <a16:creationId xmlns:a16="http://schemas.microsoft.com/office/drawing/2014/main" id="{89F4B7CF-DAD1-252B-03AC-0F466BA85D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10012590" y="6741162"/>
              <a:ext cx="957035" cy="198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288" tIns="18288" rIns="18288" bIns="1828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050" dirty="0"/>
                <a:t>Out and Back</a:t>
              </a:r>
            </a:p>
          </p:txBody>
        </p:sp>
        <p:grpSp>
          <p:nvGrpSpPr>
            <p:cNvPr id="25868" name="Group 779">
              <a:extLst>
                <a:ext uri="{FF2B5EF4-FFF2-40B4-BE49-F238E27FC236}">
                  <a16:creationId xmlns:a16="http://schemas.microsoft.com/office/drawing/2014/main" id="{A72212FC-1117-F024-6BAF-405C9970090F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0011002" y="5791423"/>
              <a:ext cx="682794" cy="950119"/>
              <a:chOff x="768" y="3543"/>
              <a:chExt cx="372" cy="585"/>
            </a:xfrm>
          </p:grpSpPr>
          <p:grpSp>
            <p:nvGrpSpPr>
              <p:cNvPr id="25869" name="Group 780">
                <a:extLst>
                  <a:ext uri="{FF2B5EF4-FFF2-40B4-BE49-F238E27FC236}">
                    <a16:creationId xmlns:a16="http://schemas.microsoft.com/office/drawing/2014/main" id="{796BDFE2-FC59-7D9E-5DAA-96DA6613A9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8" y="3552"/>
                <a:ext cx="210" cy="576"/>
                <a:chOff x="768" y="3552"/>
                <a:chExt cx="210" cy="576"/>
              </a:xfrm>
            </p:grpSpPr>
            <p:grpSp>
              <p:nvGrpSpPr>
                <p:cNvPr id="25871" name="Group 781">
                  <a:extLst>
                    <a:ext uri="{FF2B5EF4-FFF2-40B4-BE49-F238E27FC236}">
                      <a16:creationId xmlns:a16="http://schemas.microsoft.com/office/drawing/2014/main" id="{4AB4FFAB-22CD-41CF-ECCB-4F877CB9D9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768" y="3829"/>
                  <a:ext cx="210" cy="299"/>
                  <a:chOff x="3273" y="4117"/>
                  <a:chExt cx="210" cy="299"/>
                </a:xfrm>
              </p:grpSpPr>
              <p:sp>
                <p:nvSpPr>
                  <p:cNvPr id="25873" name="Freeform 782">
                    <a:extLst>
                      <a:ext uri="{FF2B5EF4-FFF2-40B4-BE49-F238E27FC236}">
                        <a16:creationId xmlns:a16="http://schemas.microsoft.com/office/drawing/2014/main" id="{1C60E443-B1E9-E229-3C5C-122AD8B464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73" y="4281"/>
                    <a:ext cx="210" cy="135"/>
                  </a:xfrm>
                  <a:custGeom>
                    <a:avLst/>
                    <a:gdLst>
                      <a:gd name="T0" fmla="*/ 66 w 210"/>
                      <a:gd name="T1" fmla="*/ 0 h 135"/>
                      <a:gd name="T2" fmla="*/ 210 w 210"/>
                      <a:gd name="T3" fmla="*/ 54 h 135"/>
                      <a:gd name="T4" fmla="*/ 132 w 210"/>
                      <a:gd name="T5" fmla="*/ 135 h 135"/>
                      <a:gd name="T6" fmla="*/ 0 w 210"/>
                      <a:gd name="T7" fmla="*/ 63 h 135"/>
                      <a:gd name="T8" fmla="*/ 66 w 210"/>
                      <a:gd name="T9" fmla="*/ 0 h 13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0"/>
                      <a:gd name="T16" fmla="*/ 0 h 135"/>
                      <a:gd name="T17" fmla="*/ 210 w 210"/>
                      <a:gd name="T18" fmla="*/ 135 h 13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0" h="135">
                        <a:moveTo>
                          <a:pt x="66" y="0"/>
                        </a:moveTo>
                        <a:lnTo>
                          <a:pt x="210" y="54"/>
                        </a:lnTo>
                        <a:lnTo>
                          <a:pt x="132" y="135"/>
                        </a:lnTo>
                        <a:lnTo>
                          <a:pt x="0" y="63"/>
                        </a:lnTo>
                        <a:lnTo>
                          <a:pt x="66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74" name="Line 783">
                    <a:extLst>
                      <a:ext uri="{FF2B5EF4-FFF2-40B4-BE49-F238E27FC236}">
                        <a16:creationId xmlns:a16="http://schemas.microsoft.com/office/drawing/2014/main" id="{CAA975D8-35F5-C528-CB95-C016F95DA30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85" y="4117"/>
                    <a:ext cx="0" cy="241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872" name="Freeform 784">
                  <a:extLst>
                    <a:ext uri="{FF2B5EF4-FFF2-40B4-BE49-F238E27FC236}">
                      <a16:creationId xmlns:a16="http://schemas.microsoft.com/office/drawing/2014/main" id="{26A7ABA5-FF77-6EE3-67FF-28DE16C4B4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3" y="3552"/>
                  <a:ext cx="136" cy="354"/>
                </a:xfrm>
                <a:custGeom>
                  <a:avLst/>
                  <a:gdLst>
                    <a:gd name="T0" fmla="*/ 2 w 173"/>
                    <a:gd name="T1" fmla="*/ 8 h 375"/>
                    <a:gd name="T2" fmla="*/ 2 w 173"/>
                    <a:gd name="T3" fmla="*/ 0 h 375"/>
                    <a:gd name="T4" fmla="*/ 2 w 173"/>
                    <a:gd name="T5" fmla="*/ 9 h 375"/>
                    <a:gd name="T6" fmla="*/ 2 w 173"/>
                    <a:gd name="T7" fmla="*/ 10 h 375"/>
                    <a:gd name="T8" fmla="*/ 2 w 173"/>
                    <a:gd name="T9" fmla="*/ 14 h 375"/>
                    <a:gd name="T10" fmla="*/ 2 w 173"/>
                    <a:gd name="T11" fmla="*/ 42 h 375"/>
                    <a:gd name="T12" fmla="*/ 2 w 173"/>
                    <a:gd name="T13" fmla="*/ 52 h 375"/>
                    <a:gd name="T14" fmla="*/ 2 w 173"/>
                    <a:gd name="T15" fmla="*/ 56 h 375"/>
                    <a:gd name="T16" fmla="*/ 0 w 173"/>
                    <a:gd name="T17" fmla="*/ 47 h 375"/>
                    <a:gd name="T18" fmla="*/ 0 w 173"/>
                    <a:gd name="T19" fmla="*/ 20 h 375"/>
                    <a:gd name="T20" fmla="*/ 2 w 173"/>
                    <a:gd name="T21" fmla="*/ 15 h 375"/>
                    <a:gd name="T22" fmla="*/ 2 w 173"/>
                    <a:gd name="T23" fmla="*/ 13 h 375"/>
                    <a:gd name="T24" fmla="*/ 2 w 173"/>
                    <a:gd name="T25" fmla="*/ 8 h 37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3"/>
                    <a:gd name="T40" fmla="*/ 0 h 375"/>
                    <a:gd name="T41" fmla="*/ 173 w 173"/>
                    <a:gd name="T42" fmla="*/ 375 h 37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3" h="375">
                      <a:moveTo>
                        <a:pt x="63" y="15"/>
                      </a:moveTo>
                      <a:lnTo>
                        <a:pt x="126" y="0"/>
                      </a:lnTo>
                      <a:lnTo>
                        <a:pt x="126" y="67"/>
                      </a:lnTo>
                      <a:lnTo>
                        <a:pt x="151" y="71"/>
                      </a:lnTo>
                      <a:lnTo>
                        <a:pt x="173" y="88"/>
                      </a:lnTo>
                      <a:lnTo>
                        <a:pt x="173" y="279"/>
                      </a:lnTo>
                      <a:lnTo>
                        <a:pt x="148" y="343"/>
                      </a:lnTo>
                      <a:lnTo>
                        <a:pt x="40" y="375"/>
                      </a:lnTo>
                      <a:lnTo>
                        <a:pt x="0" y="318"/>
                      </a:lnTo>
                      <a:lnTo>
                        <a:pt x="0" y="127"/>
                      </a:lnTo>
                      <a:lnTo>
                        <a:pt x="29" y="96"/>
                      </a:lnTo>
                      <a:lnTo>
                        <a:pt x="61" y="85"/>
                      </a:lnTo>
                      <a:lnTo>
                        <a:pt x="62" y="15"/>
                      </a:lnTo>
                    </a:path>
                  </a:pathLst>
                </a:custGeom>
                <a:solidFill>
                  <a:srgbClr val="FFD2A5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870" name="Freeform 785">
                <a:extLst>
                  <a:ext uri="{FF2B5EF4-FFF2-40B4-BE49-F238E27FC236}">
                    <a16:creationId xmlns:a16="http://schemas.microsoft.com/office/drawing/2014/main" id="{E4D50446-1269-7748-8196-68DC80A1D7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" y="3543"/>
                <a:ext cx="228" cy="249"/>
              </a:xfrm>
              <a:custGeom>
                <a:avLst/>
                <a:gdLst>
                  <a:gd name="T0" fmla="*/ 0 w 228"/>
                  <a:gd name="T1" fmla="*/ 12 h 249"/>
                  <a:gd name="T2" fmla="*/ 168 w 228"/>
                  <a:gd name="T3" fmla="*/ 39 h 249"/>
                  <a:gd name="T4" fmla="*/ 192 w 228"/>
                  <a:gd name="T5" fmla="*/ 249 h 249"/>
                  <a:gd name="T6" fmla="*/ 0 60000 65536"/>
                  <a:gd name="T7" fmla="*/ 0 60000 65536"/>
                  <a:gd name="T8" fmla="*/ 0 60000 65536"/>
                  <a:gd name="T9" fmla="*/ 0 w 228"/>
                  <a:gd name="T10" fmla="*/ 0 h 249"/>
                  <a:gd name="T11" fmla="*/ 228 w 228"/>
                  <a:gd name="T12" fmla="*/ 249 h 24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8" h="249">
                    <a:moveTo>
                      <a:pt x="0" y="12"/>
                    </a:moveTo>
                    <a:cubicBezTo>
                      <a:pt x="28" y="17"/>
                      <a:pt x="136" y="0"/>
                      <a:pt x="168" y="39"/>
                    </a:cubicBezTo>
                    <a:cubicBezTo>
                      <a:pt x="228" y="102"/>
                      <a:pt x="187" y="205"/>
                      <a:pt x="192" y="249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 type="stealth" w="med" len="med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5644" name="Group 712">
            <a:extLst>
              <a:ext uri="{FF2B5EF4-FFF2-40B4-BE49-F238E27FC236}">
                <a16:creationId xmlns:a16="http://schemas.microsoft.com/office/drawing/2014/main" id="{42266D54-FB70-DFD8-6FA0-DB1654D3D3AE}"/>
              </a:ext>
            </a:extLst>
          </p:cNvPr>
          <p:cNvGrpSpPr>
            <a:grpSpLocks/>
          </p:cNvGrpSpPr>
          <p:nvPr/>
        </p:nvGrpSpPr>
        <p:grpSpPr bwMode="auto">
          <a:xfrm>
            <a:off x="5676900" y="6908802"/>
            <a:ext cx="1150938" cy="999137"/>
            <a:chOff x="8417675" y="4873514"/>
            <a:chExt cx="1149696" cy="998792"/>
          </a:xfrm>
        </p:grpSpPr>
        <p:sp>
          <p:nvSpPr>
            <p:cNvPr id="25837" name="Freeform 650">
              <a:extLst>
                <a:ext uri="{FF2B5EF4-FFF2-40B4-BE49-F238E27FC236}">
                  <a16:creationId xmlns:a16="http://schemas.microsoft.com/office/drawing/2014/main" id="{696AA41A-9F3C-B3BE-44F3-99E8B2106A1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079613" y="5196853"/>
              <a:ext cx="125950" cy="448988"/>
            </a:xfrm>
            <a:custGeom>
              <a:avLst/>
              <a:gdLst>
                <a:gd name="T0" fmla="*/ 2147483646 w 147"/>
                <a:gd name="T1" fmla="*/ 2147483646 h 329"/>
                <a:gd name="T2" fmla="*/ 2147483646 w 147"/>
                <a:gd name="T3" fmla="*/ 2147483646 h 329"/>
                <a:gd name="T4" fmla="*/ 2147483646 w 147"/>
                <a:gd name="T5" fmla="*/ 0 h 329"/>
                <a:gd name="T6" fmla="*/ 0 60000 65536"/>
                <a:gd name="T7" fmla="*/ 0 60000 65536"/>
                <a:gd name="T8" fmla="*/ 0 60000 65536"/>
                <a:gd name="T9" fmla="*/ 0 w 147"/>
                <a:gd name="T10" fmla="*/ 0 h 329"/>
                <a:gd name="T11" fmla="*/ 147 w 147"/>
                <a:gd name="T12" fmla="*/ 329 h 3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7" h="329">
                  <a:moveTo>
                    <a:pt x="63" y="329"/>
                  </a:moveTo>
                  <a:cubicBezTo>
                    <a:pt x="56" y="299"/>
                    <a:pt x="0" y="236"/>
                    <a:pt x="21" y="149"/>
                  </a:cubicBezTo>
                  <a:cubicBezTo>
                    <a:pt x="54" y="26"/>
                    <a:pt x="121" y="31"/>
                    <a:pt x="147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838" name="Group 714">
              <a:extLst>
                <a:ext uri="{FF2B5EF4-FFF2-40B4-BE49-F238E27FC236}">
                  <a16:creationId xmlns:a16="http://schemas.microsoft.com/office/drawing/2014/main" id="{2510987E-9BA8-C0CF-41DA-D4B1AB266E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00809" y="4873514"/>
              <a:ext cx="266991" cy="814766"/>
              <a:chOff x="3113985" y="4538869"/>
              <a:chExt cx="340902" cy="1243615"/>
            </a:xfrm>
          </p:grpSpPr>
          <p:sp>
            <p:nvSpPr>
              <p:cNvPr id="25864" name="Line 279">
                <a:extLst>
                  <a:ext uri="{FF2B5EF4-FFF2-40B4-BE49-F238E27FC236}">
                    <a16:creationId xmlns:a16="http://schemas.microsoft.com/office/drawing/2014/main" id="{76C44087-77AD-E190-4514-5EF3255118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19945" y="5157646"/>
                <a:ext cx="0" cy="6248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65" name="Line 280">
                <a:extLst>
                  <a:ext uri="{FF2B5EF4-FFF2-40B4-BE49-F238E27FC236}">
                    <a16:creationId xmlns:a16="http://schemas.microsoft.com/office/drawing/2014/main" id="{99DE2ABD-3F65-70FA-8152-B74E6EC469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6946" y="5157646"/>
                <a:ext cx="0" cy="6248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66" name="Freeform 281">
                <a:extLst>
                  <a:ext uri="{FF2B5EF4-FFF2-40B4-BE49-F238E27FC236}">
                    <a16:creationId xmlns:a16="http://schemas.microsoft.com/office/drawing/2014/main" id="{5F5FDE60-D9EE-6F15-80F8-AEE0E33201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3985" y="4538869"/>
                <a:ext cx="340902" cy="820720"/>
              </a:xfrm>
              <a:custGeom>
                <a:avLst/>
                <a:gdLst>
                  <a:gd name="T0" fmla="*/ 2147483646 w 277"/>
                  <a:gd name="T1" fmla="*/ 0 h 517"/>
                  <a:gd name="T2" fmla="*/ 2147483646 w 277"/>
                  <a:gd name="T3" fmla="*/ 0 h 517"/>
                  <a:gd name="T4" fmla="*/ 2147483646 w 277"/>
                  <a:gd name="T5" fmla="*/ 2147483646 h 517"/>
                  <a:gd name="T6" fmla="*/ 2147483646 w 277"/>
                  <a:gd name="T7" fmla="*/ 2147483646 h 517"/>
                  <a:gd name="T8" fmla="*/ 2147483646 w 277"/>
                  <a:gd name="T9" fmla="*/ 2147483646 h 517"/>
                  <a:gd name="T10" fmla="*/ 2147483646 w 277"/>
                  <a:gd name="T11" fmla="*/ 2147483646 h 517"/>
                  <a:gd name="T12" fmla="*/ 2147483646 w 277"/>
                  <a:gd name="T13" fmla="*/ 2147483646 h 517"/>
                  <a:gd name="T14" fmla="*/ 2147483646 w 277"/>
                  <a:gd name="T15" fmla="*/ 2147483646 h 517"/>
                  <a:gd name="T16" fmla="*/ 0 w 277"/>
                  <a:gd name="T17" fmla="*/ 2147483646 h 517"/>
                  <a:gd name="T18" fmla="*/ 0 w 277"/>
                  <a:gd name="T19" fmla="*/ 2147483646 h 517"/>
                  <a:gd name="T20" fmla="*/ 2147483646 w 277"/>
                  <a:gd name="T21" fmla="*/ 2147483646 h 517"/>
                  <a:gd name="T22" fmla="*/ 2147483646 w 277"/>
                  <a:gd name="T23" fmla="*/ 2147483646 h 517"/>
                  <a:gd name="T24" fmla="*/ 2147483646 w 277"/>
                  <a:gd name="T25" fmla="*/ 0 h 5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7"/>
                  <a:gd name="T40" fmla="*/ 0 h 517"/>
                  <a:gd name="T41" fmla="*/ 277 w 277"/>
                  <a:gd name="T42" fmla="*/ 517 h 5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7" h="517">
                    <a:moveTo>
                      <a:pt x="89" y="0"/>
                    </a:moveTo>
                    <a:lnTo>
                      <a:pt x="191" y="0"/>
                    </a:lnTo>
                    <a:lnTo>
                      <a:pt x="191" y="105"/>
                    </a:lnTo>
                    <a:lnTo>
                      <a:pt x="225" y="105"/>
                    </a:lnTo>
                    <a:lnTo>
                      <a:pt x="276" y="139"/>
                    </a:lnTo>
                    <a:lnTo>
                      <a:pt x="276" y="415"/>
                    </a:lnTo>
                    <a:lnTo>
                      <a:pt x="225" y="516"/>
                    </a:lnTo>
                    <a:lnTo>
                      <a:pt x="51" y="516"/>
                    </a:lnTo>
                    <a:lnTo>
                      <a:pt x="0" y="415"/>
                    </a:lnTo>
                    <a:lnTo>
                      <a:pt x="0" y="139"/>
                    </a:lnTo>
                    <a:lnTo>
                      <a:pt x="51" y="105"/>
                    </a:lnTo>
                    <a:lnTo>
                      <a:pt x="89" y="105"/>
                    </a:lnTo>
                    <a:lnTo>
                      <a:pt x="89" y="0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839" name="Group 715">
              <a:extLst>
                <a:ext uri="{FF2B5EF4-FFF2-40B4-BE49-F238E27FC236}">
                  <a16:creationId xmlns:a16="http://schemas.microsoft.com/office/drawing/2014/main" id="{5C4A643E-C667-DAC7-6FAE-9F076EF3C7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23042" y="4935235"/>
              <a:ext cx="253061" cy="543807"/>
              <a:chOff x="4070371" y="5643563"/>
              <a:chExt cx="346076" cy="596900"/>
            </a:xfrm>
          </p:grpSpPr>
          <p:sp>
            <p:nvSpPr>
              <p:cNvPr id="25841" name="Freeform 7">
                <a:extLst>
                  <a:ext uri="{FF2B5EF4-FFF2-40B4-BE49-F238E27FC236}">
                    <a16:creationId xmlns:a16="http://schemas.microsoft.com/office/drawing/2014/main" id="{F94FE841-B038-62F3-13CD-F0BA550D4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0371" y="5643563"/>
                <a:ext cx="346075" cy="596900"/>
              </a:xfrm>
              <a:custGeom>
                <a:avLst/>
                <a:gdLst>
                  <a:gd name="T0" fmla="*/ 2147483646 w 218"/>
                  <a:gd name="T1" fmla="*/ 0 h 376"/>
                  <a:gd name="T2" fmla="*/ 2147483646 w 218"/>
                  <a:gd name="T3" fmla="*/ 0 h 376"/>
                  <a:gd name="T4" fmla="*/ 2147483646 w 218"/>
                  <a:gd name="T5" fmla="*/ 2147483646 h 376"/>
                  <a:gd name="T6" fmla="*/ 2147483646 w 218"/>
                  <a:gd name="T7" fmla="*/ 2147483646 h 376"/>
                  <a:gd name="T8" fmla="*/ 2147483646 w 218"/>
                  <a:gd name="T9" fmla="*/ 2147483646 h 376"/>
                  <a:gd name="T10" fmla="*/ 0 w 218"/>
                  <a:gd name="T11" fmla="*/ 2147483646 h 376"/>
                  <a:gd name="T12" fmla="*/ 0 w 218"/>
                  <a:gd name="T13" fmla="*/ 2147483646 h 376"/>
                  <a:gd name="T14" fmla="*/ 2147483646 w 218"/>
                  <a:gd name="T15" fmla="*/ 2147483646 h 376"/>
                  <a:gd name="T16" fmla="*/ 2147483646 w 218"/>
                  <a:gd name="T17" fmla="*/ 2147483646 h 376"/>
                  <a:gd name="T18" fmla="*/ 2147483646 w 218"/>
                  <a:gd name="T19" fmla="*/ 2147483646 h 376"/>
                  <a:gd name="T20" fmla="*/ 2147483646 w 218"/>
                  <a:gd name="T21" fmla="*/ 2147483646 h 376"/>
                  <a:gd name="T22" fmla="*/ 2147483646 w 218"/>
                  <a:gd name="T23" fmla="*/ 2147483646 h 376"/>
                  <a:gd name="T24" fmla="*/ 2147483646 w 218"/>
                  <a:gd name="T25" fmla="*/ 2147483646 h 376"/>
                  <a:gd name="T26" fmla="*/ 2147483646 w 218"/>
                  <a:gd name="T27" fmla="*/ 2147483646 h 376"/>
                  <a:gd name="T28" fmla="*/ 2147483646 w 218"/>
                  <a:gd name="T29" fmla="*/ 2147483646 h 376"/>
                  <a:gd name="T30" fmla="*/ 2147483646 w 218"/>
                  <a:gd name="T31" fmla="*/ 2147483646 h 376"/>
                  <a:gd name="T32" fmla="*/ 2147483646 w 218"/>
                  <a:gd name="T33" fmla="*/ 2147483646 h 376"/>
                  <a:gd name="T34" fmla="*/ 2147483646 w 218"/>
                  <a:gd name="T35" fmla="*/ 2147483646 h 376"/>
                  <a:gd name="T36" fmla="*/ 2147483646 w 218"/>
                  <a:gd name="T37" fmla="*/ 2147483646 h 376"/>
                  <a:gd name="T38" fmla="*/ 2147483646 w 218"/>
                  <a:gd name="T39" fmla="*/ 2147483646 h 376"/>
                  <a:gd name="T40" fmla="*/ 2147483646 w 218"/>
                  <a:gd name="T41" fmla="*/ 0 h 376"/>
                  <a:gd name="T42" fmla="*/ 2147483646 w 218"/>
                  <a:gd name="T43" fmla="*/ 0 h 37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18" h="376">
                    <a:moveTo>
                      <a:pt x="70" y="0"/>
                    </a:moveTo>
                    <a:lnTo>
                      <a:pt x="70" y="0"/>
                    </a:lnTo>
                    <a:lnTo>
                      <a:pt x="70" y="74"/>
                    </a:lnTo>
                    <a:lnTo>
                      <a:pt x="24" y="74"/>
                    </a:lnTo>
                    <a:lnTo>
                      <a:pt x="0" y="101"/>
                    </a:lnTo>
                    <a:lnTo>
                      <a:pt x="0" y="300"/>
                    </a:lnTo>
                    <a:lnTo>
                      <a:pt x="37" y="376"/>
                    </a:lnTo>
                    <a:lnTo>
                      <a:pt x="38" y="376"/>
                    </a:lnTo>
                    <a:lnTo>
                      <a:pt x="180" y="376"/>
                    </a:lnTo>
                    <a:lnTo>
                      <a:pt x="181" y="374"/>
                    </a:lnTo>
                    <a:lnTo>
                      <a:pt x="181" y="373"/>
                    </a:lnTo>
                    <a:lnTo>
                      <a:pt x="218" y="300"/>
                    </a:lnTo>
                    <a:lnTo>
                      <a:pt x="218" y="101"/>
                    </a:lnTo>
                    <a:lnTo>
                      <a:pt x="192" y="74"/>
                    </a:lnTo>
                    <a:lnTo>
                      <a:pt x="146" y="74"/>
                    </a:lnTo>
                    <a:lnTo>
                      <a:pt x="146" y="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D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2" name="Line 8">
                <a:extLst>
                  <a:ext uri="{FF2B5EF4-FFF2-40B4-BE49-F238E27FC236}">
                    <a16:creationId xmlns:a16="http://schemas.microsoft.com/office/drawing/2014/main" id="{DF41B954-A6F4-0878-AA35-952661ACDE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81496" y="5643563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3" name="Line 9">
                <a:extLst>
                  <a:ext uri="{FF2B5EF4-FFF2-40B4-BE49-F238E27FC236}">
                    <a16:creationId xmlns:a16="http://schemas.microsoft.com/office/drawing/2014/main" id="{563B6327-E8CE-A00E-A9C1-DC0A3BEA64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81496" y="5643563"/>
                <a:ext cx="0" cy="1174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4" name="Line 10">
                <a:extLst>
                  <a:ext uri="{FF2B5EF4-FFF2-40B4-BE49-F238E27FC236}">
                    <a16:creationId xmlns:a16="http://schemas.microsoft.com/office/drawing/2014/main" id="{6B0A566C-9176-7D1A-20C9-0C1E4528FF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81496" y="5761038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5" name="Line 11">
                <a:extLst>
                  <a:ext uri="{FF2B5EF4-FFF2-40B4-BE49-F238E27FC236}">
                    <a16:creationId xmlns:a16="http://schemas.microsoft.com/office/drawing/2014/main" id="{FB79CFFE-F05D-6747-F8C4-498F523BA4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08471" y="5761038"/>
                <a:ext cx="7302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6" name="Line 12">
                <a:extLst>
                  <a:ext uri="{FF2B5EF4-FFF2-40B4-BE49-F238E27FC236}">
                    <a16:creationId xmlns:a16="http://schemas.microsoft.com/office/drawing/2014/main" id="{83009D56-8D98-F8E9-9BA1-F10D80D615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70371" y="5761038"/>
                <a:ext cx="38100" cy="4286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7" name="Line 13">
                <a:extLst>
                  <a:ext uri="{FF2B5EF4-FFF2-40B4-BE49-F238E27FC236}">
                    <a16:creationId xmlns:a16="http://schemas.microsoft.com/office/drawing/2014/main" id="{E3F2105A-2BCA-C5A4-9A5B-C4C0D7B6DD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0371" y="5803900"/>
                <a:ext cx="0" cy="3159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8" name="Line 14">
                <a:extLst>
                  <a:ext uri="{FF2B5EF4-FFF2-40B4-BE49-F238E27FC236}">
                    <a16:creationId xmlns:a16="http://schemas.microsoft.com/office/drawing/2014/main" id="{0379813D-B6E3-3A46-8CF4-163EFD24D1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0371" y="6119813"/>
                <a:ext cx="58738" cy="12065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9" name="Line 15">
                <a:extLst>
                  <a:ext uri="{FF2B5EF4-FFF2-40B4-BE49-F238E27FC236}">
                    <a16:creationId xmlns:a16="http://schemas.microsoft.com/office/drawing/2014/main" id="{67913FA0-446C-7D81-744B-88FCADF409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9109" y="6240463"/>
                <a:ext cx="15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0" name="Line 16">
                <a:extLst>
                  <a:ext uri="{FF2B5EF4-FFF2-40B4-BE49-F238E27FC236}">
                    <a16:creationId xmlns:a16="http://schemas.microsoft.com/office/drawing/2014/main" id="{D01D6E96-0BCE-560E-ADAB-1F0553CF2F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0696" y="6240463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1" name="Line 17">
                <a:extLst>
                  <a:ext uri="{FF2B5EF4-FFF2-40B4-BE49-F238E27FC236}">
                    <a16:creationId xmlns:a16="http://schemas.microsoft.com/office/drawing/2014/main" id="{A8AD17D6-BA4E-7F36-17F3-42B58E901B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0696" y="6240463"/>
                <a:ext cx="22542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2" name="Line 18">
                <a:extLst>
                  <a:ext uri="{FF2B5EF4-FFF2-40B4-BE49-F238E27FC236}">
                    <a16:creationId xmlns:a16="http://schemas.microsoft.com/office/drawing/2014/main" id="{0F2D9EE2-BDCA-4F6D-0F1B-AC872883C6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6121" y="6240463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3" name="Line 19">
                <a:extLst>
                  <a:ext uri="{FF2B5EF4-FFF2-40B4-BE49-F238E27FC236}">
                    <a16:creationId xmlns:a16="http://schemas.microsoft.com/office/drawing/2014/main" id="{5D7FFA2E-103F-F245-B725-4553F3640F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56121" y="6237288"/>
                <a:ext cx="1588" cy="31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4" name="Line 20">
                <a:extLst>
                  <a:ext uri="{FF2B5EF4-FFF2-40B4-BE49-F238E27FC236}">
                    <a16:creationId xmlns:a16="http://schemas.microsoft.com/office/drawing/2014/main" id="{A267A90D-40B7-8AEF-515D-8F89AE7773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57709" y="6235700"/>
                <a:ext cx="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5" name="Line 21">
                <a:extLst>
                  <a:ext uri="{FF2B5EF4-FFF2-40B4-BE49-F238E27FC236}">
                    <a16:creationId xmlns:a16="http://schemas.microsoft.com/office/drawing/2014/main" id="{C4A2CCD8-0D17-FACA-2B3F-3FECA22990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57709" y="6119813"/>
                <a:ext cx="58738" cy="11588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6" name="Line 22">
                <a:extLst>
                  <a:ext uri="{FF2B5EF4-FFF2-40B4-BE49-F238E27FC236}">
                    <a16:creationId xmlns:a16="http://schemas.microsoft.com/office/drawing/2014/main" id="{FCD30E81-36D4-6901-CE39-931ABFD55B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16446" y="5803900"/>
                <a:ext cx="0" cy="3159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7" name="Line 23">
                <a:extLst>
                  <a:ext uri="{FF2B5EF4-FFF2-40B4-BE49-F238E27FC236}">
                    <a16:creationId xmlns:a16="http://schemas.microsoft.com/office/drawing/2014/main" id="{06D4DB14-F61C-3B03-57C9-5759F886BE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375171" y="5761038"/>
                <a:ext cx="41275" cy="4286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8" name="Line 24">
                <a:extLst>
                  <a:ext uri="{FF2B5EF4-FFF2-40B4-BE49-F238E27FC236}">
                    <a16:creationId xmlns:a16="http://schemas.microsoft.com/office/drawing/2014/main" id="{2D4B0D22-91F4-0C2B-6286-670FB79D96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5171" y="5761038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9" name="Line 25">
                <a:extLst>
                  <a:ext uri="{FF2B5EF4-FFF2-40B4-BE49-F238E27FC236}">
                    <a16:creationId xmlns:a16="http://schemas.microsoft.com/office/drawing/2014/main" id="{9A2D8CDD-2DFA-0EB9-8525-FEFE184161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02146" y="5761038"/>
                <a:ext cx="7302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0" name="Line 26">
                <a:extLst>
                  <a:ext uri="{FF2B5EF4-FFF2-40B4-BE49-F238E27FC236}">
                    <a16:creationId xmlns:a16="http://schemas.microsoft.com/office/drawing/2014/main" id="{89AA8A65-4330-60F5-6E87-DE2E3CB600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2146" y="5761038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1" name="Line 27">
                <a:extLst>
                  <a:ext uri="{FF2B5EF4-FFF2-40B4-BE49-F238E27FC236}">
                    <a16:creationId xmlns:a16="http://schemas.microsoft.com/office/drawing/2014/main" id="{D427C1B7-C2A3-DDF5-3BF9-57B78EC9E7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02146" y="5643563"/>
                <a:ext cx="0" cy="1174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2" name="Line 28">
                <a:extLst>
                  <a:ext uri="{FF2B5EF4-FFF2-40B4-BE49-F238E27FC236}">
                    <a16:creationId xmlns:a16="http://schemas.microsoft.com/office/drawing/2014/main" id="{1B40CB9E-A811-7905-1D26-8CDE689909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81496" y="5643563"/>
                <a:ext cx="12065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3" name="Freeform 29">
                <a:extLst>
                  <a:ext uri="{FF2B5EF4-FFF2-40B4-BE49-F238E27FC236}">
                    <a16:creationId xmlns:a16="http://schemas.microsoft.com/office/drawing/2014/main" id="{78AC809D-9F3D-E962-9ABA-7F228CA5C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2446" y="5846763"/>
                <a:ext cx="187325" cy="193675"/>
              </a:xfrm>
              <a:custGeom>
                <a:avLst/>
                <a:gdLst>
                  <a:gd name="T0" fmla="*/ 2147483646 w 118"/>
                  <a:gd name="T1" fmla="*/ 2147483646 h 122"/>
                  <a:gd name="T2" fmla="*/ 2147483646 w 118"/>
                  <a:gd name="T3" fmla="*/ 2147483646 h 122"/>
                  <a:gd name="T4" fmla="*/ 2147483646 w 118"/>
                  <a:gd name="T5" fmla="*/ 2147483646 h 122"/>
                  <a:gd name="T6" fmla="*/ 2147483646 w 118"/>
                  <a:gd name="T7" fmla="*/ 2147483646 h 122"/>
                  <a:gd name="T8" fmla="*/ 2147483646 w 118"/>
                  <a:gd name="T9" fmla="*/ 2147483646 h 122"/>
                  <a:gd name="T10" fmla="*/ 2147483646 w 118"/>
                  <a:gd name="T11" fmla="*/ 2147483646 h 122"/>
                  <a:gd name="T12" fmla="*/ 2147483646 w 118"/>
                  <a:gd name="T13" fmla="*/ 2147483646 h 122"/>
                  <a:gd name="T14" fmla="*/ 2147483646 w 118"/>
                  <a:gd name="T15" fmla="*/ 2147483646 h 122"/>
                  <a:gd name="T16" fmla="*/ 2147483646 w 118"/>
                  <a:gd name="T17" fmla="*/ 2147483646 h 122"/>
                  <a:gd name="T18" fmla="*/ 2147483646 w 118"/>
                  <a:gd name="T19" fmla="*/ 2147483646 h 122"/>
                  <a:gd name="T20" fmla="*/ 2147483646 w 118"/>
                  <a:gd name="T21" fmla="*/ 2147483646 h 122"/>
                  <a:gd name="T22" fmla="*/ 2147483646 w 118"/>
                  <a:gd name="T23" fmla="*/ 2147483646 h 122"/>
                  <a:gd name="T24" fmla="*/ 0 w 118"/>
                  <a:gd name="T25" fmla="*/ 2147483646 h 122"/>
                  <a:gd name="T26" fmla="*/ 2147483646 w 118"/>
                  <a:gd name="T27" fmla="*/ 2147483646 h 122"/>
                  <a:gd name="T28" fmla="*/ 2147483646 w 118"/>
                  <a:gd name="T29" fmla="*/ 2147483646 h 122"/>
                  <a:gd name="T30" fmla="*/ 2147483646 w 118"/>
                  <a:gd name="T31" fmla="*/ 2147483646 h 122"/>
                  <a:gd name="T32" fmla="*/ 2147483646 w 118"/>
                  <a:gd name="T33" fmla="*/ 2147483646 h 122"/>
                  <a:gd name="T34" fmla="*/ 2147483646 w 118"/>
                  <a:gd name="T35" fmla="*/ 2147483646 h 122"/>
                  <a:gd name="T36" fmla="*/ 2147483646 w 118"/>
                  <a:gd name="T37" fmla="*/ 2147483646 h 122"/>
                  <a:gd name="T38" fmla="*/ 2147483646 w 118"/>
                  <a:gd name="T39" fmla="*/ 2147483646 h 122"/>
                  <a:gd name="T40" fmla="*/ 2147483646 w 118"/>
                  <a:gd name="T41" fmla="*/ 2147483646 h 122"/>
                  <a:gd name="T42" fmla="*/ 2147483646 w 118"/>
                  <a:gd name="T43" fmla="*/ 2147483646 h 122"/>
                  <a:gd name="T44" fmla="*/ 2147483646 w 118"/>
                  <a:gd name="T45" fmla="*/ 2147483646 h 122"/>
                  <a:gd name="T46" fmla="*/ 2147483646 w 118"/>
                  <a:gd name="T47" fmla="*/ 2147483646 h 122"/>
                  <a:gd name="T48" fmla="*/ 2147483646 w 118"/>
                  <a:gd name="T49" fmla="*/ 2147483646 h 122"/>
                  <a:gd name="T50" fmla="*/ 2147483646 w 118"/>
                  <a:gd name="T51" fmla="*/ 2147483646 h 122"/>
                  <a:gd name="T52" fmla="*/ 2147483646 w 118"/>
                  <a:gd name="T53" fmla="*/ 2147483646 h 122"/>
                  <a:gd name="T54" fmla="*/ 2147483646 w 118"/>
                  <a:gd name="T55" fmla="*/ 2147483646 h 122"/>
                  <a:gd name="T56" fmla="*/ 2147483646 w 118"/>
                  <a:gd name="T57" fmla="*/ 2147483646 h 122"/>
                  <a:gd name="T58" fmla="*/ 2147483646 w 118"/>
                  <a:gd name="T59" fmla="*/ 2147483646 h 122"/>
                  <a:gd name="T60" fmla="*/ 2147483646 w 118"/>
                  <a:gd name="T61" fmla="*/ 0 h 122"/>
                  <a:gd name="T62" fmla="*/ 2147483646 w 118"/>
                  <a:gd name="T63" fmla="*/ 2147483646 h 122"/>
                  <a:gd name="T64" fmla="*/ 2147483646 w 118"/>
                  <a:gd name="T65" fmla="*/ 2147483646 h 122"/>
                  <a:gd name="T66" fmla="*/ 2147483646 w 118"/>
                  <a:gd name="T67" fmla="*/ 2147483646 h 122"/>
                  <a:gd name="T68" fmla="*/ 2147483646 w 118"/>
                  <a:gd name="T69" fmla="*/ 2147483646 h 122"/>
                  <a:gd name="T70" fmla="*/ 2147483646 w 118"/>
                  <a:gd name="T71" fmla="*/ 2147483646 h 122"/>
                  <a:gd name="T72" fmla="*/ 2147483646 w 118"/>
                  <a:gd name="T73" fmla="*/ 2147483646 h 122"/>
                  <a:gd name="T74" fmla="*/ 2147483646 w 118"/>
                  <a:gd name="T75" fmla="*/ 2147483646 h 122"/>
                  <a:gd name="T76" fmla="*/ 2147483646 w 118"/>
                  <a:gd name="T77" fmla="*/ 2147483646 h 122"/>
                  <a:gd name="T78" fmla="*/ 2147483646 w 118"/>
                  <a:gd name="T79" fmla="*/ 2147483646 h 122"/>
                  <a:gd name="T80" fmla="*/ 2147483646 w 118"/>
                  <a:gd name="T81" fmla="*/ 2147483646 h 122"/>
                  <a:gd name="T82" fmla="*/ 2147483646 w 118"/>
                  <a:gd name="T83" fmla="*/ 2147483646 h 122"/>
                  <a:gd name="T84" fmla="*/ 2147483646 w 118"/>
                  <a:gd name="T85" fmla="*/ 2147483646 h 122"/>
                  <a:gd name="T86" fmla="*/ 2147483646 w 118"/>
                  <a:gd name="T87" fmla="*/ 2147483646 h 122"/>
                  <a:gd name="T88" fmla="*/ 2147483646 w 118"/>
                  <a:gd name="T89" fmla="*/ 2147483646 h 122"/>
                  <a:gd name="T90" fmla="*/ 2147483646 w 118"/>
                  <a:gd name="T91" fmla="*/ 2147483646 h 122"/>
                  <a:gd name="T92" fmla="*/ 2147483646 w 118"/>
                  <a:gd name="T93" fmla="*/ 2147483646 h 122"/>
                  <a:gd name="T94" fmla="*/ 2147483646 w 118"/>
                  <a:gd name="T95" fmla="*/ 2147483646 h 122"/>
                  <a:gd name="T96" fmla="*/ 2147483646 w 118"/>
                  <a:gd name="T97" fmla="*/ 2147483646 h 122"/>
                  <a:gd name="T98" fmla="*/ 2147483646 w 118"/>
                  <a:gd name="T99" fmla="*/ 2147483646 h 122"/>
                  <a:gd name="T100" fmla="*/ 2147483646 w 118"/>
                  <a:gd name="T101" fmla="*/ 2147483646 h 122"/>
                  <a:gd name="T102" fmla="*/ 2147483646 w 118"/>
                  <a:gd name="T103" fmla="*/ 2147483646 h 122"/>
                  <a:gd name="T104" fmla="*/ 2147483646 w 118"/>
                  <a:gd name="T105" fmla="*/ 2147483646 h 122"/>
                  <a:gd name="T106" fmla="*/ 2147483646 w 118"/>
                  <a:gd name="T107" fmla="*/ 2147483646 h 122"/>
                  <a:gd name="T108" fmla="*/ 2147483646 w 118"/>
                  <a:gd name="T109" fmla="*/ 2147483646 h 122"/>
                  <a:gd name="T110" fmla="*/ 2147483646 w 118"/>
                  <a:gd name="T111" fmla="*/ 2147483646 h 122"/>
                  <a:gd name="T112" fmla="*/ 2147483646 w 118"/>
                  <a:gd name="T113" fmla="*/ 2147483646 h 12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18" h="122">
                    <a:moveTo>
                      <a:pt x="79" y="113"/>
                    </a:moveTo>
                    <a:lnTo>
                      <a:pt x="79" y="113"/>
                    </a:lnTo>
                    <a:lnTo>
                      <a:pt x="74" y="117"/>
                    </a:lnTo>
                    <a:lnTo>
                      <a:pt x="68" y="120"/>
                    </a:lnTo>
                    <a:lnTo>
                      <a:pt x="62" y="122"/>
                    </a:lnTo>
                    <a:lnTo>
                      <a:pt x="58" y="122"/>
                    </a:lnTo>
                    <a:lnTo>
                      <a:pt x="54" y="122"/>
                    </a:lnTo>
                    <a:lnTo>
                      <a:pt x="45" y="122"/>
                    </a:lnTo>
                    <a:lnTo>
                      <a:pt x="37" y="121"/>
                    </a:lnTo>
                    <a:lnTo>
                      <a:pt x="33" y="121"/>
                    </a:lnTo>
                    <a:lnTo>
                      <a:pt x="30" y="118"/>
                    </a:lnTo>
                    <a:lnTo>
                      <a:pt x="26" y="115"/>
                    </a:lnTo>
                    <a:lnTo>
                      <a:pt x="23" y="111"/>
                    </a:lnTo>
                    <a:lnTo>
                      <a:pt x="20" y="100"/>
                    </a:lnTo>
                    <a:lnTo>
                      <a:pt x="18" y="90"/>
                    </a:lnTo>
                    <a:lnTo>
                      <a:pt x="15" y="76"/>
                    </a:lnTo>
                    <a:lnTo>
                      <a:pt x="14" y="70"/>
                    </a:lnTo>
                    <a:lnTo>
                      <a:pt x="10" y="62"/>
                    </a:lnTo>
                    <a:lnTo>
                      <a:pt x="4" y="52"/>
                    </a:lnTo>
                    <a:lnTo>
                      <a:pt x="2" y="45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2" y="32"/>
                    </a:lnTo>
                    <a:lnTo>
                      <a:pt x="3" y="31"/>
                    </a:lnTo>
                    <a:lnTo>
                      <a:pt x="4" y="31"/>
                    </a:lnTo>
                    <a:lnTo>
                      <a:pt x="6" y="32"/>
                    </a:lnTo>
                    <a:lnTo>
                      <a:pt x="7" y="34"/>
                    </a:lnTo>
                    <a:lnTo>
                      <a:pt x="22" y="58"/>
                    </a:lnTo>
                    <a:lnTo>
                      <a:pt x="23" y="59"/>
                    </a:lnTo>
                    <a:lnTo>
                      <a:pt x="26" y="59"/>
                    </a:lnTo>
                    <a:lnTo>
                      <a:pt x="29" y="59"/>
                    </a:lnTo>
                    <a:lnTo>
                      <a:pt x="30" y="55"/>
                    </a:lnTo>
                    <a:lnTo>
                      <a:pt x="26" y="15"/>
                    </a:lnTo>
                    <a:lnTo>
                      <a:pt x="27" y="8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4" y="6"/>
                    </a:lnTo>
                    <a:lnTo>
                      <a:pt x="35" y="8"/>
                    </a:lnTo>
                    <a:lnTo>
                      <a:pt x="37" y="11"/>
                    </a:lnTo>
                    <a:lnTo>
                      <a:pt x="41" y="49"/>
                    </a:lnTo>
                    <a:lnTo>
                      <a:pt x="41" y="51"/>
                    </a:lnTo>
                    <a:lnTo>
                      <a:pt x="42" y="52"/>
                    </a:lnTo>
                    <a:lnTo>
                      <a:pt x="43" y="52"/>
                    </a:lnTo>
                    <a:lnTo>
                      <a:pt x="45" y="48"/>
                    </a:lnTo>
                    <a:lnTo>
                      <a:pt x="46" y="24"/>
                    </a:lnTo>
                    <a:lnTo>
                      <a:pt x="49" y="4"/>
                    </a:lnTo>
                    <a:lnTo>
                      <a:pt x="50" y="1"/>
                    </a:lnTo>
                    <a:lnTo>
                      <a:pt x="54" y="0"/>
                    </a:lnTo>
                    <a:lnTo>
                      <a:pt x="57" y="0"/>
                    </a:lnTo>
                    <a:lnTo>
                      <a:pt x="58" y="1"/>
                    </a:lnTo>
                    <a:lnTo>
                      <a:pt x="60" y="3"/>
                    </a:lnTo>
                    <a:lnTo>
                      <a:pt x="60" y="7"/>
                    </a:lnTo>
                    <a:lnTo>
                      <a:pt x="56" y="49"/>
                    </a:lnTo>
                    <a:lnTo>
                      <a:pt x="56" y="51"/>
                    </a:lnTo>
                    <a:lnTo>
                      <a:pt x="58" y="52"/>
                    </a:lnTo>
                    <a:lnTo>
                      <a:pt x="60" y="51"/>
                    </a:lnTo>
                    <a:lnTo>
                      <a:pt x="62" y="49"/>
                    </a:lnTo>
                    <a:lnTo>
                      <a:pt x="77" y="14"/>
                    </a:lnTo>
                    <a:lnTo>
                      <a:pt x="79" y="13"/>
                    </a:lnTo>
                    <a:lnTo>
                      <a:pt x="80" y="11"/>
                    </a:lnTo>
                    <a:lnTo>
                      <a:pt x="85" y="11"/>
                    </a:lnTo>
                    <a:lnTo>
                      <a:pt x="87" y="13"/>
                    </a:lnTo>
                    <a:lnTo>
                      <a:pt x="88" y="14"/>
                    </a:lnTo>
                    <a:lnTo>
                      <a:pt x="88" y="17"/>
                    </a:lnTo>
                    <a:lnTo>
                      <a:pt x="87" y="21"/>
                    </a:lnTo>
                    <a:lnTo>
                      <a:pt x="79" y="44"/>
                    </a:lnTo>
                    <a:lnTo>
                      <a:pt x="72" y="62"/>
                    </a:lnTo>
                    <a:lnTo>
                      <a:pt x="72" y="66"/>
                    </a:lnTo>
                    <a:lnTo>
                      <a:pt x="72" y="72"/>
                    </a:lnTo>
                    <a:lnTo>
                      <a:pt x="73" y="76"/>
                    </a:lnTo>
                    <a:lnTo>
                      <a:pt x="74" y="80"/>
                    </a:lnTo>
                    <a:lnTo>
                      <a:pt x="77" y="83"/>
                    </a:lnTo>
                    <a:lnTo>
                      <a:pt x="81" y="84"/>
                    </a:lnTo>
                    <a:lnTo>
                      <a:pt x="84" y="84"/>
                    </a:lnTo>
                    <a:lnTo>
                      <a:pt x="88" y="82"/>
                    </a:lnTo>
                    <a:lnTo>
                      <a:pt x="100" y="7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1" y="73"/>
                    </a:lnTo>
                    <a:lnTo>
                      <a:pt x="116" y="76"/>
                    </a:lnTo>
                    <a:lnTo>
                      <a:pt x="118" y="80"/>
                    </a:lnTo>
                    <a:lnTo>
                      <a:pt x="116" y="82"/>
                    </a:lnTo>
                    <a:lnTo>
                      <a:pt x="115" y="83"/>
                    </a:lnTo>
                    <a:lnTo>
                      <a:pt x="108" y="86"/>
                    </a:lnTo>
                    <a:lnTo>
                      <a:pt x="100" y="90"/>
                    </a:lnTo>
                    <a:lnTo>
                      <a:pt x="95" y="94"/>
                    </a:lnTo>
                    <a:lnTo>
                      <a:pt x="88" y="101"/>
                    </a:lnTo>
                    <a:lnTo>
                      <a:pt x="79" y="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840" name="TextBox 716">
              <a:extLst>
                <a:ext uri="{FF2B5EF4-FFF2-40B4-BE49-F238E27FC236}">
                  <a16:creationId xmlns:a16="http://schemas.microsoft.com/office/drawing/2014/main" id="{B3914D18-4448-20BB-B327-28335F989D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17675" y="5656936"/>
              <a:ext cx="1149696" cy="215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800" dirty="0"/>
            </a:p>
          </p:txBody>
        </p:sp>
      </p:grpSp>
      <p:grpSp>
        <p:nvGrpSpPr>
          <p:cNvPr id="25646" name="Group 31">
            <a:extLst>
              <a:ext uri="{FF2B5EF4-FFF2-40B4-BE49-F238E27FC236}">
                <a16:creationId xmlns:a16="http://schemas.microsoft.com/office/drawing/2014/main" id="{1D3B55C0-5D65-8053-417B-01042D3C6676}"/>
              </a:ext>
            </a:extLst>
          </p:cNvPr>
          <p:cNvGrpSpPr>
            <a:grpSpLocks/>
          </p:cNvGrpSpPr>
          <p:nvPr/>
        </p:nvGrpSpPr>
        <p:grpSpPr bwMode="auto">
          <a:xfrm>
            <a:off x="3043238" y="6146800"/>
            <a:ext cx="1149350" cy="998538"/>
            <a:chOff x="3043323" y="6146028"/>
            <a:chExt cx="1149696" cy="998866"/>
          </a:xfrm>
        </p:grpSpPr>
        <p:sp>
          <p:nvSpPr>
            <p:cNvPr id="25808" name="Freeform 650">
              <a:extLst>
                <a:ext uri="{FF2B5EF4-FFF2-40B4-BE49-F238E27FC236}">
                  <a16:creationId xmlns:a16="http://schemas.microsoft.com/office/drawing/2014/main" id="{DA01ED3C-91B9-2764-EDBF-5C7D274AE9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05261" y="6469367"/>
              <a:ext cx="125950" cy="448988"/>
            </a:xfrm>
            <a:custGeom>
              <a:avLst/>
              <a:gdLst>
                <a:gd name="T0" fmla="*/ 2147483646 w 147"/>
                <a:gd name="T1" fmla="*/ 2147483646 h 329"/>
                <a:gd name="T2" fmla="*/ 2147483646 w 147"/>
                <a:gd name="T3" fmla="*/ 2147483646 h 329"/>
                <a:gd name="T4" fmla="*/ 2147483646 w 147"/>
                <a:gd name="T5" fmla="*/ 0 h 329"/>
                <a:gd name="T6" fmla="*/ 0 60000 65536"/>
                <a:gd name="T7" fmla="*/ 0 60000 65536"/>
                <a:gd name="T8" fmla="*/ 0 60000 65536"/>
                <a:gd name="T9" fmla="*/ 0 w 147"/>
                <a:gd name="T10" fmla="*/ 0 h 329"/>
                <a:gd name="T11" fmla="*/ 147 w 147"/>
                <a:gd name="T12" fmla="*/ 329 h 3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7" h="329">
                  <a:moveTo>
                    <a:pt x="63" y="329"/>
                  </a:moveTo>
                  <a:cubicBezTo>
                    <a:pt x="56" y="299"/>
                    <a:pt x="0" y="236"/>
                    <a:pt x="21" y="149"/>
                  </a:cubicBezTo>
                  <a:cubicBezTo>
                    <a:pt x="54" y="26"/>
                    <a:pt x="121" y="31"/>
                    <a:pt x="147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809" name="Group 745">
              <a:extLst>
                <a:ext uri="{FF2B5EF4-FFF2-40B4-BE49-F238E27FC236}">
                  <a16:creationId xmlns:a16="http://schemas.microsoft.com/office/drawing/2014/main" id="{9166DF42-418B-EA95-CA5A-ECF5B35E02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6457" y="6146028"/>
              <a:ext cx="266991" cy="814766"/>
              <a:chOff x="3113985" y="4538869"/>
              <a:chExt cx="340902" cy="1243615"/>
            </a:xfrm>
          </p:grpSpPr>
          <p:sp>
            <p:nvSpPr>
              <p:cNvPr id="25811" name="Line 279">
                <a:extLst>
                  <a:ext uri="{FF2B5EF4-FFF2-40B4-BE49-F238E27FC236}">
                    <a16:creationId xmlns:a16="http://schemas.microsoft.com/office/drawing/2014/main" id="{27430443-52F9-A599-579F-8DCC2D9DC8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19945" y="5157646"/>
                <a:ext cx="0" cy="6248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12" name="Line 280">
                <a:extLst>
                  <a:ext uri="{FF2B5EF4-FFF2-40B4-BE49-F238E27FC236}">
                    <a16:creationId xmlns:a16="http://schemas.microsoft.com/office/drawing/2014/main" id="{EE8F92AB-6004-EAEF-68B8-4C23AEFC1C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6946" y="5157646"/>
                <a:ext cx="0" cy="6248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13" name="Freeform 281">
                <a:extLst>
                  <a:ext uri="{FF2B5EF4-FFF2-40B4-BE49-F238E27FC236}">
                    <a16:creationId xmlns:a16="http://schemas.microsoft.com/office/drawing/2014/main" id="{9AB69A28-92CD-C53B-BD25-13ACA66625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3985" y="4538869"/>
                <a:ext cx="340902" cy="820720"/>
              </a:xfrm>
              <a:custGeom>
                <a:avLst/>
                <a:gdLst>
                  <a:gd name="T0" fmla="*/ 2147483646 w 277"/>
                  <a:gd name="T1" fmla="*/ 0 h 517"/>
                  <a:gd name="T2" fmla="*/ 2147483646 w 277"/>
                  <a:gd name="T3" fmla="*/ 0 h 517"/>
                  <a:gd name="T4" fmla="*/ 2147483646 w 277"/>
                  <a:gd name="T5" fmla="*/ 2147483646 h 517"/>
                  <a:gd name="T6" fmla="*/ 2147483646 w 277"/>
                  <a:gd name="T7" fmla="*/ 2147483646 h 517"/>
                  <a:gd name="T8" fmla="*/ 2147483646 w 277"/>
                  <a:gd name="T9" fmla="*/ 2147483646 h 517"/>
                  <a:gd name="T10" fmla="*/ 2147483646 w 277"/>
                  <a:gd name="T11" fmla="*/ 2147483646 h 517"/>
                  <a:gd name="T12" fmla="*/ 2147483646 w 277"/>
                  <a:gd name="T13" fmla="*/ 2147483646 h 517"/>
                  <a:gd name="T14" fmla="*/ 2147483646 w 277"/>
                  <a:gd name="T15" fmla="*/ 2147483646 h 517"/>
                  <a:gd name="T16" fmla="*/ 0 w 277"/>
                  <a:gd name="T17" fmla="*/ 2147483646 h 517"/>
                  <a:gd name="T18" fmla="*/ 0 w 277"/>
                  <a:gd name="T19" fmla="*/ 2147483646 h 517"/>
                  <a:gd name="T20" fmla="*/ 2147483646 w 277"/>
                  <a:gd name="T21" fmla="*/ 2147483646 h 517"/>
                  <a:gd name="T22" fmla="*/ 2147483646 w 277"/>
                  <a:gd name="T23" fmla="*/ 2147483646 h 517"/>
                  <a:gd name="T24" fmla="*/ 2147483646 w 277"/>
                  <a:gd name="T25" fmla="*/ 0 h 5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7"/>
                  <a:gd name="T40" fmla="*/ 0 h 517"/>
                  <a:gd name="T41" fmla="*/ 277 w 277"/>
                  <a:gd name="T42" fmla="*/ 517 h 5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7" h="517">
                    <a:moveTo>
                      <a:pt x="89" y="0"/>
                    </a:moveTo>
                    <a:lnTo>
                      <a:pt x="191" y="0"/>
                    </a:lnTo>
                    <a:lnTo>
                      <a:pt x="191" y="105"/>
                    </a:lnTo>
                    <a:lnTo>
                      <a:pt x="225" y="105"/>
                    </a:lnTo>
                    <a:lnTo>
                      <a:pt x="276" y="139"/>
                    </a:lnTo>
                    <a:lnTo>
                      <a:pt x="276" y="415"/>
                    </a:lnTo>
                    <a:lnTo>
                      <a:pt x="225" y="516"/>
                    </a:lnTo>
                    <a:lnTo>
                      <a:pt x="51" y="516"/>
                    </a:lnTo>
                    <a:lnTo>
                      <a:pt x="0" y="415"/>
                    </a:lnTo>
                    <a:lnTo>
                      <a:pt x="0" y="139"/>
                    </a:lnTo>
                    <a:lnTo>
                      <a:pt x="51" y="105"/>
                    </a:lnTo>
                    <a:lnTo>
                      <a:pt x="89" y="105"/>
                    </a:lnTo>
                    <a:lnTo>
                      <a:pt x="89" y="0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810" name="TextBox 747">
              <a:extLst>
                <a:ext uri="{FF2B5EF4-FFF2-40B4-BE49-F238E27FC236}">
                  <a16:creationId xmlns:a16="http://schemas.microsoft.com/office/drawing/2014/main" id="{68CCF6DE-F72F-3572-0AEA-9AB2DD6CBC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3323" y="6929450"/>
              <a:ext cx="114969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800" dirty="0"/>
                <a:t>Pull up: </a:t>
              </a:r>
            </a:p>
          </p:txBody>
        </p:sp>
      </p:grpSp>
      <p:grpSp>
        <p:nvGrpSpPr>
          <p:cNvPr id="25648" name="Group 8">
            <a:extLst>
              <a:ext uri="{FF2B5EF4-FFF2-40B4-BE49-F238E27FC236}">
                <a16:creationId xmlns:a16="http://schemas.microsoft.com/office/drawing/2014/main" id="{8DA1D18A-FFB1-6E13-4A70-E011E7903559}"/>
              </a:ext>
            </a:extLst>
          </p:cNvPr>
          <p:cNvGrpSpPr>
            <a:grpSpLocks/>
          </p:cNvGrpSpPr>
          <p:nvPr/>
        </p:nvGrpSpPr>
        <p:grpSpPr bwMode="auto">
          <a:xfrm>
            <a:off x="4418013" y="5103813"/>
            <a:ext cx="609600" cy="1082675"/>
            <a:chOff x="4417695" y="5103157"/>
            <a:chExt cx="609953" cy="1084111"/>
          </a:xfrm>
        </p:grpSpPr>
        <p:sp>
          <p:nvSpPr>
            <p:cNvPr id="25772" name="Freeform 239">
              <a:extLst>
                <a:ext uri="{FF2B5EF4-FFF2-40B4-BE49-F238E27FC236}">
                  <a16:creationId xmlns:a16="http://schemas.microsoft.com/office/drawing/2014/main" id="{EAAF23D9-3DB1-4768-793C-B4D52476FD2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76152" y="5499128"/>
              <a:ext cx="192061" cy="302587"/>
            </a:xfrm>
            <a:custGeom>
              <a:avLst/>
              <a:gdLst>
                <a:gd name="T0" fmla="*/ 0 w 246"/>
                <a:gd name="T1" fmla="*/ 2147483646 h 369"/>
                <a:gd name="T2" fmla="*/ 0 w 246"/>
                <a:gd name="T3" fmla="*/ 2147483646 h 369"/>
                <a:gd name="T4" fmla="*/ 0 w 246"/>
                <a:gd name="T5" fmla="*/ 2147483646 h 369"/>
                <a:gd name="T6" fmla="*/ 0 w 246"/>
                <a:gd name="T7" fmla="*/ 0 h 369"/>
                <a:gd name="T8" fmla="*/ 0 w 246"/>
                <a:gd name="T9" fmla="*/ 2147483646 h 3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369"/>
                <a:gd name="T17" fmla="*/ 246 w 246"/>
                <a:gd name="T18" fmla="*/ 369 h 3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369">
                  <a:moveTo>
                    <a:pt x="0" y="8"/>
                  </a:moveTo>
                  <a:lnTo>
                    <a:pt x="234" y="369"/>
                  </a:lnTo>
                  <a:lnTo>
                    <a:pt x="246" y="362"/>
                  </a:lnTo>
                  <a:lnTo>
                    <a:pt x="1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3" name="Freeform 240">
              <a:extLst>
                <a:ext uri="{FF2B5EF4-FFF2-40B4-BE49-F238E27FC236}">
                  <a16:creationId xmlns:a16="http://schemas.microsoft.com/office/drawing/2014/main" id="{C2B4D70A-4B6B-5494-6FDB-D2C26E4022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50309" y="5613004"/>
              <a:ext cx="196944" cy="309094"/>
            </a:xfrm>
            <a:custGeom>
              <a:avLst/>
              <a:gdLst>
                <a:gd name="T0" fmla="*/ 0 w 250"/>
                <a:gd name="T1" fmla="*/ 2147483646 h 376"/>
                <a:gd name="T2" fmla="*/ 0 w 250"/>
                <a:gd name="T3" fmla="*/ 2147483646 h 376"/>
                <a:gd name="T4" fmla="*/ 0 w 250"/>
                <a:gd name="T5" fmla="*/ 2147483646 h 376"/>
                <a:gd name="T6" fmla="*/ 0 w 250"/>
                <a:gd name="T7" fmla="*/ 0 h 376"/>
                <a:gd name="T8" fmla="*/ 0 w 250"/>
                <a:gd name="T9" fmla="*/ 2147483646 h 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376"/>
                <a:gd name="T17" fmla="*/ 250 w 250"/>
                <a:gd name="T18" fmla="*/ 376 h 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376">
                  <a:moveTo>
                    <a:pt x="0" y="7"/>
                  </a:moveTo>
                  <a:lnTo>
                    <a:pt x="238" y="376"/>
                  </a:lnTo>
                  <a:lnTo>
                    <a:pt x="250" y="369"/>
                  </a:lnTo>
                  <a:lnTo>
                    <a:pt x="11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4" name="Freeform 241">
              <a:extLst>
                <a:ext uri="{FF2B5EF4-FFF2-40B4-BE49-F238E27FC236}">
                  <a16:creationId xmlns:a16="http://schemas.microsoft.com/office/drawing/2014/main" id="{D875410F-4BBD-EB0C-8300-5079CF1415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2886" y="5422668"/>
              <a:ext cx="322272" cy="432731"/>
            </a:xfrm>
            <a:custGeom>
              <a:avLst/>
              <a:gdLst>
                <a:gd name="T0" fmla="*/ 0 w 410"/>
                <a:gd name="T1" fmla="*/ 0 h 526"/>
                <a:gd name="T2" fmla="*/ 0 w 410"/>
                <a:gd name="T3" fmla="*/ 2147483646 h 526"/>
                <a:gd name="T4" fmla="*/ 0 w 410"/>
                <a:gd name="T5" fmla="*/ 2147483646 h 526"/>
                <a:gd name="T6" fmla="*/ 0 w 410"/>
                <a:gd name="T7" fmla="*/ 2147483646 h 526"/>
                <a:gd name="T8" fmla="*/ 0 w 410"/>
                <a:gd name="T9" fmla="*/ 2147483646 h 526"/>
                <a:gd name="T10" fmla="*/ 0 w 410"/>
                <a:gd name="T11" fmla="*/ 2147483646 h 526"/>
                <a:gd name="T12" fmla="*/ 0 w 410"/>
                <a:gd name="T13" fmla="*/ 2147483646 h 526"/>
                <a:gd name="T14" fmla="*/ 0 w 410"/>
                <a:gd name="T15" fmla="*/ 2147483646 h 526"/>
                <a:gd name="T16" fmla="*/ 0 w 410"/>
                <a:gd name="T17" fmla="*/ 2147483646 h 526"/>
                <a:gd name="T18" fmla="*/ 0 w 410"/>
                <a:gd name="T19" fmla="*/ 2147483646 h 526"/>
                <a:gd name="T20" fmla="*/ 0 w 410"/>
                <a:gd name="T21" fmla="*/ 2147483646 h 526"/>
                <a:gd name="T22" fmla="*/ 0 w 410"/>
                <a:gd name="T23" fmla="*/ 2147483646 h 526"/>
                <a:gd name="T24" fmla="*/ 0 w 410"/>
                <a:gd name="T25" fmla="*/ 0 h 5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0"/>
                <a:gd name="T40" fmla="*/ 0 h 526"/>
                <a:gd name="T41" fmla="*/ 410 w 410"/>
                <a:gd name="T42" fmla="*/ 526 h 5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0" h="526">
                  <a:moveTo>
                    <a:pt x="85" y="0"/>
                  </a:moveTo>
                  <a:lnTo>
                    <a:pt x="0" y="57"/>
                  </a:lnTo>
                  <a:lnTo>
                    <a:pt x="63" y="143"/>
                  </a:lnTo>
                  <a:lnTo>
                    <a:pt x="11" y="177"/>
                  </a:lnTo>
                  <a:lnTo>
                    <a:pt x="0" y="217"/>
                  </a:lnTo>
                  <a:lnTo>
                    <a:pt x="154" y="457"/>
                  </a:lnTo>
                  <a:lnTo>
                    <a:pt x="251" y="526"/>
                  </a:lnTo>
                  <a:lnTo>
                    <a:pt x="410" y="423"/>
                  </a:lnTo>
                  <a:lnTo>
                    <a:pt x="399" y="309"/>
                  </a:lnTo>
                  <a:lnTo>
                    <a:pt x="239" y="57"/>
                  </a:lnTo>
                  <a:lnTo>
                    <a:pt x="194" y="52"/>
                  </a:lnTo>
                  <a:lnTo>
                    <a:pt x="142" y="86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CC99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75" name="Freeform 242">
              <a:extLst>
                <a:ext uri="{FF2B5EF4-FFF2-40B4-BE49-F238E27FC236}">
                  <a16:creationId xmlns:a16="http://schemas.microsoft.com/office/drawing/2014/main" id="{EB646747-C5EF-5168-2FC0-D4515E8AE10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79408" y="5780566"/>
              <a:ext cx="188806" cy="138279"/>
            </a:xfrm>
            <a:custGeom>
              <a:avLst/>
              <a:gdLst>
                <a:gd name="T0" fmla="*/ 0 w 242"/>
                <a:gd name="T1" fmla="*/ 2147483646 h 169"/>
                <a:gd name="T2" fmla="*/ 0 w 242"/>
                <a:gd name="T3" fmla="*/ 2147483646 h 169"/>
                <a:gd name="T4" fmla="*/ 0 w 242"/>
                <a:gd name="T5" fmla="*/ 2147483646 h 169"/>
                <a:gd name="T6" fmla="*/ 0 w 242"/>
                <a:gd name="T7" fmla="*/ 0 h 169"/>
                <a:gd name="T8" fmla="*/ 0 w 242"/>
                <a:gd name="T9" fmla="*/ 2147483646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2"/>
                <a:gd name="T16" fmla="*/ 0 h 169"/>
                <a:gd name="T17" fmla="*/ 242 w 242"/>
                <a:gd name="T18" fmla="*/ 169 h 1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2" h="169">
                  <a:moveTo>
                    <a:pt x="242" y="23"/>
                  </a:moveTo>
                  <a:lnTo>
                    <a:pt x="15" y="169"/>
                  </a:lnTo>
                  <a:lnTo>
                    <a:pt x="0" y="146"/>
                  </a:lnTo>
                  <a:lnTo>
                    <a:pt x="227" y="0"/>
                  </a:lnTo>
                  <a:lnTo>
                    <a:pt x="242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6" name="Freeform 243">
              <a:extLst>
                <a:ext uri="{FF2B5EF4-FFF2-40B4-BE49-F238E27FC236}">
                  <a16:creationId xmlns:a16="http://schemas.microsoft.com/office/drawing/2014/main" id="{D02F7E38-BF54-5991-6AA3-11ECC9D3B95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0345" y="5850518"/>
              <a:ext cx="131838" cy="206605"/>
            </a:xfrm>
            <a:custGeom>
              <a:avLst/>
              <a:gdLst>
                <a:gd name="T0" fmla="*/ 0 w 169"/>
                <a:gd name="T1" fmla="*/ 2147483646 h 253"/>
                <a:gd name="T2" fmla="*/ 0 w 169"/>
                <a:gd name="T3" fmla="*/ 2147483646 h 253"/>
                <a:gd name="T4" fmla="*/ 0 w 169"/>
                <a:gd name="T5" fmla="*/ 2147483646 h 253"/>
                <a:gd name="T6" fmla="*/ 0 w 169"/>
                <a:gd name="T7" fmla="*/ 0 h 253"/>
                <a:gd name="T8" fmla="*/ 0 w 169"/>
                <a:gd name="T9" fmla="*/ 2147483646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53"/>
                <a:gd name="T17" fmla="*/ 169 w 169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53">
                  <a:moveTo>
                    <a:pt x="0" y="8"/>
                  </a:moveTo>
                  <a:lnTo>
                    <a:pt x="157" y="253"/>
                  </a:lnTo>
                  <a:lnTo>
                    <a:pt x="169" y="246"/>
                  </a:lnTo>
                  <a:lnTo>
                    <a:pt x="1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7" name="Freeform 244">
              <a:extLst>
                <a:ext uri="{FF2B5EF4-FFF2-40B4-BE49-F238E27FC236}">
                  <a16:creationId xmlns:a16="http://schemas.microsoft.com/office/drawing/2014/main" id="{3029E9C0-D801-B0DD-3C24-DC2DAB1DFC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15930" y="6011573"/>
              <a:ext cx="73244" cy="71580"/>
            </a:xfrm>
            <a:custGeom>
              <a:avLst/>
              <a:gdLst>
                <a:gd name="T0" fmla="*/ 0 w 93"/>
                <a:gd name="T1" fmla="*/ 2147483646 h 88"/>
                <a:gd name="T2" fmla="*/ 0 w 93"/>
                <a:gd name="T3" fmla="*/ 2147483646 h 88"/>
                <a:gd name="T4" fmla="*/ 0 w 93"/>
                <a:gd name="T5" fmla="*/ 2147483646 h 88"/>
                <a:gd name="T6" fmla="*/ 0 w 93"/>
                <a:gd name="T7" fmla="*/ 0 h 88"/>
                <a:gd name="T8" fmla="*/ 0 w 93"/>
                <a:gd name="T9" fmla="*/ 2147483646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88"/>
                <a:gd name="T17" fmla="*/ 93 w 93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88">
                  <a:moveTo>
                    <a:pt x="93" y="50"/>
                  </a:moveTo>
                  <a:lnTo>
                    <a:pt x="35" y="88"/>
                  </a:lnTo>
                  <a:lnTo>
                    <a:pt x="0" y="38"/>
                  </a:lnTo>
                  <a:lnTo>
                    <a:pt x="58" y="0"/>
                  </a:lnTo>
                  <a:lnTo>
                    <a:pt x="93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8" name="Rectangle 245">
              <a:extLst>
                <a:ext uri="{FF2B5EF4-FFF2-40B4-BE49-F238E27FC236}">
                  <a16:creationId xmlns:a16="http://schemas.microsoft.com/office/drawing/2014/main" id="{62C16442-38A7-3F97-2BD9-4D8B356E90E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585918" y="6161239"/>
              <a:ext cx="216475" cy="260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779" name="Rectangle 247">
              <a:extLst>
                <a:ext uri="{FF2B5EF4-FFF2-40B4-BE49-F238E27FC236}">
                  <a16:creationId xmlns:a16="http://schemas.microsoft.com/office/drawing/2014/main" id="{D2D60C19-2089-A269-87A1-F42F374F783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678693" y="5847265"/>
              <a:ext cx="24415" cy="270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780" name="Freeform 248">
              <a:extLst>
                <a:ext uri="{FF2B5EF4-FFF2-40B4-BE49-F238E27FC236}">
                  <a16:creationId xmlns:a16="http://schemas.microsoft.com/office/drawing/2014/main" id="{E3DF663F-1D3B-96B0-3B1B-F5B0EA6B4E5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56820" y="6109181"/>
              <a:ext cx="32553" cy="58565"/>
            </a:xfrm>
            <a:custGeom>
              <a:avLst/>
              <a:gdLst>
                <a:gd name="T0" fmla="*/ 0 w 42"/>
                <a:gd name="T1" fmla="*/ 0 h 73"/>
                <a:gd name="T2" fmla="*/ 0 w 42"/>
                <a:gd name="T3" fmla="*/ 0 h 73"/>
                <a:gd name="T4" fmla="*/ 0 w 42"/>
                <a:gd name="T5" fmla="*/ 0 h 73"/>
                <a:gd name="T6" fmla="*/ 0 w 42"/>
                <a:gd name="T7" fmla="*/ 0 h 73"/>
                <a:gd name="T8" fmla="*/ 0 w 42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73"/>
                <a:gd name="T17" fmla="*/ 42 w 42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73">
                  <a:moveTo>
                    <a:pt x="42" y="4"/>
                  </a:moveTo>
                  <a:lnTo>
                    <a:pt x="11" y="73"/>
                  </a:lnTo>
                  <a:lnTo>
                    <a:pt x="0" y="69"/>
                  </a:lnTo>
                  <a:lnTo>
                    <a:pt x="31" y="0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1" name="Freeform 249">
              <a:extLst>
                <a:ext uri="{FF2B5EF4-FFF2-40B4-BE49-F238E27FC236}">
                  <a16:creationId xmlns:a16="http://schemas.microsoft.com/office/drawing/2014/main" id="{86FC0D10-008D-50B0-6A2C-F8418BDD5E9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85918" y="6115688"/>
              <a:ext cx="32553" cy="52058"/>
            </a:xfrm>
            <a:custGeom>
              <a:avLst/>
              <a:gdLst>
                <a:gd name="T0" fmla="*/ 0 w 42"/>
                <a:gd name="T1" fmla="*/ 0 h 65"/>
                <a:gd name="T2" fmla="*/ 0 w 42"/>
                <a:gd name="T3" fmla="*/ 0 h 65"/>
                <a:gd name="T4" fmla="*/ 0 w 42"/>
                <a:gd name="T5" fmla="*/ 0 h 65"/>
                <a:gd name="T6" fmla="*/ 0 w 42"/>
                <a:gd name="T7" fmla="*/ 0 h 65"/>
                <a:gd name="T8" fmla="*/ 0 w 42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65"/>
                <a:gd name="T17" fmla="*/ 42 w 42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65">
                  <a:moveTo>
                    <a:pt x="0" y="3"/>
                  </a:moveTo>
                  <a:lnTo>
                    <a:pt x="31" y="65"/>
                  </a:lnTo>
                  <a:lnTo>
                    <a:pt x="42" y="61"/>
                  </a:lnTo>
                  <a:lnTo>
                    <a:pt x="1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2" name="Rectangle 250">
              <a:extLst>
                <a:ext uri="{FF2B5EF4-FFF2-40B4-BE49-F238E27FC236}">
                  <a16:creationId xmlns:a16="http://schemas.microsoft.com/office/drawing/2014/main" id="{3E9C14A4-1C3B-4A70-7DA9-BFACDAE06EC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610333" y="6112435"/>
              <a:ext cx="152998" cy="113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25783" name="Picture 2" descr="NSF.wmf                                                        00000002mwm wip2                       7A73D765:">
              <a:extLst>
                <a:ext uri="{FF2B5EF4-FFF2-40B4-BE49-F238E27FC236}">
                  <a16:creationId xmlns:a16="http://schemas.microsoft.com/office/drawing/2014/main" id="{4B2231CA-1905-7E67-66F3-39A861EC5B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81145" y="5516968"/>
              <a:ext cx="283053" cy="609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784" name="Group 2">
              <a:extLst>
                <a:ext uri="{FF2B5EF4-FFF2-40B4-BE49-F238E27FC236}">
                  <a16:creationId xmlns:a16="http://schemas.microsoft.com/office/drawing/2014/main" id="{042C6698-271E-86DE-1852-6EB4C309A7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9661" y="5103157"/>
              <a:ext cx="448988" cy="408281"/>
              <a:chOff x="5572320" y="5675424"/>
              <a:chExt cx="448988" cy="408281"/>
            </a:xfrm>
          </p:grpSpPr>
          <p:sp>
            <p:nvSpPr>
              <p:cNvPr id="25785" name="Freeform 650">
                <a:extLst>
                  <a:ext uri="{FF2B5EF4-FFF2-40B4-BE49-F238E27FC236}">
                    <a16:creationId xmlns:a16="http://schemas.microsoft.com/office/drawing/2014/main" id="{0D7D1214-2BAD-BC25-5094-E8DB365750E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631321" y="5696864"/>
                <a:ext cx="245603" cy="386841"/>
              </a:xfrm>
              <a:custGeom>
                <a:avLst/>
                <a:gdLst>
                  <a:gd name="T0" fmla="*/ 2147483646 w 147"/>
                  <a:gd name="T1" fmla="*/ 2147483646 h 329"/>
                  <a:gd name="T2" fmla="*/ 2147483646 w 147"/>
                  <a:gd name="T3" fmla="*/ 2147483646 h 329"/>
                  <a:gd name="T4" fmla="*/ 2147483646 w 147"/>
                  <a:gd name="T5" fmla="*/ 0 h 329"/>
                  <a:gd name="T6" fmla="*/ 0 60000 65536"/>
                  <a:gd name="T7" fmla="*/ 0 60000 65536"/>
                  <a:gd name="T8" fmla="*/ 0 60000 65536"/>
                  <a:gd name="T9" fmla="*/ 0 w 147"/>
                  <a:gd name="T10" fmla="*/ 0 h 329"/>
                  <a:gd name="T11" fmla="*/ 147 w 147"/>
                  <a:gd name="T12" fmla="*/ 329 h 3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7" h="329">
                    <a:moveTo>
                      <a:pt x="63" y="329"/>
                    </a:moveTo>
                    <a:cubicBezTo>
                      <a:pt x="56" y="299"/>
                      <a:pt x="0" y="236"/>
                      <a:pt x="21" y="149"/>
                    </a:cubicBezTo>
                    <a:cubicBezTo>
                      <a:pt x="54" y="26"/>
                      <a:pt x="121" y="31"/>
                      <a:pt x="147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6" name="Freeform 650">
                <a:extLst>
                  <a:ext uri="{FF2B5EF4-FFF2-40B4-BE49-F238E27FC236}">
                    <a16:creationId xmlns:a16="http://schemas.microsoft.com/office/drawing/2014/main" id="{DC6247C4-5F29-E92B-867C-2382675EF0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8031" y="5675424"/>
                <a:ext cx="183012" cy="337528"/>
              </a:xfrm>
              <a:custGeom>
                <a:avLst/>
                <a:gdLst>
                  <a:gd name="T0" fmla="*/ 2147483646 w 147"/>
                  <a:gd name="T1" fmla="*/ 2147483646 h 329"/>
                  <a:gd name="T2" fmla="*/ 2147483646 w 147"/>
                  <a:gd name="T3" fmla="*/ 2147483646 h 329"/>
                  <a:gd name="T4" fmla="*/ 2147483646 w 147"/>
                  <a:gd name="T5" fmla="*/ 0 h 329"/>
                  <a:gd name="T6" fmla="*/ 0 60000 65536"/>
                  <a:gd name="T7" fmla="*/ 0 60000 65536"/>
                  <a:gd name="T8" fmla="*/ 0 60000 65536"/>
                  <a:gd name="T9" fmla="*/ 0 w 147"/>
                  <a:gd name="T10" fmla="*/ 0 h 329"/>
                  <a:gd name="T11" fmla="*/ 147 w 147"/>
                  <a:gd name="T12" fmla="*/ 329 h 3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7" h="329">
                    <a:moveTo>
                      <a:pt x="63" y="329"/>
                    </a:moveTo>
                    <a:cubicBezTo>
                      <a:pt x="56" y="299"/>
                      <a:pt x="0" y="236"/>
                      <a:pt x="21" y="149"/>
                    </a:cubicBezTo>
                    <a:cubicBezTo>
                      <a:pt x="54" y="26"/>
                      <a:pt x="121" y="31"/>
                      <a:pt x="147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7" name="Freeform 650">
                <a:extLst>
                  <a:ext uri="{FF2B5EF4-FFF2-40B4-BE49-F238E27FC236}">
                    <a16:creationId xmlns:a16="http://schemas.microsoft.com/office/drawing/2014/main" id="{4FE3E757-F26B-F9EC-48BA-09B5CBBF3E0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830284" flipH="1">
                <a:off x="5733839" y="5643575"/>
                <a:ext cx="125950" cy="448988"/>
              </a:xfrm>
              <a:custGeom>
                <a:avLst/>
                <a:gdLst>
                  <a:gd name="T0" fmla="*/ 2147483646 w 147"/>
                  <a:gd name="T1" fmla="*/ 2147483646 h 329"/>
                  <a:gd name="T2" fmla="*/ 2147483646 w 147"/>
                  <a:gd name="T3" fmla="*/ 2147483646 h 329"/>
                  <a:gd name="T4" fmla="*/ 2147483646 w 147"/>
                  <a:gd name="T5" fmla="*/ 0 h 329"/>
                  <a:gd name="T6" fmla="*/ 0 60000 65536"/>
                  <a:gd name="T7" fmla="*/ 0 60000 65536"/>
                  <a:gd name="T8" fmla="*/ 0 60000 65536"/>
                  <a:gd name="T9" fmla="*/ 0 w 147"/>
                  <a:gd name="T10" fmla="*/ 0 h 329"/>
                  <a:gd name="T11" fmla="*/ 147 w 147"/>
                  <a:gd name="T12" fmla="*/ 329 h 3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7" h="329">
                    <a:moveTo>
                      <a:pt x="63" y="329"/>
                    </a:moveTo>
                    <a:cubicBezTo>
                      <a:pt x="56" y="299"/>
                      <a:pt x="0" y="236"/>
                      <a:pt x="21" y="149"/>
                    </a:cubicBezTo>
                    <a:cubicBezTo>
                      <a:pt x="54" y="26"/>
                      <a:pt x="121" y="31"/>
                      <a:pt x="147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5649" name="Group 694">
            <a:extLst>
              <a:ext uri="{FF2B5EF4-FFF2-40B4-BE49-F238E27FC236}">
                <a16:creationId xmlns:a16="http://schemas.microsoft.com/office/drawing/2014/main" id="{FD2F0FB2-ABC3-A7FA-9D75-844F530FD59D}"/>
              </a:ext>
            </a:extLst>
          </p:cNvPr>
          <p:cNvGrpSpPr>
            <a:grpSpLocks/>
          </p:cNvGrpSpPr>
          <p:nvPr/>
        </p:nvGrpSpPr>
        <p:grpSpPr bwMode="auto">
          <a:xfrm>
            <a:off x="4303713" y="2614613"/>
            <a:ext cx="565150" cy="1066800"/>
            <a:chOff x="4265496" y="7610260"/>
            <a:chExt cx="565001" cy="1066800"/>
          </a:xfrm>
        </p:grpSpPr>
        <p:sp>
          <p:nvSpPr>
            <p:cNvPr id="25766" name="Line 759">
              <a:extLst>
                <a:ext uri="{FF2B5EF4-FFF2-40B4-BE49-F238E27FC236}">
                  <a16:creationId xmlns:a16="http://schemas.microsoft.com/office/drawing/2014/main" id="{DA2E5895-585F-5FD6-1245-8A24086D8C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0146" y="8238400"/>
              <a:ext cx="0" cy="36598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67" name="Freeform 760">
              <a:extLst>
                <a:ext uri="{FF2B5EF4-FFF2-40B4-BE49-F238E27FC236}">
                  <a16:creationId xmlns:a16="http://schemas.microsoft.com/office/drawing/2014/main" id="{66D6240F-7EF1-A0F8-7FDD-45BB2FE857B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76646" y="7745232"/>
              <a:ext cx="133350" cy="539889"/>
            </a:xfrm>
            <a:custGeom>
              <a:avLst/>
              <a:gdLst>
                <a:gd name="T0" fmla="*/ 0 w 173"/>
                <a:gd name="T1" fmla="*/ 2147483646 h 375"/>
                <a:gd name="T2" fmla="*/ 0 w 173"/>
                <a:gd name="T3" fmla="*/ 0 h 375"/>
                <a:gd name="T4" fmla="*/ 0 w 173"/>
                <a:gd name="T5" fmla="*/ 2147483646 h 375"/>
                <a:gd name="T6" fmla="*/ 0 w 173"/>
                <a:gd name="T7" fmla="*/ 2147483646 h 375"/>
                <a:gd name="T8" fmla="*/ 0 w 173"/>
                <a:gd name="T9" fmla="*/ 2147483646 h 375"/>
                <a:gd name="T10" fmla="*/ 0 w 173"/>
                <a:gd name="T11" fmla="*/ 2147483646 h 375"/>
                <a:gd name="T12" fmla="*/ 0 w 173"/>
                <a:gd name="T13" fmla="*/ 2147483646 h 375"/>
                <a:gd name="T14" fmla="*/ 0 w 173"/>
                <a:gd name="T15" fmla="*/ 2147483646 h 375"/>
                <a:gd name="T16" fmla="*/ 0 w 173"/>
                <a:gd name="T17" fmla="*/ 2147483646 h 375"/>
                <a:gd name="T18" fmla="*/ 0 w 173"/>
                <a:gd name="T19" fmla="*/ 2147483646 h 375"/>
                <a:gd name="T20" fmla="*/ 0 w 173"/>
                <a:gd name="T21" fmla="*/ 2147483646 h 375"/>
                <a:gd name="T22" fmla="*/ 0 w 173"/>
                <a:gd name="T23" fmla="*/ 2147483646 h 375"/>
                <a:gd name="T24" fmla="*/ 0 w 173"/>
                <a:gd name="T25" fmla="*/ 2147483646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3"/>
                <a:gd name="T40" fmla="*/ 0 h 375"/>
                <a:gd name="T41" fmla="*/ 173 w 173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3" h="375">
                  <a:moveTo>
                    <a:pt x="63" y="15"/>
                  </a:moveTo>
                  <a:lnTo>
                    <a:pt x="126" y="0"/>
                  </a:lnTo>
                  <a:lnTo>
                    <a:pt x="126" y="67"/>
                  </a:lnTo>
                  <a:lnTo>
                    <a:pt x="151" y="71"/>
                  </a:lnTo>
                  <a:lnTo>
                    <a:pt x="173" y="88"/>
                  </a:lnTo>
                  <a:lnTo>
                    <a:pt x="173" y="279"/>
                  </a:lnTo>
                  <a:lnTo>
                    <a:pt x="148" y="343"/>
                  </a:lnTo>
                  <a:lnTo>
                    <a:pt x="40" y="375"/>
                  </a:lnTo>
                  <a:lnTo>
                    <a:pt x="0" y="318"/>
                  </a:lnTo>
                  <a:lnTo>
                    <a:pt x="0" y="127"/>
                  </a:lnTo>
                  <a:lnTo>
                    <a:pt x="29" y="96"/>
                  </a:lnTo>
                  <a:lnTo>
                    <a:pt x="61" y="85"/>
                  </a:lnTo>
                  <a:lnTo>
                    <a:pt x="62" y="15"/>
                  </a:lnTo>
                </a:path>
              </a:pathLst>
            </a:custGeom>
            <a:solidFill>
              <a:srgbClr val="FFD2A5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68" name="Freeform 761">
              <a:extLst>
                <a:ext uri="{FF2B5EF4-FFF2-40B4-BE49-F238E27FC236}">
                  <a16:creationId xmlns:a16="http://schemas.microsoft.com/office/drawing/2014/main" id="{BAA886F5-AFB1-2298-6F15-743780E2E64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0921" y="8526514"/>
              <a:ext cx="288925" cy="121994"/>
            </a:xfrm>
            <a:custGeom>
              <a:avLst/>
              <a:gdLst>
                <a:gd name="T0" fmla="*/ 2147483646 w 182"/>
                <a:gd name="T1" fmla="*/ 0 h 94"/>
                <a:gd name="T2" fmla="*/ 0 w 182"/>
                <a:gd name="T3" fmla="*/ 2147483646 h 94"/>
                <a:gd name="T4" fmla="*/ 0 60000 65536"/>
                <a:gd name="T5" fmla="*/ 0 60000 65536"/>
                <a:gd name="T6" fmla="*/ 0 w 182"/>
                <a:gd name="T7" fmla="*/ 0 h 94"/>
                <a:gd name="T8" fmla="*/ 182 w 182"/>
                <a:gd name="T9" fmla="*/ 94 h 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2" h="94">
                  <a:moveTo>
                    <a:pt x="182" y="0"/>
                  </a:moveTo>
                  <a:lnTo>
                    <a:pt x="0" y="9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9" name="Freeform 762">
              <a:extLst>
                <a:ext uri="{FF2B5EF4-FFF2-40B4-BE49-F238E27FC236}">
                  <a16:creationId xmlns:a16="http://schemas.microsoft.com/office/drawing/2014/main" id="{BD522FA4-0A3D-6BDA-3360-7D02C09C1AA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6796" y="8505749"/>
              <a:ext cx="254000" cy="171311"/>
            </a:xfrm>
            <a:custGeom>
              <a:avLst/>
              <a:gdLst>
                <a:gd name="T0" fmla="*/ 0 w 160"/>
                <a:gd name="T1" fmla="*/ 0 h 132"/>
                <a:gd name="T2" fmla="*/ 2147483646 w 160"/>
                <a:gd name="T3" fmla="*/ 2147483646 h 132"/>
                <a:gd name="T4" fmla="*/ 0 60000 65536"/>
                <a:gd name="T5" fmla="*/ 0 60000 65536"/>
                <a:gd name="T6" fmla="*/ 0 w 160"/>
                <a:gd name="T7" fmla="*/ 0 h 132"/>
                <a:gd name="T8" fmla="*/ 160 w 160"/>
                <a:gd name="T9" fmla="*/ 132 h 1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132">
                  <a:moveTo>
                    <a:pt x="0" y="0"/>
                  </a:moveTo>
                  <a:lnTo>
                    <a:pt x="160" y="13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0" name="Freeform 763">
              <a:extLst>
                <a:ext uri="{FF2B5EF4-FFF2-40B4-BE49-F238E27FC236}">
                  <a16:creationId xmlns:a16="http://schemas.microsoft.com/office/drawing/2014/main" id="{063CE15A-D052-79B8-1BD0-8856033E41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65496" y="7610260"/>
              <a:ext cx="520700" cy="498359"/>
            </a:xfrm>
            <a:custGeom>
              <a:avLst/>
              <a:gdLst>
                <a:gd name="T0" fmla="*/ 2147483646 w 328"/>
                <a:gd name="T1" fmla="*/ 2147483646 h 384"/>
                <a:gd name="T2" fmla="*/ 2147483646 w 328"/>
                <a:gd name="T3" fmla="*/ 2147483646 h 384"/>
                <a:gd name="T4" fmla="*/ 2147483646 w 328"/>
                <a:gd name="T5" fmla="*/ 2147483646 h 384"/>
                <a:gd name="T6" fmla="*/ 2147483646 w 328"/>
                <a:gd name="T7" fmla="*/ 2147483646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8"/>
                <a:gd name="T13" fmla="*/ 0 h 384"/>
                <a:gd name="T14" fmla="*/ 328 w 328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8" h="384">
                  <a:moveTo>
                    <a:pt x="40" y="152"/>
                  </a:moveTo>
                  <a:cubicBezTo>
                    <a:pt x="0" y="8"/>
                    <a:pt x="184" y="0"/>
                    <a:pt x="256" y="128"/>
                  </a:cubicBezTo>
                  <a:cubicBezTo>
                    <a:pt x="328" y="256"/>
                    <a:pt x="288" y="304"/>
                    <a:pt x="200" y="344"/>
                  </a:cubicBezTo>
                  <a:cubicBezTo>
                    <a:pt x="112" y="384"/>
                    <a:pt x="40" y="277"/>
                    <a:pt x="8" y="288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1" name="Freeform 763">
              <a:extLst>
                <a:ext uri="{FF2B5EF4-FFF2-40B4-BE49-F238E27FC236}">
                  <a16:creationId xmlns:a16="http://schemas.microsoft.com/office/drawing/2014/main" id="{358ABDCF-F5F1-B3CB-57C4-9317F1E3F0A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09797" y="7768593"/>
              <a:ext cx="520700" cy="498359"/>
            </a:xfrm>
            <a:custGeom>
              <a:avLst/>
              <a:gdLst>
                <a:gd name="T0" fmla="*/ 2147483646 w 328"/>
                <a:gd name="T1" fmla="*/ 2147483646 h 384"/>
                <a:gd name="T2" fmla="*/ 2147483646 w 328"/>
                <a:gd name="T3" fmla="*/ 2147483646 h 384"/>
                <a:gd name="T4" fmla="*/ 2147483646 w 328"/>
                <a:gd name="T5" fmla="*/ 2147483646 h 384"/>
                <a:gd name="T6" fmla="*/ 2147483646 w 328"/>
                <a:gd name="T7" fmla="*/ 2147483646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8"/>
                <a:gd name="T13" fmla="*/ 0 h 384"/>
                <a:gd name="T14" fmla="*/ 328 w 328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8" h="384">
                  <a:moveTo>
                    <a:pt x="40" y="152"/>
                  </a:moveTo>
                  <a:cubicBezTo>
                    <a:pt x="0" y="8"/>
                    <a:pt x="184" y="0"/>
                    <a:pt x="256" y="128"/>
                  </a:cubicBezTo>
                  <a:cubicBezTo>
                    <a:pt x="328" y="256"/>
                    <a:pt x="288" y="304"/>
                    <a:pt x="200" y="344"/>
                  </a:cubicBezTo>
                  <a:cubicBezTo>
                    <a:pt x="112" y="384"/>
                    <a:pt x="40" y="277"/>
                    <a:pt x="8" y="288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50" name="Group 775">
            <a:extLst>
              <a:ext uri="{FF2B5EF4-FFF2-40B4-BE49-F238E27FC236}">
                <a16:creationId xmlns:a16="http://schemas.microsoft.com/office/drawing/2014/main" id="{28574010-79CA-3EC7-8A55-334F90D4C841}"/>
              </a:ext>
            </a:extLst>
          </p:cNvPr>
          <p:cNvGrpSpPr>
            <a:grpSpLocks/>
          </p:cNvGrpSpPr>
          <p:nvPr/>
        </p:nvGrpSpPr>
        <p:grpSpPr bwMode="auto">
          <a:xfrm>
            <a:off x="4284663" y="3762375"/>
            <a:ext cx="565150" cy="1066800"/>
            <a:chOff x="4265496" y="7610260"/>
            <a:chExt cx="565001" cy="1066800"/>
          </a:xfrm>
        </p:grpSpPr>
        <p:sp>
          <p:nvSpPr>
            <p:cNvPr id="25760" name="Line 759">
              <a:extLst>
                <a:ext uri="{FF2B5EF4-FFF2-40B4-BE49-F238E27FC236}">
                  <a16:creationId xmlns:a16="http://schemas.microsoft.com/office/drawing/2014/main" id="{3BCF9342-4061-9423-B506-32C5BF1D84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0146" y="8238400"/>
              <a:ext cx="0" cy="36598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61" name="Freeform 760">
              <a:extLst>
                <a:ext uri="{FF2B5EF4-FFF2-40B4-BE49-F238E27FC236}">
                  <a16:creationId xmlns:a16="http://schemas.microsoft.com/office/drawing/2014/main" id="{3D4781BB-E063-E2FB-F1F5-9A8239009CB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76646" y="7745232"/>
              <a:ext cx="133350" cy="539889"/>
            </a:xfrm>
            <a:custGeom>
              <a:avLst/>
              <a:gdLst>
                <a:gd name="T0" fmla="*/ 0 w 173"/>
                <a:gd name="T1" fmla="*/ 2147483646 h 375"/>
                <a:gd name="T2" fmla="*/ 0 w 173"/>
                <a:gd name="T3" fmla="*/ 0 h 375"/>
                <a:gd name="T4" fmla="*/ 0 w 173"/>
                <a:gd name="T5" fmla="*/ 2147483646 h 375"/>
                <a:gd name="T6" fmla="*/ 0 w 173"/>
                <a:gd name="T7" fmla="*/ 2147483646 h 375"/>
                <a:gd name="T8" fmla="*/ 0 w 173"/>
                <a:gd name="T9" fmla="*/ 2147483646 h 375"/>
                <a:gd name="T10" fmla="*/ 0 w 173"/>
                <a:gd name="T11" fmla="*/ 2147483646 h 375"/>
                <a:gd name="T12" fmla="*/ 0 w 173"/>
                <a:gd name="T13" fmla="*/ 2147483646 h 375"/>
                <a:gd name="T14" fmla="*/ 0 w 173"/>
                <a:gd name="T15" fmla="*/ 2147483646 h 375"/>
                <a:gd name="T16" fmla="*/ 0 w 173"/>
                <a:gd name="T17" fmla="*/ 2147483646 h 375"/>
                <a:gd name="T18" fmla="*/ 0 w 173"/>
                <a:gd name="T19" fmla="*/ 2147483646 h 375"/>
                <a:gd name="T20" fmla="*/ 0 w 173"/>
                <a:gd name="T21" fmla="*/ 2147483646 h 375"/>
                <a:gd name="T22" fmla="*/ 0 w 173"/>
                <a:gd name="T23" fmla="*/ 2147483646 h 375"/>
                <a:gd name="T24" fmla="*/ 0 w 173"/>
                <a:gd name="T25" fmla="*/ 2147483646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3"/>
                <a:gd name="T40" fmla="*/ 0 h 375"/>
                <a:gd name="T41" fmla="*/ 173 w 173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3" h="375">
                  <a:moveTo>
                    <a:pt x="63" y="15"/>
                  </a:moveTo>
                  <a:lnTo>
                    <a:pt x="126" y="0"/>
                  </a:lnTo>
                  <a:lnTo>
                    <a:pt x="126" y="67"/>
                  </a:lnTo>
                  <a:lnTo>
                    <a:pt x="151" y="71"/>
                  </a:lnTo>
                  <a:lnTo>
                    <a:pt x="173" y="88"/>
                  </a:lnTo>
                  <a:lnTo>
                    <a:pt x="173" y="279"/>
                  </a:lnTo>
                  <a:lnTo>
                    <a:pt x="148" y="343"/>
                  </a:lnTo>
                  <a:lnTo>
                    <a:pt x="40" y="375"/>
                  </a:lnTo>
                  <a:lnTo>
                    <a:pt x="0" y="318"/>
                  </a:lnTo>
                  <a:lnTo>
                    <a:pt x="0" y="127"/>
                  </a:lnTo>
                  <a:lnTo>
                    <a:pt x="29" y="96"/>
                  </a:lnTo>
                  <a:lnTo>
                    <a:pt x="61" y="85"/>
                  </a:lnTo>
                  <a:lnTo>
                    <a:pt x="62" y="15"/>
                  </a:lnTo>
                </a:path>
              </a:pathLst>
            </a:custGeom>
            <a:solidFill>
              <a:srgbClr val="FFD2A5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62" name="Freeform 761">
              <a:extLst>
                <a:ext uri="{FF2B5EF4-FFF2-40B4-BE49-F238E27FC236}">
                  <a16:creationId xmlns:a16="http://schemas.microsoft.com/office/drawing/2014/main" id="{D18E383B-ABFF-91EC-7DA5-8ED45831AE9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0921" y="8526514"/>
              <a:ext cx="288925" cy="121994"/>
            </a:xfrm>
            <a:custGeom>
              <a:avLst/>
              <a:gdLst>
                <a:gd name="T0" fmla="*/ 2147483646 w 182"/>
                <a:gd name="T1" fmla="*/ 0 h 94"/>
                <a:gd name="T2" fmla="*/ 0 w 182"/>
                <a:gd name="T3" fmla="*/ 2147483646 h 94"/>
                <a:gd name="T4" fmla="*/ 0 60000 65536"/>
                <a:gd name="T5" fmla="*/ 0 60000 65536"/>
                <a:gd name="T6" fmla="*/ 0 w 182"/>
                <a:gd name="T7" fmla="*/ 0 h 94"/>
                <a:gd name="T8" fmla="*/ 182 w 182"/>
                <a:gd name="T9" fmla="*/ 94 h 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2" h="94">
                  <a:moveTo>
                    <a:pt x="182" y="0"/>
                  </a:moveTo>
                  <a:lnTo>
                    <a:pt x="0" y="9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3" name="Freeform 762">
              <a:extLst>
                <a:ext uri="{FF2B5EF4-FFF2-40B4-BE49-F238E27FC236}">
                  <a16:creationId xmlns:a16="http://schemas.microsoft.com/office/drawing/2014/main" id="{9896D7C7-A4AC-834F-6ABD-05A095646E6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6796" y="8505749"/>
              <a:ext cx="254000" cy="171311"/>
            </a:xfrm>
            <a:custGeom>
              <a:avLst/>
              <a:gdLst>
                <a:gd name="T0" fmla="*/ 0 w 160"/>
                <a:gd name="T1" fmla="*/ 0 h 132"/>
                <a:gd name="T2" fmla="*/ 2147483646 w 160"/>
                <a:gd name="T3" fmla="*/ 2147483646 h 132"/>
                <a:gd name="T4" fmla="*/ 0 60000 65536"/>
                <a:gd name="T5" fmla="*/ 0 60000 65536"/>
                <a:gd name="T6" fmla="*/ 0 w 160"/>
                <a:gd name="T7" fmla="*/ 0 h 132"/>
                <a:gd name="T8" fmla="*/ 160 w 160"/>
                <a:gd name="T9" fmla="*/ 132 h 1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132">
                  <a:moveTo>
                    <a:pt x="0" y="0"/>
                  </a:moveTo>
                  <a:lnTo>
                    <a:pt x="160" y="13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4" name="Freeform 763">
              <a:extLst>
                <a:ext uri="{FF2B5EF4-FFF2-40B4-BE49-F238E27FC236}">
                  <a16:creationId xmlns:a16="http://schemas.microsoft.com/office/drawing/2014/main" id="{1A1DDE5D-92BA-8D47-0D54-3964F6693D1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65496" y="7610260"/>
              <a:ext cx="520700" cy="498359"/>
            </a:xfrm>
            <a:custGeom>
              <a:avLst/>
              <a:gdLst>
                <a:gd name="T0" fmla="*/ 2147483646 w 328"/>
                <a:gd name="T1" fmla="*/ 2147483646 h 384"/>
                <a:gd name="T2" fmla="*/ 2147483646 w 328"/>
                <a:gd name="T3" fmla="*/ 2147483646 h 384"/>
                <a:gd name="T4" fmla="*/ 2147483646 w 328"/>
                <a:gd name="T5" fmla="*/ 2147483646 h 384"/>
                <a:gd name="T6" fmla="*/ 2147483646 w 328"/>
                <a:gd name="T7" fmla="*/ 2147483646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8"/>
                <a:gd name="T13" fmla="*/ 0 h 384"/>
                <a:gd name="T14" fmla="*/ 328 w 328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8" h="384">
                  <a:moveTo>
                    <a:pt x="40" y="152"/>
                  </a:moveTo>
                  <a:cubicBezTo>
                    <a:pt x="0" y="8"/>
                    <a:pt x="184" y="0"/>
                    <a:pt x="256" y="128"/>
                  </a:cubicBezTo>
                  <a:cubicBezTo>
                    <a:pt x="328" y="256"/>
                    <a:pt x="288" y="304"/>
                    <a:pt x="200" y="344"/>
                  </a:cubicBezTo>
                  <a:cubicBezTo>
                    <a:pt x="112" y="384"/>
                    <a:pt x="40" y="277"/>
                    <a:pt x="8" y="288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5" name="Freeform 763">
              <a:extLst>
                <a:ext uri="{FF2B5EF4-FFF2-40B4-BE49-F238E27FC236}">
                  <a16:creationId xmlns:a16="http://schemas.microsoft.com/office/drawing/2014/main" id="{7CFBB0E7-93B2-E05A-9029-20BC25E11E8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09797" y="7768593"/>
              <a:ext cx="520700" cy="498359"/>
            </a:xfrm>
            <a:custGeom>
              <a:avLst/>
              <a:gdLst>
                <a:gd name="T0" fmla="*/ 2147483646 w 328"/>
                <a:gd name="T1" fmla="*/ 2147483646 h 384"/>
                <a:gd name="T2" fmla="*/ 2147483646 w 328"/>
                <a:gd name="T3" fmla="*/ 2147483646 h 384"/>
                <a:gd name="T4" fmla="*/ 2147483646 w 328"/>
                <a:gd name="T5" fmla="*/ 2147483646 h 384"/>
                <a:gd name="T6" fmla="*/ 2147483646 w 328"/>
                <a:gd name="T7" fmla="*/ 2147483646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8"/>
                <a:gd name="T13" fmla="*/ 0 h 384"/>
                <a:gd name="T14" fmla="*/ 328 w 328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8" h="384">
                  <a:moveTo>
                    <a:pt x="40" y="152"/>
                  </a:moveTo>
                  <a:cubicBezTo>
                    <a:pt x="0" y="8"/>
                    <a:pt x="184" y="0"/>
                    <a:pt x="256" y="128"/>
                  </a:cubicBezTo>
                  <a:cubicBezTo>
                    <a:pt x="328" y="256"/>
                    <a:pt x="288" y="304"/>
                    <a:pt x="200" y="344"/>
                  </a:cubicBezTo>
                  <a:cubicBezTo>
                    <a:pt x="112" y="384"/>
                    <a:pt x="40" y="277"/>
                    <a:pt x="8" y="288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756" name="Freeform 785">
            <a:extLst>
              <a:ext uri="{FF2B5EF4-FFF2-40B4-BE49-F238E27FC236}">
                <a16:creationId xmlns:a16="http://schemas.microsoft.com/office/drawing/2014/main" id="{E8D80CEF-12E3-B28D-09DF-FFEB8CF68692}"/>
              </a:ext>
            </a:extLst>
          </p:cNvPr>
          <p:cNvSpPr>
            <a:spLocks/>
          </p:cNvSpPr>
          <p:nvPr/>
        </p:nvSpPr>
        <p:spPr bwMode="auto">
          <a:xfrm rot="16200000">
            <a:off x="1815723" y="3956427"/>
            <a:ext cx="418266" cy="404813"/>
          </a:xfrm>
          <a:custGeom>
            <a:avLst/>
            <a:gdLst>
              <a:gd name="T0" fmla="*/ 0 w 228"/>
              <a:gd name="T1" fmla="*/ 2147483646 h 249"/>
              <a:gd name="T2" fmla="*/ 2147483646 w 228"/>
              <a:gd name="T3" fmla="*/ 2147483646 h 249"/>
              <a:gd name="T4" fmla="*/ 2147483646 w 228"/>
              <a:gd name="T5" fmla="*/ 2147483646 h 249"/>
              <a:gd name="T6" fmla="*/ 0 60000 65536"/>
              <a:gd name="T7" fmla="*/ 0 60000 65536"/>
              <a:gd name="T8" fmla="*/ 0 60000 65536"/>
              <a:gd name="T9" fmla="*/ 0 w 228"/>
              <a:gd name="T10" fmla="*/ 0 h 249"/>
              <a:gd name="T11" fmla="*/ 228 w 228"/>
              <a:gd name="T12" fmla="*/ 249 h 2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8" h="249">
                <a:moveTo>
                  <a:pt x="0" y="12"/>
                </a:moveTo>
                <a:cubicBezTo>
                  <a:pt x="28" y="17"/>
                  <a:pt x="136" y="0"/>
                  <a:pt x="168" y="39"/>
                </a:cubicBezTo>
                <a:cubicBezTo>
                  <a:pt x="228" y="102"/>
                  <a:pt x="187" y="205"/>
                  <a:pt x="192" y="249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750" name="Group 29">
            <a:extLst>
              <a:ext uri="{FF2B5EF4-FFF2-40B4-BE49-F238E27FC236}">
                <a16:creationId xmlns:a16="http://schemas.microsoft.com/office/drawing/2014/main" id="{759D5E0D-DA32-A000-8A2E-55C31C6A0891}"/>
              </a:ext>
            </a:extLst>
          </p:cNvPr>
          <p:cNvGrpSpPr>
            <a:grpSpLocks/>
          </p:cNvGrpSpPr>
          <p:nvPr/>
        </p:nvGrpSpPr>
        <p:grpSpPr bwMode="auto">
          <a:xfrm>
            <a:off x="849408" y="3827445"/>
            <a:ext cx="287242" cy="790593"/>
            <a:chOff x="528" y="240"/>
            <a:chExt cx="181" cy="498"/>
          </a:xfrm>
        </p:grpSpPr>
        <p:sp>
          <p:nvSpPr>
            <p:cNvPr id="25752" name="Line 30">
              <a:extLst>
                <a:ext uri="{FF2B5EF4-FFF2-40B4-BE49-F238E27FC236}">
                  <a16:creationId xmlns:a16="http://schemas.microsoft.com/office/drawing/2014/main" id="{87D568B1-6777-40D1-56AC-E5ABD66E1B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5" y="485"/>
              <a:ext cx="0" cy="2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53" name="Line 31">
              <a:extLst>
                <a:ext uri="{FF2B5EF4-FFF2-40B4-BE49-F238E27FC236}">
                  <a16:creationId xmlns:a16="http://schemas.microsoft.com/office/drawing/2014/main" id="{AF35862E-B6B3-B324-1238-BD1F9795F2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1" y="485"/>
              <a:ext cx="0" cy="2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54" name="Freeform 32">
              <a:extLst>
                <a:ext uri="{FF2B5EF4-FFF2-40B4-BE49-F238E27FC236}">
                  <a16:creationId xmlns:a16="http://schemas.microsoft.com/office/drawing/2014/main" id="{3AABDE6A-5E30-5FC8-94A2-09E6DA47B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240"/>
              <a:ext cx="181" cy="332"/>
            </a:xfrm>
            <a:custGeom>
              <a:avLst/>
              <a:gdLst>
                <a:gd name="T0" fmla="*/ 1 w 277"/>
                <a:gd name="T1" fmla="*/ 0 h 517"/>
                <a:gd name="T2" fmla="*/ 1 w 277"/>
                <a:gd name="T3" fmla="*/ 0 h 517"/>
                <a:gd name="T4" fmla="*/ 1 w 277"/>
                <a:gd name="T5" fmla="*/ 1 h 517"/>
                <a:gd name="T6" fmla="*/ 1 w 277"/>
                <a:gd name="T7" fmla="*/ 1 h 517"/>
                <a:gd name="T8" fmla="*/ 1 w 277"/>
                <a:gd name="T9" fmla="*/ 1 h 517"/>
                <a:gd name="T10" fmla="*/ 1 w 277"/>
                <a:gd name="T11" fmla="*/ 1 h 517"/>
                <a:gd name="T12" fmla="*/ 1 w 277"/>
                <a:gd name="T13" fmla="*/ 1 h 517"/>
                <a:gd name="T14" fmla="*/ 1 w 277"/>
                <a:gd name="T15" fmla="*/ 1 h 517"/>
                <a:gd name="T16" fmla="*/ 0 w 277"/>
                <a:gd name="T17" fmla="*/ 1 h 517"/>
                <a:gd name="T18" fmla="*/ 0 w 277"/>
                <a:gd name="T19" fmla="*/ 1 h 517"/>
                <a:gd name="T20" fmla="*/ 1 w 277"/>
                <a:gd name="T21" fmla="*/ 1 h 517"/>
                <a:gd name="T22" fmla="*/ 1 w 277"/>
                <a:gd name="T23" fmla="*/ 1 h 517"/>
                <a:gd name="T24" fmla="*/ 1 w 277"/>
                <a:gd name="T25" fmla="*/ 0 h 5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7"/>
                <a:gd name="T40" fmla="*/ 0 h 517"/>
                <a:gd name="T41" fmla="*/ 277 w 277"/>
                <a:gd name="T42" fmla="*/ 517 h 5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7" h="517">
                  <a:moveTo>
                    <a:pt x="89" y="0"/>
                  </a:moveTo>
                  <a:lnTo>
                    <a:pt x="191" y="0"/>
                  </a:lnTo>
                  <a:lnTo>
                    <a:pt x="191" y="105"/>
                  </a:lnTo>
                  <a:lnTo>
                    <a:pt x="225" y="105"/>
                  </a:lnTo>
                  <a:lnTo>
                    <a:pt x="276" y="139"/>
                  </a:lnTo>
                  <a:lnTo>
                    <a:pt x="276" y="415"/>
                  </a:lnTo>
                  <a:lnTo>
                    <a:pt x="225" y="516"/>
                  </a:lnTo>
                  <a:lnTo>
                    <a:pt x="51" y="516"/>
                  </a:lnTo>
                  <a:lnTo>
                    <a:pt x="0" y="415"/>
                  </a:lnTo>
                  <a:lnTo>
                    <a:pt x="0" y="139"/>
                  </a:lnTo>
                  <a:lnTo>
                    <a:pt x="51" y="105"/>
                  </a:lnTo>
                  <a:lnTo>
                    <a:pt x="89" y="105"/>
                  </a:lnTo>
                  <a:lnTo>
                    <a:pt x="89" y="0"/>
                  </a:lnTo>
                </a:path>
              </a:pathLst>
            </a:custGeom>
            <a:solidFill>
              <a:srgbClr val="FFCC99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751" name="Freeform 785">
            <a:extLst>
              <a:ext uri="{FF2B5EF4-FFF2-40B4-BE49-F238E27FC236}">
                <a16:creationId xmlns:a16="http://schemas.microsoft.com/office/drawing/2014/main" id="{D463ABEE-EFF2-9CC9-6343-EE59DB568AEE}"/>
              </a:ext>
            </a:extLst>
          </p:cNvPr>
          <p:cNvSpPr>
            <a:spLocks/>
          </p:cNvSpPr>
          <p:nvPr/>
        </p:nvSpPr>
        <p:spPr bwMode="auto">
          <a:xfrm rot="16200000">
            <a:off x="691389" y="3672649"/>
            <a:ext cx="418497" cy="404275"/>
          </a:xfrm>
          <a:custGeom>
            <a:avLst/>
            <a:gdLst>
              <a:gd name="T0" fmla="*/ 0 w 228"/>
              <a:gd name="T1" fmla="*/ 2147483646 h 249"/>
              <a:gd name="T2" fmla="*/ 2147483646 w 228"/>
              <a:gd name="T3" fmla="*/ 2147483646 h 249"/>
              <a:gd name="T4" fmla="*/ 2147483646 w 228"/>
              <a:gd name="T5" fmla="*/ 2147483646 h 249"/>
              <a:gd name="T6" fmla="*/ 0 60000 65536"/>
              <a:gd name="T7" fmla="*/ 0 60000 65536"/>
              <a:gd name="T8" fmla="*/ 0 60000 65536"/>
              <a:gd name="T9" fmla="*/ 0 w 228"/>
              <a:gd name="T10" fmla="*/ 0 h 249"/>
              <a:gd name="T11" fmla="*/ 228 w 228"/>
              <a:gd name="T12" fmla="*/ 249 h 2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8" h="249">
                <a:moveTo>
                  <a:pt x="0" y="12"/>
                </a:moveTo>
                <a:cubicBezTo>
                  <a:pt x="28" y="17"/>
                  <a:pt x="136" y="0"/>
                  <a:pt x="168" y="39"/>
                </a:cubicBezTo>
                <a:cubicBezTo>
                  <a:pt x="228" y="102"/>
                  <a:pt x="187" y="205"/>
                  <a:pt x="192" y="249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653" name="Group 33">
            <a:extLst>
              <a:ext uri="{FF2B5EF4-FFF2-40B4-BE49-F238E27FC236}">
                <a16:creationId xmlns:a16="http://schemas.microsoft.com/office/drawing/2014/main" id="{AD36AA11-27F1-39FD-A014-92B9CA8B9E43}"/>
              </a:ext>
            </a:extLst>
          </p:cNvPr>
          <p:cNvGrpSpPr>
            <a:grpSpLocks/>
          </p:cNvGrpSpPr>
          <p:nvPr/>
        </p:nvGrpSpPr>
        <p:grpSpPr bwMode="auto">
          <a:xfrm>
            <a:off x="1816100" y="5145088"/>
            <a:ext cx="762000" cy="854075"/>
            <a:chOff x="-4724400" y="4146468"/>
            <a:chExt cx="762169" cy="854075"/>
          </a:xfrm>
        </p:grpSpPr>
        <p:sp>
          <p:nvSpPr>
            <p:cNvPr id="25720" name="Freeform 239">
              <a:extLst>
                <a:ext uri="{FF2B5EF4-FFF2-40B4-BE49-F238E27FC236}">
                  <a16:creationId xmlns:a16="http://schemas.microsoft.com/office/drawing/2014/main" id="{4DC8EFC8-115E-1A1B-B6FF-AFB7DCC627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4565992" y="4312403"/>
              <a:ext cx="192002" cy="302587"/>
            </a:xfrm>
            <a:custGeom>
              <a:avLst/>
              <a:gdLst>
                <a:gd name="T0" fmla="*/ 0 w 246"/>
                <a:gd name="T1" fmla="*/ 2147483646 h 369"/>
                <a:gd name="T2" fmla="*/ 0 w 246"/>
                <a:gd name="T3" fmla="*/ 2147483646 h 369"/>
                <a:gd name="T4" fmla="*/ 0 w 246"/>
                <a:gd name="T5" fmla="*/ 2147483646 h 369"/>
                <a:gd name="T6" fmla="*/ 0 w 246"/>
                <a:gd name="T7" fmla="*/ 0 h 369"/>
                <a:gd name="T8" fmla="*/ 0 w 246"/>
                <a:gd name="T9" fmla="*/ 2147483646 h 3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369"/>
                <a:gd name="T17" fmla="*/ 246 w 246"/>
                <a:gd name="T18" fmla="*/ 369 h 3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369">
                  <a:moveTo>
                    <a:pt x="0" y="8"/>
                  </a:moveTo>
                  <a:lnTo>
                    <a:pt x="234" y="369"/>
                  </a:lnTo>
                  <a:lnTo>
                    <a:pt x="246" y="362"/>
                  </a:lnTo>
                  <a:lnTo>
                    <a:pt x="1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1" name="Freeform 240">
              <a:extLst>
                <a:ext uri="{FF2B5EF4-FFF2-40B4-BE49-F238E27FC236}">
                  <a16:creationId xmlns:a16="http://schemas.microsoft.com/office/drawing/2014/main" id="{CAA30C20-B814-EA8B-BAC6-7B2F1C4A634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4391889" y="4426279"/>
              <a:ext cx="196883" cy="309094"/>
            </a:xfrm>
            <a:custGeom>
              <a:avLst/>
              <a:gdLst>
                <a:gd name="T0" fmla="*/ 0 w 250"/>
                <a:gd name="T1" fmla="*/ 2147483646 h 376"/>
                <a:gd name="T2" fmla="*/ 0 w 250"/>
                <a:gd name="T3" fmla="*/ 2147483646 h 376"/>
                <a:gd name="T4" fmla="*/ 0 w 250"/>
                <a:gd name="T5" fmla="*/ 2147483646 h 376"/>
                <a:gd name="T6" fmla="*/ 0 w 250"/>
                <a:gd name="T7" fmla="*/ 0 h 376"/>
                <a:gd name="T8" fmla="*/ 0 w 250"/>
                <a:gd name="T9" fmla="*/ 2147483646 h 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376"/>
                <a:gd name="T17" fmla="*/ 250 w 250"/>
                <a:gd name="T18" fmla="*/ 376 h 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376">
                  <a:moveTo>
                    <a:pt x="0" y="7"/>
                  </a:moveTo>
                  <a:lnTo>
                    <a:pt x="238" y="376"/>
                  </a:lnTo>
                  <a:lnTo>
                    <a:pt x="250" y="369"/>
                  </a:lnTo>
                  <a:lnTo>
                    <a:pt x="11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2" name="Freeform 241">
              <a:extLst>
                <a:ext uri="{FF2B5EF4-FFF2-40B4-BE49-F238E27FC236}">
                  <a16:creationId xmlns:a16="http://schemas.microsoft.com/office/drawing/2014/main" id="{88DB1BD5-6C9D-738C-5B20-FE0CC32BD0E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4499278" y="4235943"/>
              <a:ext cx="322173" cy="432731"/>
            </a:xfrm>
            <a:custGeom>
              <a:avLst/>
              <a:gdLst>
                <a:gd name="T0" fmla="*/ 0 w 410"/>
                <a:gd name="T1" fmla="*/ 0 h 526"/>
                <a:gd name="T2" fmla="*/ 0 w 410"/>
                <a:gd name="T3" fmla="*/ 2147483646 h 526"/>
                <a:gd name="T4" fmla="*/ 0 w 410"/>
                <a:gd name="T5" fmla="*/ 2147483646 h 526"/>
                <a:gd name="T6" fmla="*/ 0 w 410"/>
                <a:gd name="T7" fmla="*/ 2147483646 h 526"/>
                <a:gd name="T8" fmla="*/ 0 w 410"/>
                <a:gd name="T9" fmla="*/ 2147483646 h 526"/>
                <a:gd name="T10" fmla="*/ 0 w 410"/>
                <a:gd name="T11" fmla="*/ 2147483646 h 526"/>
                <a:gd name="T12" fmla="*/ 0 w 410"/>
                <a:gd name="T13" fmla="*/ 2147483646 h 526"/>
                <a:gd name="T14" fmla="*/ 0 w 410"/>
                <a:gd name="T15" fmla="*/ 2147483646 h 526"/>
                <a:gd name="T16" fmla="*/ 0 w 410"/>
                <a:gd name="T17" fmla="*/ 2147483646 h 526"/>
                <a:gd name="T18" fmla="*/ 0 w 410"/>
                <a:gd name="T19" fmla="*/ 2147483646 h 526"/>
                <a:gd name="T20" fmla="*/ 0 w 410"/>
                <a:gd name="T21" fmla="*/ 2147483646 h 526"/>
                <a:gd name="T22" fmla="*/ 0 w 410"/>
                <a:gd name="T23" fmla="*/ 2147483646 h 526"/>
                <a:gd name="T24" fmla="*/ 0 w 410"/>
                <a:gd name="T25" fmla="*/ 0 h 5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0"/>
                <a:gd name="T40" fmla="*/ 0 h 526"/>
                <a:gd name="T41" fmla="*/ 410 w 410"/>
                <a:gd name="T42" fmla="*/ 526 h 5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0" h="526">
                  <a:moveTo>
                    <a:pt x="85" y="0"/>
                  </a:moveTo>
                  <a:lnTo>
                    <a:pt x="0" y="57"/>
                  </a:lnTo>
                  <a:lnTo>
                    <a:pt x="63" y="143"/>
                  </a:lnTo>
                  <a:lnTo>
                    <a:pt x="11" y="177"/>
                  </a:lnTo>
                  <a:lnTo>
                    <a:pt x="0" y="217"/>
                  </a:lnTo>
                  <a:lnTo>
                    <a:pt x="154" y="457"/>
                  </a:lnTo>
                  <a:lnTo>
                    <a:pt x="251" y="526"/>
                  </a:lnTo>
                  <a:lnTo>
                    <a:pt x="410" y="423"/>
                  </a:lnTo>
                  <a:lnTo>
                    <a:pt x="399" y="309"/>
                  </a:lnTo>
                  <a:lnTo>
                    <a:pt x="239" y="57"/>
                  </a:lnTo>
                  <a:lnTo>
                    <a:pt x="194" y="52"/>
                  </a:lnTo>
                  <a:lnTo>
                    <a:pt x="142" y="86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CC99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23" name="Freeform 242">
              <a:extLst>
                <a:ext uri="{FF2B5EF4-FFF2-40B4-BE49-F238E27FC236}">
                  <a16:creationId xmlns:a16="http://schemas.microsoft.com/office/drawing/2014/main" id="{E8FE24F0-8D65-F14C-4643-47270F6B1E5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4562737" y="4593841"/>
              <a:ext cx="188748" cy="138279"/>
            </a:xfrm>
            <a:custGeom>
              <a:avLst/>
              <a:gdLst>
                <a:gd name="T0" fmla="*/ 0 w 242"/>
                <a:gd name="T1" fmla="*/ 2147483646 h 169"/>
                <a:gd name="T2" fmla="*/ 0 w 242"/>
                <a:gd name="T3" fmla="*/ 2147483646 h 169"/>
                <a:gd name="T4" fmla="*/ 0 w 242"/>
                <a:gd name="T5" fmla="*/ 2147483646 h 169"/>
                <a:gd name="T6" fmla="*/ 0 w 242"/>
                <a:gd name="T7" fmla="*/ 0 h 169"/>
                <a:gd name="T8" fmla="*/ 0 w 242"/>
                <a:gd name="T9" fmla="*/ 2147483646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2"/>
                <a:gd name="T16" fmla="*/ 0 h 169"/>
                <a:gd name="T17" fmla="*/ 242 w 242"/>
                <a:gd name="T18" fmla="*/ 169 h 1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2" h="169">
                  <a:moveTo>
                    <a:pt x="242" y="23"/>
                  </a:moveTo>
                  <a:lnTo>
                    <a:pt x="15" y="169"/>
                  </a:lnTo>
                  <a:lnTo>
                    <a:pt x="0" y="146"/>
                  </a:lnTo>
                  <a:lnTo>
                    <a:pt x="227" y="0"/>
                  </a:lnTo>
                  <a:lnTo>
                    <a:pt x="242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4" name="Freeform 243">
              <a:extLst>
                <a:ext uri="{FF2B5EF4-FFF2-40B4-BE49-F238E27FC236}">
                  <a16:creationId xmlns:a16="http://schemas.microsoft.com/office/drawing/2014/main" id="{D099ABE9-E76F-F941-6015-8D1F867FE3C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4601788" y="4663793"/>
              <a:ext cx="131797" cy="206605"/>
            </a:xfrm>
            <a:custGeom>
              <a:avLst/>
              <a:gdLst>
                <a:gd name="T0" fmla="*/ 0 w 169"/>
                <a:gd name="T1" fmla="*/ 2147483646 h 253"/>
                <a:gd name="T2" fmla="*/ 0 w 169"/>
                <a:gd name="T3" fmla="*/ 2147483646 h 253"/>
                <a:gd name="T4" fmla="*/ 0 w 169"/>
                <a:gd name="T5" fmla="*/ 2147483646 h 253"/>
                <a:gd name="T6" fmla="*/ 0 w 169"/>
                <a:gd name="T7" fmla="*/ 0 h 253"/>
                <a:gd name="T8" fmla="*/ 0 w 169"/>
                <a:gd name="T9" fmla="*/ 2147483646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53"/>
                <a:gd name="T17" fmla="*/ 169 w 169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53">
                  <a:moveTo>
                    <a:pt x="0" y="8"/>
                  </a:moveTo>
                  <a:lnTo>
                    <a:pt x="157" y="253"/>
                  </a:lnTo>
                  <a:lnTo>
                    <a:pt x="169" y="246"/>
                  </a:lnTo>
                  <a:lnTo>
                    <a:pt x="1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5" name="Freeform 244">
              <a:extLst>
                <a:ext uri="{FF2B5EF4-FFF2-40B4-BE49-F238E27FC236}">
                  <a16:creationId xmlns:a16="http://schemas.microsoft.com/office/drawing/2014/main" id="{7DCBAAC8-02B4-446A-0E81-1DDAF0525F3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4626195" y="4824848"/>
              <a:ext cx="73221" cy="71580"/>
            </a:xfrm>
            <a:custGeom>
              <a:avLst/>
              <a:gdLst>
                <a:gd name="T0" fmla="*/ 0 w 93"/>
                <a:gd name="T1" fmla="*/ 2147483646 h 88"/>
                <a:gd name="T2" fmla="*/ 0 w 93"/>
                <a:gd name="T3" fmla="*/ 2147483646 h 88"/>
                <a:gd name="T4" fmla="*/ 0 w 93"/>
                <a:gd name="T5" fmla="*/ 2147483646 h 88"/>
                <a:gd name="T6" fmla="*/ 0 w 93"/>
                <a:gd name="T7" fmla="*/ 0 h 88"/>
                <a:gd name="T8" fmla="*/ 0 w 93"/>
                <a:gd name="T9" fmla="*/ 2147483646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88"/>
                <a:gd name="T17" fmla="*/ 93 w 93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88">
                  <a:moveTo>
                    <a:pt x="93" y="50"/>
                  </a:moveTo>
                  <a:lnTo>
                    <a:pt x="35" y="88"/>
                  </a:lnTo>
                  <a:lnTo>
                    <a:pt x="0" y="38"/>
                  </a:lnTo>
                  <a:lnTo>
                    <a:pt x="58" y="0"/>
                  </a:lnTo>
                  <a:lnTo>
                    <a:pt x="93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6" name="Rectangle 245">
              <a:extLst>
                <a:ext uri="{FF2B5EF4-FFF2-40B4-BE49-F238E27FC236}">
                  <a16:creationId xmlns:a16="http://schemas.microsoft.com/office/drawing/2014/main" id="{FA214BEF-5F6D-D9FF-7D13-2707B62B6C0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-4556229" y="4974514"/>
              <a:ext cx="216408" cy="260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727" name="Rectangle 247">
              <a:extLst>
                <a:ext uri="{FF2B5EF4-FFF2-40B4-BE49-F238E27FC236}">
                  <a16:creationId xmlns:a16="http://schemas.microsoft.com/office/drawing/2014/main" id="{02D90123-4D3E-5BC6-1F18-626E7035444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-4463483" y="4660540"/>
              <a:ext cx="24407" cy="270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728" name="Freeform 248">
              <a:extLst>
                <a:ext uri="{FF2B5EF4-FFF2-40B4-BE49-F238E27FC236}">
                  <a16:creationId xmlns:a16="http://schemas.microsoft.com/office/drawing/2014/main" id="{81188258-0607-B5E6-55A1-5228841F4A1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4385380" y="4922456"/>
              <a:ext cx="32543" cy="58565"/>
            </a:xfrm>
            <a:custGeom>
              <a:avLst/>
              <a:gdLst>
                <a:gd name="T0" fmla="*/ 0 w 42"/>
                <a:gd name="T1" fmla="*/ 0 h 73"/>
                <a:gd name="T2" fmla="*/ 0 w 42"/>
                <a:gd name="T3" fmla="*/ 0 h 73"/>
                <a:gd name="T4" fmla="*/ 0 w 42"/>
                <a:gd name="T5" fmla="*/ 0 h 73"/>
                <a:gd name="T6" fmla="*/ 0 w 42"/>
                <a:gd name="T7" fmla="*/ 0 h 73"/>
                <a:gd name="T8" fmla="*/ 0 w 42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73"/>
                <a:gd name="T17" fmla="*/ 42 w 42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73">
                  <a:moveTo>
                    <a:pt x="42" y="4"/>
                  </a:moveTo>
                  <a:lnTo>
                    <a:pt x="11" y="73"/>
                  </a:lnTo>
                  <a:lnTo>
                    <a:pt x="0" y="69"/>
                  </a:lnTo>
                  <a:lnTo>
                    <a:pt x="31" y="0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9" name="Freeform 249">
              <a:extLst>
                <a:ext uri="{FF2B5EF4-FFF2-40B4-BE49-F238E27FC236}">
                  <a16:creationId xmlns:a16="http://schemas.microsoft.com/office/drawing/2014/main" id="{1E18278C-DAF5-ED42-F7E2-D1335947D01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4556229" y="4928963"/>
              <a:ext cx="32543" cy="52058"/>
            </a:xfrm>
            <a:custGeom>
              <a:avLst/>
              <a:gdLst>
                <a:gd name="T0" fmla="*/ 0 w 42"/>
                <a:gd name="T1" fmla="*/ 0 h 65"/>
                <a:gd name="T2" fmla="*/ 0 w 42"/>
                <a:gd name="T3" fmla="*/ 0 h 65"/>
                <a:gd name="T4" fmla="*/ 0 w 42"/>
                <a:gd name="T5" fmla="*/ 0 h 65"/>
                <a:gd name="T6" fmla="*/ 0 w 42"/>
                <a:gd name="T7" fmla="*/ 0 h 65"/>
                <a:gd name="T8" fmla="*/ 0 w 42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65"/>
                <a:gd name="T17" fmla="*/ 42 w 42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65">
                  <a:moveTo>
                    <a:pt x="0" y="3"/>
                  </a:moveTo>
                  <a:lnTo>
                    <a:pt x="31" y="65"/>
                  </a:lnTo>
                  <a:lnTo>
                    <a:pt x="42" y="61"/>
                  </a:lnTo>
                  <a:lnTo>
                    <a:pt x="1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0" name="Rectangle 250">
              <a:extLst>
                <a:ext uri="{FF2B5EF4-FFF2-40B4-BE49-F238E27FC236}">
                  <a16:creationId xmlns:a16="http://schemas.microsoft.com/office/drawing/2014/main" id="{CEB9D085-31EA-C94D-C9EB-583D38045C7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-4531821" y="4925710"/>
              <a:ext cx="152951" cy="113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731" name="Freeform 251">
              <a:extLst>
                <a:ext uri="{FF2B5EF4-FFF2-40B4-BE49-F238E27FC236}">
                  <a16:creationId xmlns:a16="http://schemas.microsoft.com/office/drawing/2014/main" id="{9F228916-95FA-EEFC-8D43-8BD7ADB1CEC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4256836" y="4167617"/>
              <a:ext cx="143188" cy="133398"/>
            </a:xfrm>
            <a:custGeom>
              <a:avLst/>
              <a:gdLst>
                <a:gd name="T0" fmla="*/ 0 w 183"/>
                <a:gd name="T1" fmla="*/ 0 h 163"/>
                <a:gd name="T2" fmla="*/ 0 w 183"/>
                <a:gd name="T3" fmla="*/ 2147483646 h 163"/>
                <a:gd name="T4" fmla="*/ 0 w 183"/>
                <a:gd name="T5" fmla="*/ 2147483646 h 163"/>
                <a:gd name="T6" fmla="*/ 0 w 183"/>
                <a:gd name="T7" fmla="*/ 2147483646 h 163"/>
                <a:gd name="T8" fmla="*/ 0 w 183"/>
                <a:gd name="T9" fmla="*/ 2147483646 h 163"/>
                <a:gd name="T10" fmla="*/ 0 w 183"/>
                <a:gd name="T11" fmla="*/ 2147483646 h 163"/>
                <a:gd name="T12" fmla="*/ 0 w 183"/>
                <a:gd name="T13" fmla="*/ 2147483646 h 163"/>
                <a:gd name="T14" fmla="*/ 0 w 183"/>
                <a:gd name="T15" fmla="*/ 2147483646 h 163"/>
                <a:gd name="T16" fmla="*/ 0 w 183"/>
                <a:gd name="T17" fmla="*/ 2147483646 h 163"/>
                <a:gd name="T18" fmla="*/ 0 w 183"/>
                <a:gd name="T19" fmla="*/ 2147483646 h 163"/>
                <a:gd name="T20" fmla="*/ 0 w 183"/>
                <a:gd name="T21" fmla="*/ 2147483646 h 163"/>
                <a:gd name="T22" fmla="*/ 0 w 183"/>
                <a:gd name="T23" fmla="*/ 2147483646 h 163"/>
                <a:gd name="T24" fmla="*/ 0 w 183"/>
                <a:gd name="T25" fmla="*/ 2147483646 h 163"/>
                <a:gd name="T26" fmla="*/ 0 w 183"/>
                <a:gd name="T27" fmla="*/ 2147483646 h 163"/>
                <a:gd name="T28" fmla="*/ 0 w 183"/>
                <a:gd name="T29" fmla="*/ 2147483646 h 163"/>
                <a:gd name="T30" fmla="*/ 0 w 183"/>
                <a:gd name="T31" fmla="*/ 2147483646 h 163"/>
                <a:gd name="T32" fmla="*/ 0 w 183"/>
                <a:gd name="T33" fmla="*/ 2147483646 h 163"/>
                <a:gd name="T34" fmla="*/ 0 w 183"/>
                <a:gd name="T35" fmla="*/ 2147483646 h 163"/>
                <a:gd name="T36" fmla="*/ 0 w 183"/>
                <a:gd name="T37" fmla="*/ 2147483646 h 1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3"/>
                <a:gd name="T58" fmla="*/ 0 h 163"/>
                <a:gd name="T59" fmla="*/ 183 w 183"/>
                <a:gd name="T60" fmla="*/ 163 h 1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3" h="163">
                  <a:moveTo>
                    <a:pt x="183" y="0"/>
                  </a:moveTo>
                  <a:lnTo>
                    <a:pt x="164" y="2"/>
                  </a:lnTo>
                  <a:lnTo>
                    <a:pt x="147" y="4"/>
                  </a:lnTo>
                  <a:lnTo>
                    <a:pt x="129" y="7"/>
                  </a:lnTo>
                  <a:lnTo>
                    <a:pt x="112" y="12"/>
                  </a:lnTo>
                  <a:lnTo>
                    <a:pt x="98" y="19"/>
                  </a:lnTo>
                  <a:lnTo>
                    <a:pt x="82" y="27"/>
                  </a:lnTo>
                  <a:lnTo>
                    <a:pt x="69" y="36"/>
                  </a:lnTo>
                  <a:lnTo>
                    <a:pt x="55" y="47"/>
                  </a:lnTo>
                  <a:lnTo>
                    <a:pt x="43" y="58"/>
                  </a:lnTo>
                  <a:lnTo>
                    <a:pt x="32" y="71"/>
                  </a:lnTo>
                  <a:lnTo>
                    <a:pt x="23" y="84"/>
                  </a:lnTo>
                  <a:lnTo>
                    <a:pt x="16" y="98"/>
                  </a:lnTo>
                  <a:lnTo>
                    <a:pt x="9" y="113"/>
                  </a:lnTo>
                  <a:lnTo>
                    <a:pt x="4" y="129"/>
                  </a:lnTo>
                  <a:lnTo>
                    <a:pt x="2" y="144"/>
                  </a:lnTo>
                  <a:lnTo>
                    <a:pt x="1" y="162"/>
                  </a:lnTo>
                  <a:lnTo>
                    <a:pt x="0" y="162"/>
                  </a:lnTo>
                  <a:lnTo>
                    <a:pt x="1" y="16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732" name="Group 252">
              <a:extLst>
                <a:ext uri="{FF2B5EF4-FFF2-40B4-BE49-F238E27FC236}">
                  <a16:creationId xmlns:a16="http://schemas.microsoft.com/office/drawing/2014/main" id="{89AB521B-D5B3-7A32-9913-E7339E3ED16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4266599" y="4146468"/>
              <a:ext cx="32543" cy="53685"/>
              <a:chOff x="2171" y="891"/>
              <a:chExt cx="42" cy="66"/>
            </a:xfrm>
          </p:grpSpPr>
          <p:sp>
            <p:nvSpPr>
              <p:cNvPr id="25748" name="Line 253">
                <a:extLst>
                  <a:ext uri="{FF2B5EF4-FFF2-40B4-BE49-F238E27FC236}">
                    <a16:creationId xmlns:a16="http://schemas.microsoft.com/office/drawing/2014/main" id="{2BF42C52-1308-ABD1-6F8B-39E83258FA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83" y="920"/>
                <a:ext cx="28" cy="3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9" name="Line 254">
                <a:extLst>
                  <a:ext uri="{FF2B5EF4-FFF2-40B4-BE49-F238E27FC236}">
                    <a16:creationId xmlns:a16="http://schemas.microsoft.com/office/drawing/2014/main" id="{173A5C4C-E505-4CE7-A666-99D6A0CCD5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171" y="891"/>
                <a:ext cx="42" cy="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733" name="Group 255">
              <a:extLst>
                <a:ext uri="{FF2B5EF4-FFF2-40B4-BE49-F238E27FC236}">
                  <a16:creationId xmlns:a16="http://schemas.microsoft.com/office/drawing/2014/main" id="{6DAF7EE6-754B-00E5-C519-D3A70EA60E3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4147818" y="4273359"/>
              <a:ext cx="52068" cy="35790"/>
              <a:chOff x="1995" y="1046"/>
              <a:chExt cx="66" cy="44"/>
            </a:xfrm>
          </p:grpSpPr>
          <p:sp>
            <p:nvSpPr>
              <p:cNvPr id="25746" name="Line 256">
                <a:extLst>
                  <a:ext uri="{FF2B5EF4-FFF2-40B4-BE49-F238E27FC236}">
                    <a16:creationId xmlns:a16="http://schemas.microsoft.com/office/drawing/2014/main" id="{094FC7DD-280E-E372-696B-513228494B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9" y="1066"/>
                <a:ext cx="42" cy="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7" name="Line 257">
                <a:extLst>
                  <a:ext uri="{FF2B5EF4-FFF2-40B4-BE49-F238E27FC236}">
                    <a16:creationId xmlns:a16="http://schemas.microsoft.com/office/drawing/2014/main" id="{321DA8F0-98BE-CA74-F2ED-118E0B4BD9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95" y="1046"/>
                <a:ext cx="25" cy="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734" name="Freeform 258">
              <a:extLst>
                <a:ext uri="{FF2B5EF4-FFF2-40B4-BE49-F238E27FC236}">
                  <a16:creationId xmlns:a16="http://schemas.microsoft.com/office/drawing/2014/main" id="{A5C04A0E-FE4D-C707-C993-9F206ACE479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4256836" y="4167617"/>
              <a:ext cx="143188" cy="133398"/>
            </a:xfrm>
            <a:custGeom>
              <a:avLst/>
              <a:gdLst>
                <a:gd name="T0" fmla="*/ 0 w 183"/>
                <a:gd name="T1" fmla="*/ 0 h 163"/>
                <a:gd name="T2" fmla="*/ 0 w 183"/>
                <a:gd name="T3" fmla="*/ 2147483646 h 163"/>
                <a:gd name="T4" fmla="*/ 0 w 183"/>
                <a:gd name="T5" fmla="*/ 2147483646 h 163"/>
                <a:gd name="T6" fmla="*/ 0 w 183"/>
                <a:gd name="T7" fmla="*/ 2147483646 h 163"/>
                <a:gd name="T8" fmla="*/ 0 w 183"/>
                <a:gd name="T9" fmla="*/ 2147483646 h 163"/>
                <a:gd name="T10" fmla="*/ 0 w 183"/>
                <a:gd name="T11" fmla="*/ 2147483646 h 163"/>
                <a:gd name="T12" fmla="*/ 0 w 183"/>
                <a:gd name="T13" fmla="*/ 2147483646 h 163"/>
                <a:gd name="T14" fmla="*/ 0 w 183"/>
                <a:gd name="T15" fmla="*/ 2147483646 h 163"/>
                <a:gd name="T16" fmla="*/ 0 w 183"/>
                <a:gd name="T17" fmla="*/ 2147483646 h 163"/>
                <a:gd name="T18" fmla="*/ 0 w 183"/>
                <a:gd name="T19" fmla="*/ 2147483646 h 163"/>
                <a:gd name="T20" fmla="*/ 0 w 183"/>
                <a:gd name="T21" fmla="*/ 2147483646 h 163"/>
                <a:gd name="T22" fmla="*/ 0 w 183"/>
                <a:gd name="T23" fmla="*/ 2147483646 h 163"/>
                <a:gd name="T24" fmla="*/ 0 w 183"/>
                <a:gd name="T25" fmla="*/ 2147483646 h 163"/>
                <a:gd name="T26" fmla="*/ 0 w 183"/>
                <a:gd name="T27" fmla="*/ 2147483646 h 163"/>
                <a:gd name="T28" fmla="*/ 0 w 183"/>
                <a:gd name="T29" fmla="*/ 2147483646 h 163"/>
                <a:gd name="T30" fmla="*/ 0 w 183"/>
                <a:gd name="T31" fmla="*/ 2147483646 h 163"/>
                <a:gd name="T32" fmla="*/ 0 w 183"/>
                <a:gd name="T33" fmla="*/ 2147483646 h 163"/>
                <a:gd name="T34" fmla="*/ 0 w 183"/>
                <a:gd name="T35" fmla="*/ 2147483646 h 163"/>
                <a:gd name="T36" fmla="*/ 0 w 183"/>
                <a:gd name="T37" fmla="*/ 2147483646 h 1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3"/>
                <a:gd name="T58" fmla="*/ 0 h 163"/>
                <a:gd name="T59" fmla="*/ 183 w 183"/>
                <a:gd name="T60" fmla="*/ 163 h 1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3" h="163">
                  <a:moveTo>
                    <a:pt x="183" y="0"/>
                  </a:moveTo>
                  <a:lnTo>
                    <a:pt x="164" y="2"/>
                  </a:lnTo>
                  <a:lnTo>
                    <a:pt x="147" y="4"/>
                  </a:lnTo>
                  <a:lnTo>
                    <a:pt x="129" y="7"/>
                  </a:lnTo>
                  <a:lnTo>
                    <a:pt x="112" y="12"/>
                  </a:lnTo>
                  <a:lnTo>
                    <a:pt x="98" y="19"/>
                  </a:lnTo>
                  <a:lnTo>
                    <a:pt x="82" y="27"/>
                  </a:lnTo>
                  <a:lnTo>
                    <a:pt x="69" y="36"/>
                  </a:lnTo>
                  <a:lnTo>
                    <a:pt x="55" y="47"/>
                  </a:lnTo>
                  <a:lnTo>
                    <a:pt x="43" y="58"/>
                  </a:lnTo>
                  <a:lnTo>
                    <a:pt x="32" y="71"/>
                  </a:lnTo>
                  <a:lnTo>
                    <a:pt x="23" y="84"/>
                  </a:lnTo>
                  <a:lnTo>
                    <a:pt x="16" y="98"/>
                  </a:lnTo>
                  <a:lnTo>
                    <a:pt x="9" y="113"/>
                  </a:lnTo>
                  <a:lnTo>
                    <a:pt x="4" y="129"/>
                  </a:lnTo>
                  <a:lnTo>
                    <a:pt x="2" y="144"/>
                  </a:lnTo>
                  <a:lnTo>
                    <a:pt x="1" y="162"/>
                  </a:lnTo>
                  <a:lnTo>
                    <a:pt x="0" y="162"/>
                  </a:lnTo>
                  <a:lnTo>
                    <a:pt x="1" y="16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5" name="Line 259">
              <a:extLst>
                <a:ext uri="{FF2B5EF4-FFF2-40B4-BE49-F238E27FC236}">
                  <a16:creationId xmlns:a16="http://schemas.microsoft.com/office/drawing/2014/main" id="{49781738-F2A3-5E6C-55D6-6DE49383FD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4264972" y="4170870"/>
              <a:ext cx="21152" cy="2928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6" name="Line 260">
              <a:extLst>
                <a:ext uri="{FF2B5EF4-FFF2-40B4-BE49-F238E27FC236}">
                  <a16:creationId xmlns:a16="http://schemas.microsoft.com/office/drawing/2014/main" id="{5C1CF177-BCA3-DEEC-8C2A-42D36FA73A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4266599" y="4146468"/>
              <a:ext cx="32543" cy="244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7" name="Line 261">
              <a:extLst>
                <a:ext uri="{FF2B5EF4-FFF2-40B4-BE49-F238E27FC236}">
                  <a16:creationId xmlns:a16="http://schemas.microsoft.com/office/drawing/2014/main" id="{9763AE77-D5AE-2096-9152-16C4309989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4264972" y="4170870"/>
              <a:ext cx="21152" cy="2928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8" name="Line 262">
              <a:extLst>
                <a:ext uri="{FF2B5EF4-FFF2-40B4-BE49-F238E27FC236}">
                  <a16:creationId xmlns:a16="http://schemas.microsoft.com/office/drawing/2014/main" id="{B9C0E7A4-9006-B10A-F8D4-17E9D6C659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4266599" y="4146468"/>
              <a:ext cx="32543" cy="244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739" name="Group 263">
              <a:extLst>
                <a:ext uri="{FF2B5EF4-FFF2-40B4-BE49-F238E27FC236}">
                  <a16:creationId xmlns:a16="http://schemas.microsoft.com/office/drawing/2014/main" id="{DEBA9C71-D0D0-4ED4-6DC1-4C75C57B6F03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4147818" y="4273359"/>
              <a:ext cx="52068" cy="35790"/>
              <a:chOff x="1995" y="1046"/>
              <a:chExt cx="66" cy="44"/>
            </a:xfrm>
          </p:grpSpPr>
          <p:sp>
            <p:nvSpPr>
              <p:cNvPr id="25742" name="Line 264">
                <a:extLst>
                  <a:ext uri="{FF2B5EF4-FFF2-40B4-BE49-F238E27FC236}">
                    <a16:creationId xmlns:a16="http://schemas.microsoft.com/office/drawing/2014/main" id="{BBF5A661-E83A-9279-EB6A-E78699284F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9" y="1066"/>
                <a:ext cx="42" cy="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3" name="Line 265">
                <a:extLst>
                  <a:ext uri="{FF2B5EF4-FFF2-40B4-BE49-F238E27FC236}">
                    <a16:creationId xmlns:a16="http://schemas.microsoft.com/office/drawing/2014/main" id="{7DB431AE-75E5-175E-D3E4-1D0140CBA9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95" y="1046"/>
                <a:ext cx="25" cy="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4" name="Line 266">
                <a:extLst>
                  <a:ext uri="{FF2B5EF4-FFF2-40B4-BE49-F238E27FC236}">
                    <a16:creationId xmlns:a16="http://schemas.microsoft.com/office/drawing/2014/main" id="{FB4BD34D-B2B3-E051-07D2-491A905A7C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9" y="1066"/>
                <a:ext cx="42" cy="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5" name="Line 267">
                <a:extLst>
                  <a:ext uri="{FF2B5EF4-FFF2-40B4-BE49-F238E27FC236}">
                    <a16:creationId xmlns:a16="http://schemas.microsoft.com/office/drawing/2014/main" id="{21D140B6-C0A8-5B18-F86B-345892A11A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95" y="1046"/>
                <a:ext cx="25" cy="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5740" name="Picture 2" descr="NSF.wmf                                                        00000002mwm wip2                       7A73D765:">
              <a:extLst>
                <a:ext uri="{FF2B5EF4-FFF2-40B4-BE49-F238E27FC236}">
                  <a16:creationId xmlns:a16="http://schemas.microsoft.com/office/drawing/2014/main" id="{41E6D092-6B65-D21F-5AD8-644923C75E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4561044" y="4330337"/>
              <a:ext cx="283053" cy="609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741" name="Freeform 258">
              <a:extLst>
                <a:ext uri="{FF2B5EF4-FFF2-40B4-BE49-F238E27FC236}">
                  <a16:creationId xmlns:a16="http://schemas.microsoft.com/office/drawing/2014/main" id="{C5D0550C-F1BA-C3CB-D4CD-14871E2829B6}"/>
                </a:ext>
              </a:extLst>
            </p:cNvPr>
            <p:cNvSpPr>
              <a:spLocks/>
            </p:cNvSpPr>
            <p:nvPr/>
          </p:nvSpPr>
          <p:spPr bwMode="auto">
            <a:xfrm rot="2366604" flipH="1">
              <a:off x="-4105419" y="4570056"/>
              <a:ext cx="143188" cy="133398"/>
            </a:xfrm>
            <a:custGeom>
              <a:avLst/>
              <a:gdLst>
                <a:gd name="T0" fmla="*/ 0 w 183"/>
                <a:gd name="T1" fmla="*/ 0 h 163"/>
                <a:gd name="T2" fmla="*/ 0 w 183"/>
                <a:gd name="T3" fmla="*/ 2147483646 h 163"/>
                <a:gd name="T4" fmla="*/ 0 w 183"/>
                <a:gd name="T5" fmla="*/ 2147483646 h 163"/>
                <a:gd name="T6" fmla="*/ 0 w 183"/>
                <a:gd name="T7" fmla="*/ 2147483646 h 163"/>
                <a:gd name="T8" fmla="*/ 0 w 183"/>
                <a:gd name="T9" fmla="*/ 2147483646 h 163"/>
                <a:gd name="T10" fmla="*/ 0 w 183"/>
                <a:gd name="T11" fmla="*/ 2147483646 h 163"/>
                <a:gd name="T12" fmla="*/ 0 w 183"/>
                <a:gd name="T13" fmla="*/ 2147483646 h 163"/>
                <a:gd name="T14" fmla="*/ 0 w 183"/>
                <a:gd name="T15" fmla="*/ 2147483646 h 163"/>
                <a:gd name="T16" fmla="*/ 0 w 183"/>
                <a:gd name="T17" fmla="*/ 2147483646 h 163"/>
                <a:gd name="T18" fmla="*/ 0 w 183"/>
                <a:gd name="T19" fmla="*/ 2147483646 h 163"/>
                <a:gd name="T20" fmla="*/ 0 w 183"/>
                <a:gd name="T21" fmla="*/ 2147483646 h 163"/>
                <a:gd name="T22" fmla="*/ 0 w 183"/>
                <a:gd name="T23" fmla="*/ 2147483646 h 163"/>
                <a:gd name="T24" fmla="*/ 0 w 183"/>
                <a:gd name="T25" fmla="*/ 2147483646 h 163"/>
                <a:gd name="T26" fmla="*/ 0 w 183"/>
                <a:gd name="T27" fmla="*/ 2147483646 h 163"/>
                <a:gd name="T28" fmla="*/ 0 w 183"/>
                <a:gd name="T29" fmla="*/ 2147483646 h 163"/>
                <a:gd name="T30" fmla="*/ 0 w 183"/>
                <a:gd name="T31" fmla="*/ 2147483646 h 163"/>
                <a:gd name="T32" fmla="*/ 0 w 183"/>
                <a:gd name="T33" fmla="*/ 2147483646 h 163"/>
                <a:gd name="T34" fmla="*/ 0 w 183"/>
                <a:gd name="T35" fmla="*/ 2147483646 h 163"/>
                <a:gd name="T36" fmla="*/ 0 w 183"/>
                <a:gd name="T37" fmla="*/ 2147483646 h 1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3"/>
                <a:gd name="T58" fmla="*/ 0 h 163"/>
                <a:gd name="T59" fmla="*/ 183 w 183"/>
                <a:gd name="T60" fmla="*/ 163 h 1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3" h="163">
                  <a:moveTo>
                    <a:pt x="183" y="0"/>
                  </a:moveTo>
                  <a:lnTo>
                    <a:pt x="164" y="2"/>
                  </a:lnTo>
                  <a:lnTo>
                    <a:pt x="147" y="4"/>
                  </a:lnTo>
                  <a:lnTo>
                    <a:pt x="129" y="7"/>
                  </a:lnTo>
                  <a:lnTo>
                    <a:pt x="112" y="12"/>
                  </a:lnTo>
                  <a:lnTo>
                    <a:pt x="98" y="19"/>
                  </a:lnTo>
                  <a:lnTo>
                    <a:pt x="82" y="27"/>
                  </a:lnTo>
                  <a:lnTo>
                    <a:pt x="69" y="36"/>
                  </a:lnTo>
                  <a:lnTo>
                    <a:pt x="55" y="47"/>
                  </a:lnTo>
                  <a:lnTo>
                    <a:pt x="43" y="58"/>
                  </a:lnTo>
                  <a:lnTo>
                    <a:pt x="32" y="71"/>
                  </a:lnTo>
                  <a:lnTo>
                    <a:pt x="23" y="84"/>
                  </a:lnTo>
                  <a:lnTo>
                    <a:pt x="16" y="98"/>
                  </a:lnTo>
                  <a:lnTo>
                    <a:pt x="9" y="113"/>
                  </a:lnTo>
                  <a:lnTo>
                    <a:pt x="4" y="129"/>
                  </a:lnTo>
                  <a:lnTo>
                    <a:pt x="2" y="144"/>
                  </a:lnTo>
                  <a:lnTo>
                    <a:pt x="1" y="162"/>
                  </a:lnTo>
                  <a:lnTo>
                    <a:pt x="0" y="162"/>
                  </a:lnTo>
                  <a:lnTo>
                    <a:pt x="1" y="16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54" name="Group 703">
            <a:extLst>
              <a:ext uri="{FF2B5EF4-FFF2-40B4-BE49-F238E27FC236}">
                <a16:creationId xmlns:a16="http://schemas.microsoft.com/office/drawing/2014/main" id="{28EDFCB8-22CE-5053-22F1-300AA1E75ACD}"/>
              </a:ext>
            </a:extLst>
          </p:cNvPr>
          <p:cNvGrpSpPr>
            <a:grpSpLocks/>
          </p:cNvGrpSpPr>
          <p:nvPr/>
        </p:nvGrpSpPr>
        <p:grpSpPr bwMode="auto">
          <a:xfrm>
            <a:off x="4110038" y="6411913"/>
            <a:ext cx="958850" cy="1147762"/>
            <a:chOff x="10011002" y="5791423"/>
            <a:chExt cx="958623" cy="1148263"/>
          </a:xfrm>
        </p:grpSpPr>
        <p:sp>
          <p:nvSpPr>
            <p:cNvPr id="36" name="Text Box 777">
              <a:extLst>
                <a:ext uri="{FF2B5EF4-FFF2-40B4-BE49-F238E27FC236}">
                  <a16:creationId xmlns:a16="http://schemas.microsoft.com/office/drawing/2014/main" id="{47366B7C-6E65-E20A-6F90-7DD9CBC761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10012590" y="6741162"/>
              <a:ext cx="957035" cy="198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288" tIns="18288" rIns="18288" bIns="1828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050" dirty="0"/>
                <a:t>Out and Back</a:t>
              </a:r>
            </a:p>
          </p:txBody>
        </p:sp>
        <p:grpSp>
          <p:nvGrpSpPr>
            <p:cNvPr id="25713" name="Group 779">
              <a:extLst>
                <a:ext uri="{FF2B5EF4-FFF2-40B4-BE49-F238E27FC236}">
                  <a16:creationId xmlns:a16="http://schemas.microsoft.com/office/drawing/2014/main" id="{FA1EC2FE-7C59-2F4D-3818-7BD60F77B2F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0011002" y="5791423"/>
              <a:ext cx="682794" cy="950119"/>
              <a:chOff x="768" y="3543"/>
              <a:chExt cx="372" cy="585"/>
            </a:xfrm>
          </p:grpSpPr>
          <p:grpSp>
            <p:nvGrpSpPr>
              <p:cNvPr id="25714" name="Group 780">
                <a:extLst>
                  <a:ext uri="{FF2B5EF4-FFF2-40B4-BE49-F238E27FC236}">
                    <a16:creationId xmlns:a16="http://schemas.microsoft.com/office/drawing/2014/main" id="{73B5C326-C8E4-7731-C58B-EB4E3D6DD2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8" y="3552"/>
                <a:ext cx="210" cy="576"/>
                <a:chOff x="768" y="3552"/>
                <a:chExt cx="210" cy="576"/>
              </a:xfrm>
            </p:grpSpPr>
            <p:grpSp>
              <p:nvGrpSpPr>
                <p:cNvPr id="25716" name="Group 781">
                  <a:extLst>
                    <a:ext uri="{FF2B5EF4-FFF2-40B4-BE49-F238E27FC236}">
                      <a16:creationId xmlns:a16="http://schemas.microsoft.com/office/drawing/2014/main" id="{E1F544EB-229E-D41A-7770-3B80E85C84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768" y="3829"/>
                  <a:ext cx="210" cy="299"/>
                  <a:chOff x="3273" y="4117"/>
                  <a:chExt cx="210" cy="299"/>
                </a:xfrm>
              </p:grpSpPr>
              <p:sp>
                <p:nvSpPr>
                  <p:cNvPr id="25718" name="Freeform 782">
                    <a:extLst>
                      <a:ext uri="{FF2B5EF4-FFF2-40B4-BE49-F238E27FC236}">
                        <a16:creationId xmlns:a16="http://schemas.microsoft.com/office/drawing/2014/main" id="{3DC2E505-8404-F51F-8B6A-D7D1154F92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73" y="4281"/>
                    <a:ext cx="210" cy="135"/>
                  </a:xfrm>
                  <a:custGeom>
                    <a:avLst/>
                    <a:gdLst>
                      <a:gd name="T0" fmla="*/ 66 w 210"/>
                      <a:gd name="T1" fmla="*/ 0 h 135"/>
                      <a:gd name="T2" fmla="*/ 210 w 210"/>
                      <a:gd name="T3" fmla="*/ 54 h 135"/>
                      <a:gd name="T4" fmla="*/ 132 w 210"/>
                      <a:gd name="T5" fmla="*/ 135 h 135"/>
                      <a:gd name="T6" fmla="*/ 0 w 210"/>
                      <a:gd name="T7" fmla="*/ 63 h 135"/>
                      <a:gd name="T8" fmla="*/ 66 w 210"/>
                      <a:gd name="T9" fmla="*/ 0 h 13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0"/>
                      <a:gd name="T16" fmla="*/ 0 h 135"/>
                      <a:gd name="T17" fmla="*/ 210 w 210"/>
                      <a:gd name="T18" fmla="*/ 135 h 13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0" h="135">
                        <a:moveTo>
                          <a:pt x="66" y="0"/>
                        </a:moveTo>
                        <a:lnTo>
                          <a:pt x="210" y="54"/>
                        </a:lnTo>
                        <a:lnTo>
                          <a:pt x="132" y="135"/>
                        </a:lnTo>
                        <a:lnTo>
                          <a:pt x="0" y="63"/>
                        </a:lnTo>
                        <a:lnTo>
                          <a:pt x="66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19" name="Line 783">
                    <a:extLst>
                      <a:ext uri="{FF2B5EF4-FFF2-40B4-BE49-F238E27FC236}">
                        <a16:creationId xmlns:a16="http://schemas.microsoft.com/office/drawing/2014/main" id="{B2154A38-7C14-F93C-997C-7A111B332A4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85" y="4117"/>
                    <a:ext cx="0" cy="241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717" name="Freeform 784">
                  <a:extLst>
                    <a:ext uri="{FF2B5EF4-FFF2-40B4-BE49-F238E27FC236}">
                      <a16:creationId xmlns:a16="http://schemas.microsoft.com/office/drawing/2014/main" id="{A42996FA-7744-6AB3-83DB-43E3550FCA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3" y="3552"/>
                  <a:ext cx="136" cy="354"/>
                </a:xfrm>
                <a:custGeom>
                  <a:avLst/>
                  <a:gdLst>
                    <a:gd name="T0" fmla="*/ 2 w 173"/>
                    <a:gd name="T1" fmla="*/ 8 h 375"/>
                    <a:gd name="T2" fmla="*/ 2 w 173"/>
                    <a:gd name="T3" fmla="*/ 0 h 375"/>
                    <a:gd name="T4" fmla="*/ 2 w 173"/>
                    <a:gd name="T5" fmla="*/ 9 h 375"/>
                    <a:gd name="T6" fmla="*/ 2 w 173"/>
                    <a:gd name="T7" fmla="*/ 10 h 375"/>
                    <a:gd name="T8" fmla="*/ 2 w 173"/>
                    <a:gd name="T9" fmla="*/ 14 h 375"/>
                    <a:gd name="T10" fmla="*/ 2 w 173"/>
                    <a:gd name="T11" fmla="*/ 42 h 375"/>
                    <a:gd name="T12" fmla="*/ 2 w 173"/>
                    <a:gd name="T13" fmla="*/ 52 h 375"/>
                    <a:gd name="T14" fmla="*/ 2 w 173"/>
                    <a:gd name="T15" fmla="*/ 56 h 375"/>
                    <a:gd name="T16" fmla="*/ 0 w 173"/>
                    <a:gd name="T17" fmla="*/ 47 h 375"/>
                    <a:gd name="T18" fmla="*/ 0 w 173"/>
                    <a:gd name="T19" fmla="*/ 20 h 375"/>
                    <a:gd name="T20" fmla="*/ 2 w 173"/>
                    <a:gd name="T21" fmla="*/ 15 h 375"/>
                    <a:gd name="T22" fmla="*/ 2 w 173"/>
                    <a:gd name="T23" fmla="*/ 13 h 375"/>
                    <a:gd name="T24" fmla="*/ 2 w 173"/>
                    <a:gd name="T25" fmla="*/ 8 h 37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3"/>
                    <a:gd name="T40" fmla="*/ 0 h 375"/>
                    <a:gd name="T41" fmla="*/ 173 w 173"/>
                    <a:gd name="T42" fmla="*/ 375 h 37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3" h="375">
                      <a:moveTo>
                        <a:pt x="63" y="15"/>
                      </a:moveTo>
                      <a:lnTo>
                        <a:pt x="126" y="0"/>
                      </a:lnTo>
                      <a:lnTo>
                        <a:pt x="126" y="67"/>
                      </a:lnTo>
                      <a:lnTo>
                        <a:pt x="151" y="71"/>
                      </a:lnTo>
                      <a:lnTo>
                        <a:pt x="173" y="88"/>
                      </a:lnTo>
                      <a:lnTo>
                        <a:pt x="173" y="279"/>
                      </a:lnTo>
                      <a:lnTo>
                        <a:pt x="148" y="343"/>
                      </a:lnTo>
                      <a:lnTo>
                        <a:pt x="40" y="375"/>
                      </a:lnTo>
                      <a:lnTo>
                        <a:pt x="0" y="318"/>
                      </a:lnTo>
                      <a:lnTo>
                        <a:pt x="0" y="127"/>
                      </a:lnTo>
                      <a:lnTo>
                        <a:pt x="29" y="96"/>
                      </a:lnTo>
                      <a:lnTo>
                        <a:pt x="61" y="85"/>
                      </a:lnTo>
                      <a:lnTo>
                        <a:pt x="62" y="15"/>
                      </a:lnTo>
                    </a:path>
                  </a:pathLst>
                </a:custGeom>
                <a:solidFill>
                  <a:srgbClr val="FFD2A5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715" name="Freeform 785">
                <a:extLst>
                  <a:ext uri="{FF2B5EF4-FFF2-40B4-BE49-F238E27FC236}">
                    <a16:creationId xmlns:a16="http://schemas.microsoft.com/office/drawing/2014/main" id="{76E35BCE-A5E0-A5AB-227B-5A3D58C5BC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" y="3543"/>
                <a:ext cx="228" cy="249"/>
              </a:xfrm>
              <a:custGeom>
                <a:avLst/>
                <a:gdLst>
                  <a:gd name="T0" fmla="*/ 0 w 228"/>
                  <a:gd name="T1" fmla="*/ 12 h 249"/>
                  <a:gd name="T2" fmla="*/ 168 w 228"/>
                  <a:gd name="T3" fmla="*/ 39 h 249"/>
                  <a:gd name="T4" fmla="*/ 192 w 228"/>
                  <a:gd name="T5" fmla="*/ 249 h 249"/>
                  <a:gd name="T6" fmla="*/ 0 60000 65536"/>
                  <a:gd name="T7" fmla="*/ 0 60000 65536"/>
                  <a:gd name="T8" fmla="*/ 0 60000 65536"/>
                  <a:gd name="T9" fmla="*/ 0 w 228"/>
                  <a:gd name="T10" fmla="*/ 0 h 249"/>
                  <a:gd name="T11" fmla="*/ 228 w 228"/>
                  <a:gd name="T12" fmla="*/ 249 h 24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8" h="249">
                    <a:moveTo>
                      <a:pt x="0" y="12"/>
                    </a:moveTo>
                    <a:cubicBezTo>
                      <a:pt x="28" y="17"/>
                      <a:pt x="136" y="0"/>
                      <a:pt x="168" y="39"/>
                    </a:cubicBezTo>
                    <a:cubicBezTo>
                      <a:pt x="228" y="102"/>
                      <a:pt x="187" y="205"/>
                      <a:pt x="192" y="249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 type="stealth" w="med" len="med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" name="Freeform 32">
            <a:extLst>
              <a:ext uri="{FF2B5EF4-FFF2-40B4-BE49-F238E27FC236}">
                <a16:creationId xmlns:a16="http://schemas.microsoft.com/office/drawing/2014/main" id="{54D721E8-62A3-2B64-EDF8-9EBA15F33CED}"/>
              </a:ext>
            </a:extLst>
          </p:cNvPr>
          <p:cNvSpPr>
            <a:spLocks/>
          </p:cNvSpPr>
          <p:nvPr/>
        </p:nvSpPr>
        <p:spPr bwMode="auto">
          <a:xfrm>
            <a:off x="6777036" y="3920708"/>
            <a:ext cx="300038" cy="577850"/>
          </a:xfrm>
          <a:custGeom>
            <a:avLst/>
            <a:gdLst>
              <a:gd name="T0" fmla="*/ 16 w 277"/>
              <a:gd name="T1" fmla="*/ 0 h 517"/>
              <a:gd name="T2" fmla="*/ 35 w 277"/>
              <a:gd name="T3" fmla="*/ 0 h 517"/>
              <a:gd name="T4" fmla="*/ 35 w 277"/>
              <a:gd name="T5" fmla="*/ 18 h 517"/>
              <a:gd name="T6" fmla="*/ 41 w 277"/>
              <a:gd name="T7" fmla="*/ 18 h 517"/>
              <a:gd name="T8" fmla="*/ 50 w 277"/>
              <a:gd name="T9" fmla="*/ 24 h 517"/>
              <a:gd name="T10" fmla="*/ 50 w 277"/>
              <a:gd name="T11" fmla="*/ 71 h 517"/>
              <a:gd name="T12" fmla="*/ 41 w 277"/>
              <a:gd name="T13" fmla="*/ 88 h 517"/>
              <a:gd name="T14" fmla="*/ 9 w 277"/>
              <a:gd name="T15" fmla="*/ 88 h 517"/>
              <a:gd name="T16" fmla="*/ 0 w 277"/>
              <a:gd name="T17" fmla="*/ 71 h 517"/>
              <a:gd name="T18" fmla="*/ 0 w 277"/>
              <a:gd name="T19" fmla="*/ 24 h 517"/>
              <a:gd name="T20" fmla="*/ 9 w 277"/>
              <a:gd name="T21" fmla="*/ 18 h 517"/>
              <a:gd name="T22" fmla="*/ 16 w 277"/>
              <a:gd name="T23" fmla="*/ 18 h 517"/>
              <a:gd name="T24" fmla="*/ 16 w 277"/>
              <a:gd name="T25" fmla="*/ 0 h 5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77"/>
              <a:gd name="T40" fmla="*/ 0 h 517"/>
              <a:gd name="T41" fmla="*/ 277 w 277"/>
              <a:gd name="T42" fmla="*/ 517 h 51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77" h="517">
                <a:moveTo>
                  <a:pt x="89" y="0"/>
                </a:moveTo>
                <a:lnTo>
                  <a:pt x="191" y="0"/>
                </a:lnTo>
                <a:lnTo>
                  <a:pt x="191" y="105"/>
                </a:lnTo>
                <a:lnTo>
                  <a:pt x="225" y="105"/>
                </a:lnTo>
                <a:lnTo>
                  <a:pt x="276" y="139"/>
                </a:lnTo>
                <a:lnTo>
                  <a:pt x="276" y="415"/>
                </a:lnTo>
                <a:lnTo>
                  <a:pt x="225" y="516"/>
                </a:lnTo>
                <a:lnTo>
                  <a:pt x="51" y="516"/>
                </a:lnTo>
                <a:lnTo>
                  <a:pt x="0" y="415"/>
                </a:lnTo>
                <a:lnTo>
                  <a:pt x="0" y="139"/>
                </a:lnTo>
                <a:lnTo>
                  <a:pt x="51" y="105"/>
                </a:lnTo>
                <a:lnTo>
                  <a:pt x="89" y="105"/>
                </a:lnTo>
                <a:lnTo>
                  <a:pt x="89" y="0"/>
                </a:lnTo>
              </a:path>
            </a:pathLst>
          </a:custGeom>
          <a:solidFill>
            <a:srgbClr val="FFCC99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ＭＳ Ｐゴシック" charset="-128"/>
            </a:endParaRPr>
          </a:p>
        </p:txBody>
      </p:sp>
      <p:sp>
        <p:nvSpPr>
          <p:cNvPr id="6" name="Freeform 32">
            <a:extLst>
              <a:ext uri="{FF2B5EF4-FFF2-40B4-BE49-F238E27FC236}">
                <a16:creationId xmlns:a16="http://schemas.microsoft.com/office/drawing/2014/main" id="{393877E9-0C2F-F32B-922B-98ED053E3B31}"/>
              </a:ext>
            </a:extLst>
          </p:cNvPr>
          <p:cNvSpPr>
            <a:spLocks/>
          </p:cNvSpPr>
          <p:nvPr/>
        </p:nvSpPr>
        <p:spPr bwMode="auto">
          <a:xfrm>
            <a:off x="185738" y="4281488"/>
            <a:ext cx="300037" cy="466725"/>
          </a:xfrm>
          <a:custGeom>
            <a:avLst/>
            <a:gdLst>
              <a:gd name="T0" fmla="*/ 16 w 277"/>
              <a:gd name="T1" fmla="*/ 0 h 517"/>
              <a:gd name="T2" fmla="*/ 35 w 277"/>
              <a:gd name="T3" fmla="*/ 0 h 517"/>
              <a:gd name="T4" fmla="*/ 35 w 277"/>
              <a:gd name="T5" fmla="*/ 18 h 517"/>
              <a:gd name="T6" fmla="*/ 41 w 277"/>
              <a:gd name="T7" fmla="*/ 18 h 517"/>
              <a:gd name="T8" fmla="*/ 50 w 277"/>
              <a:gd name="T9" fmla="*/ 24 h 517"/>
              <a:gd name="T10" fmla="*/ 50 w 277"/>
              <a:gd name="T11" fmla="*/ 71 h 517"/>
              <a:gd name="T12" fmla="*/ 41 w 277"/>
              <a:gd name="T13" fmla="*/ 88 h 517"/>
              <a:gd name="T14" fmla="*/ 9 w 277"/>
              <a:gd name="T15" fmla="*/ 88 h 517"/>
              <a:gd name="T16" fmla="*/ 0 w 277"/>
              <a:gd name="T17" fmla="*/ 71 h 517"/>
              <a:gd name="T18" fmla="*/ 0 w 277"/>
              <a:gd name="T19" fmla="*/ 24 h 517"/>
              <a:gd name="T20" fmla="*/ 9 w 277"/>
              <a:gd name="T21" fmla="*/ 18 h 517"/>
              <a:gd name="T22" fmla="*/ 16 w 277"/>
              <a:gd name="T23" fmla="*/ 18 h 517"/>
              <a:gd name="T24" fmla="*/ 16 w 277"/>
              <a:gd name="T25" fmla="*/ 0 h 5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77"/>
              <a:gd name="T40" fmla="*/ 0 h 517"/>
              <a:gd name="T41" fmla="*/ 277 w 277"/>
              <a:gd name="T42" fmla="*/ 517 h 517"/>
              <a:gd name="connsiteX0" fmla="*/ 3213 w 9964"/>
              <a:gd name="connsiteY0" fmla="*/ 0 h 9981"/>
              <a:gd name="connsiteX1" fmla="*/ 6895 w 9964"/>
              <a:gd name="connsiteY1" fmla="*/ 0 h 9981"/>
              <a:gd name="connsiteX2" fmla="*/ 6895 w 9964"/>
              <a:gd name="connsiteY2" fmla="*/ 2031 h 9981"/>
              <a:gd name="connsiteX3" fmla="*/ 8123 w 9964"/>
              <a:gd name="connsiteY3" fmla="*/ 2031 h 9981"/>
              <a:gd name="connsiteX4" fmla="*/ 9964 w 9964"/>
              <a:gd name="connsiteY4" fmla="*/ 2689 h 9981"/>
              <a:gd name="connsiteX5" fmla="*/ 9964 w 9964"/>
              <a:gd name="connsiteY5" fmla="*/ 8027 h 9981"/>
              <a:gd name="connsiteX6" fmla="*/ 4774 w 9964"/>
              <a:gd name="connsiteY6" fmla="*/ 8329 h 9981"/>
              <a:gd name="connsiteX7" fmla="*/ 1841 w 9964"/>
              <a:gd name="connsiteY7" fmla="*/ 9981 h 9981"/>
              <a:gd name="connsiteX8" fmla="*/ 0 w 9964"/>
              <a:gd name="connsiteY8" fmla="*/ 8027 h 9981"/>
              <a:gd name="connsiteX9" fmla="*/ 0 w 9964"/>
              <a:gd name="connsiteY9" fmla="*/ 2689 h 9981"/>
              <a:gd name="connsiteX10" fmla="*/ 1841 w 9964"/>
              <a:gd name="connsiteY10" fmla="*/ 2031 h 9981"/>
              <a:gd name="connsiteX11" fmla="*/ 3213 w 9964"/>
              <a:gd name="connsiteY11" fmla="*/ 2031 h 9981"/>
              <a:gd name="connsiteX12" fmla="*/ 3213 w 9964"/>
              <a:gd name="connsiteY12" fmla="*/ 0 h 9981"/>
              <a:gd name="connsiteX0" fmla="*/ 3225 w 10000"/>
              <a:gd name="connsiteY0" fmla="*/ 0 h 8345"/>
              <a:gd name="connsiteX1" fmla="*/ 6920 w 10000"/>
              <a:gd name="connsiteY1" fmla="*/ 0 h 8345"/>
              <a:gd name="connsiteX2" fmla="*/ 6920 w 10000"/>
              <a:gd name="connsiteY2" fmla="*/ 2035 h 8345"/>
              <a:gd name="connsiteX3" fmla="*/ 8152 w 10000"/>
              <a:gd name="connsiteY3" fmla="*/ 2035 h 8345"/>
              <a:gd name="connsiteX4" fmla="*/ 10000 w 10000"/>
              <a:gd name="connsiteY4" fmla="*/ 2694 h 8345"/>
              <a:gd name="connsiteX5" fmla="*/ 10000 w 10000"/>
              <a:gd name="connsiteY5" fmla="*/ 8042 h 8345"/>
              <a:gd name="connsiteX6" fmla="*/ 4791 w 10000"/>
              <a:gd name="connsiteY6" fmla="*/ 8345 h 8345"/>
              <a:gd name="connsiteX7" fmla="*/ 2184 w 10000"/>
              <a:gd name="connsiteY7" fmla="*/ 8258 h 8345"/>
              <a:gd name="connsiteX8" fmla="*/ 0 w 10000"/>
              <a:gd name="connsiteY8" fmla="*/ 8042 h 8345"/>
              <a:gd name="connsiteX9" fmla="*/ 0 w 10000"/>
              <a:gd name="connsiteY9" fmla="*/ 2694 h 8345"/>
              <a:gd name="connsiteX10" fmla="*/ 1848 w 10000"/>
              <a:gd name="connsiteY10" fmla="*/ 2035 h 8345"/>
              <a:gd name="connsiteX11" fmla="*/ 3225 w 10000"/>
              <a:gd name="connsiteY11" fmla="*/ 2035 h 8345"/>
              <a:gd name="connsiteX12" fmla="*/ 3225 w 10000"/>
              <a:gd name="connsiteY12" fmla="*/ 0 h 8345"/>
              <a:gd name="connsiteX0" fmla="*/ 3225 w 10000"/>
              <a:gd name="connsiteY0" fmla="*/ 0 h 9896"/>
              <a:gd name="connsiteX1" fmla="*/ 6920 w 10000"/>
              <a:gd name="connsiteY1" fmla="*/ 0 h 9896"/>
              <a:gd name="connsiteX2" fmla="*/ 6920 w 10000"/>
              <a:gd name="connsiteY2" fmla="*/ 2439 h 9896"/>
              <a:gd name="connsiteX3" fmla="*/ 8152 w 10000"/>
              <a:gd name="connsiteY3" fmla="*/ 2439 h 9896"/>
              <a:gd name="connsiteX4" fmla="*/ 10000 w 10000"/>
              <a:gd name="connsiteY4" fmla="*/ 3228 h 9896"/>
              <a:gd name="connsiteX5" fmla="*/ 10000 w 10000"/>
              <a:gd name="connsiteY5" fmla="*/ 9637 h 9896"/>
              <a:gd name="connsiteX6" fmla="*/ 4623 w 10000"/>
              <a:gd name="connsiteY6" fmla="*/ 9687 h 9896"/>
              <a:gd name="connsiteX7" fmla="*/ 2184 w 10000"/>
              <a:gd name="connsiteY7" fmla="*/ 9896 h 9896"/>
              <a:gd name="connsiteX8" fmla="*/ 0 w 10000"/>
              <a:gd name="connsiteY8" fmla="*/ 9637 h 9896"/>
              <a:gd name="connsiteX9" fmla="*/ 0 w 10000"/>
              <a:gd name="connsiteY9" fmla="*/ 3228 h 9896"/>
              <a:gd name="connsiteX10" fmla="*/ 1848 w 10000"/>
              <a:gd name="connsiteY10" fmla="*/ 2439 h 9896"/>
              <a:gd name="connsiteX11" fmla="*/ 3225 w 10000"/>
              <a:gd name="connsiteY11" fmla="*/ 2439 h 9896"/>
              <a:gd name="connsiteX12" fmla="*/ 3225 w 10000"/>
              <a:gd name="connsiteY12" fmla="*/ 0 h 9896"/>
              <a:gd name="connsiteX0" fmla="*/ 3225 w 10000"/>
              <a:gd name="connsiteY0" fmla="*/ 0 h 9789"/>
              <a:gd name="connsiteX1" fmla="*/ 6920 w 10000"/>
              <a:gd name="connsiteY1" fmla="*/ 0 h 9789"/>
              <a:gd name="connsiteX2" fmla="*/ 6920 w 10000"/>
              <a:gd name="connsiteY2" fmla="*/ 2465 h 9789"/>
              <a:gd name="connsiteX3" fmla="*/ 8152 w 10000"/>
              <a:gd name="connsiteY3" fmla="*/ 2465 h 9789"/>
              <a:gd name="connsiteX4" fmla="*/ 10000 w 10000"/>
              <a:gd name="connsiteY4" fmla="*/ 3262 h 9789"/>
              <a:gd name="connsiteX5" fmla="*/ 10000 w 10000"/>
              <a:gd name="connsiteY5" fmla="*/ 9738 h 9789"/>
              <a:gd name="connsiteX6" fmla="*/ 4623 w 10000"/>
              <a:gd name="connsiteY6" fmla="*/ 9789 h 9789"/>
              <a:gd name="connsiteX7" fmla="*/ 2184 w 10000"/>
              <a:gd name="connsiteY7" fmla="*/ 9578 h 9789"/>
              <a:gd name="connsiteX8" fmla="*/ 0 w 10000"/>
              <a:gd name="connsiteY8" fmla="*/ 9738 h 9789"/>
              <a:gd name="connsiteX9" fmla="*/ 0 w 10000"/>
              <a:gd name="connsiteY9" fmla="*/ 3262 h 9789"/>
              <a:gd name="connsiteX10" fmla="*/ 1848 w 10000"/>
              <a:gd name="connsiteY10" fmla="*/ 2465 h 9789"/>
              <a:gd name="connsiteX11" fmla="*/ 3225 w 10000"/>
              <a:gd name="connsiteY11" fmla="*/ 2465 h 9789"/>
              <a:gd name="connsiteX12" fmla="*/ 3225 w 10000"/>
              <a:gd name="connsiteY12" fmla="*/ 0 h 9789"/>
              <a:gd name="connsiteX0" fmla="*/ 3225 w 10000"/>
              <a:gd name="connsiteY0" fmla="*/ 0 h 10215"/>
              <a:gd name="connsiteX1" fmla="*/ 6920 w 10000"/>
              <a:gd name="connsiteY1" fmla="*/ 0 h 10215"/>
              <a:gd name="connsiteX2" fmla="*/ 6920 w 10000"/>
              <a:gd name="connsiteY2" fmla="*/ 2518 h 10215"/>
              <a:gd name="connsiteX3" fmla="*/ 8152 w 10000"/>
              <a:gd name="connsiteY3" fmla="*/ 2518 h 10215"/>
              <a:gd name="connsiteX4" fmla="*/ 10000 w 10000"/>
              <a:gd name="connsiteY4" fmla="*/ 3332 h 10215"/>
              <a:gd name="connsiteX5" fmla="*/ 10000 w 10000"/>
              <a:gd name="connsiteY5" fmla="*/ 9948 h 10215"/>
              <a:gd name="connsiteX6" fmla="*/ 4623 w 10000"/>
              <a:gd name="connsiteY6" fmla="*/ 10000 h 10215"/>
              <a:gd name="connsiteX7" fmla="*/ 2184 w 10000"/>
              <a:gd name="connsiteY7" fmla="*/ 10215 h 10215"/>
              <a:gd name="connsiteX8" fmla="*/ 0 w 10000"/>
              <a:gd name="connsiteY8" fmla="*/ 9948 h 10215"/>
              <a:gd name="connsiteX9" fmla="*/ 0 w 10000"/>
              <a:gd name="connsiteY9" fmla="*/ 3332 h 10215"/>
              <a:gd name="connsiteX10" fmla="*/ 1848 w 10000"/>
              <a:gd name="connsiteY10" fmla="*/ 2518 h 10215"/>
              <a:gd name="connsiteX11" fmla="*/ 3225 w 10000"/>
              <a:gd name="connsiteY11" fmla="*/ 2518 h 10215"/>
              <a:gd name="connsiteX12" fmla="*/ 3225 w 10000"/>
              <a:gd name="connsiteY12" fmla="*/ 0 h 10215"/>
              <a:gd name="connsiteX0" fmla="*/ 3225 w 10000"/>
              <a:gd name="connsiteY0" fmla="*/ 0 h 10000"/>
              <a:gd name="connsiteX1" fmla="*/ 6920 w 10000"/>
              <a:gd name="connsiteY1" fmla="*/ 0 h 10000"/>
              <a:gd name="connsiteX2" fmla="*/ 6920 w 10000"/>
              <a:gd name="connsiteY2" fmla="*/ 2518 h 10000"/>
              <a:gd name="connsiteX3" fmla="*/ 8152 w 10000"/>
              <a:gd name="connsiteY3" fmla="*/ 2518 h 10000"/>
              <a:gd name="connsiteX4" fmla="*/ 10000 w 10000"/>
              <a:gd name="connsiteY4" fmla="*/ 3332 h 10000"/>
              <a:gd name="connsiteX5" fmla="*/ 10000 w 10000"/>
              <a:gd name="connsiteY5" fmla="*/ 9948 h 10000"/>
              <a:gd name="connsiteX6" fmla="*/ 4623 w 10000"/>
              <a:gd name="connsiteY6" fmla="*/ 10000 h 10000"/>
              <a:gd name="connsiteX7" fmla="*/ 2184 w 10000"/>
              <a:gd name="connsiteY7" fmla="*/ 9784 h 10000"/>
              <a:gd name="connsiteX8" fmla="*/ 0 w 10000"/>
              <a:gd name="connsiteY8" fmla="*/ 9948 h 10000"/>
              <a:gd name="connsiteX9" fmla="*/ 0 w 10000"/>
              <a:gd name="connsiteY9" fmla="*/ 3332 h 10000"/>
              <a:gd name="connsiteX10" fmla="*/ 1848 w 10000"/>
              <a:gd name="connsiteY10" fmla="*/ 2518 h 10000"/>
              <a:gd name="connsiteX11" fmla="*/ 3225 w 10000"/>
              <a:gd name="connsiteY11" fmla="*/ 2518 h 10000"/>
              <a:gd name="connsiteX12" fmla="*/ 3225 w 10000"/>
              <a:gd name="connsiteY12" fmla="*/ 0 h 10000"/>
              <a:gd name="connsiteX0" fmla="*/ 3225 w 10000"/>
              <a:gd name="connsiteY0" fmla="*/ 0 h 10070"/>
              <a:gd name="connsiteX1" fmla="*/ 6920 w 10000"/>
              <a:gd name="connsiteY1" fmla="*/ 0 h 10070"/>
              <a:gd name="connsiteX2" fmla="*/ 6920 w 10000"/>
              <a:gd name="connsiteY2" fmla="*/ 2518 h 10070"/>
              <a:gd name="connsiteX3" fmla="*/ 8152 w 10000"/>
              <a:gd name="connsiteY3" fmla="*/ 2518 h 10070"/>
              <a:gd name="connsiteX4" fmla="*/ 10000 w 10000"/>
              <a:gd name="connsiteY4" fmla="*/ 3332 h 10070"/>
              <a:gd name="connsiteX5" fmla="*/ 10000 w 10000"/>
              <a:gd name="connsiteY5" fmla="*/ 9948 h 10070"/>
              <a:gd name="connsiteX6" fmla="*/ 4623 w 10000"/>
              <a:gd name="connsiteY6" fmla="*/ 10000 h 10070"/>
              <a:gd name="connsiteX7" fmla="*/ 2072 w 10000"/>
              <a:gd name="connsiteY7" fmla="*/ 10070 h 10070"/>
              <a:gd name="connsiteX8" fmla="*/ 0 w 10000"/>
              <a:gd name="connsiteY8" fmla="*/ 9948 h 10070"/>
              <a:gd name="connsiteX9" fmla="*/ 0 w 10000"/>
              <a:gd name="connsiteY9" fmla="*/ 3332 h 10070"/>
              <a:gd name="connsiteX10" fmla="*/ 1848 w 10000"/>
              <a:gd name="connsiteY10" fmla="*/ 2518 h 10070"/>
              <a:gd name="connsiteX11" fmla="*/ 3225 w 10000"/>
              <a:gd name="connsiteY11" fmla="*/ 2518 h 10070"/>
              <a:gd name="connsiteX12" fmla="*/ 3225 w 10000"/>
              <a:gd name="connsiteY12" fmla="*/ 0 h 10070"/>
              <a:gd name="connsiteX0" fmla="*/ 3225 w 10000"/>
              <a:gd name="connsiteY0" fmla="*/ 0 h 10000"/>
              <a:gd name="connsiteX1" fmla="*/ 6920 w 10000"/>
              <a:gd name="connsiteY1" fmla="*/ 0 h 10000"/>
              <a:gd name="connsiteX2" fmla="*/ 6920 w 10000"/>
              <a:gd name="connsiteY2" fmla="*/ 2518 h 10000"/>
              <a:gd name="connsiteX3" fmla="*/ 8152 w 10000"/>
              <a:gd name="connsiteY3" fmla="*/ 2518 h 10000"/>
              <a:gd name="connsiteX4" fmla="*/ 10000 w 10000"/>
              <a:gd name="connsiteY4" fmla="*/ 3332 h 10000"/>
              <a:gd name="connsiteX5" fmla="*/ 10000 w 10000"/>
              <a:gd name="connsiteY5" fmla="*/ 9948 h 10000"/>
              <a:gd name="connsiteX6" fmla="*/ 4623 w 10000"/>
              <a:gd name="connsiteY6" fmla="*/ 10000 h 10000"/>
              <a:gd name="connsiteX7" fmla="*/ 621 w 10000"/>
              <a:gd name="connsiteY7" fmla="*/ 9855 h 10000"/>
              <a:gd name="connsiteX8" fmla="*/ 0 w 10000"/>
              <a:gd name="connsiteY8" fmla="*/ 9948 h 10000"/>
              <a:gd name="connsiteX9" fmla="*/ 0 w 10000"/>
              <a:gd name="connsiteY9" fmla="*/ 3332 h 10000"/>
              <a:gd name="connsiteX10" fmla="*/ 1848 w 10000"/>
              <a:gd name="connsiteY10" fmla="*/ 2518 h 10000"/>
              <a:gd name="connsiteX11" fmla="*/ 3225 w 10000"/>
              <a:gd name="connsiteY11" fmla="*/ 2518 h 10000"/>
              <a:gd name="connsiteX12" fmla="*/ 3225 w 10000"/>
              <a:gd name="connsiteY1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00" h="10000">
                <a:moveTo>
                  <a:pt x="3225" y="0"/>
                </a:moveTo>
                <a:lnTo>
                  <a:pt x="6920" y="0"/>
                </a:lnTo>
                <a:lnTo>
                  <a:pt x="6920" y="2518"/>
                </a:lnTo>
                <a:lnTo>
                  <a:pt x="8152" y="2518"/>
                </a:lnTo>
                <a:lnTo>
                  <a:pt x="10000" y="3332"/>
                </a:lnTo>
                <a:lnTo>
                  <a:pt x="10000" y="9948"/>
                </a:lnTo>
                <a:lnTo>
                  <a:pt x="4623" y="10000"/>
                </a:lnTo>
                <a:lnTo>
                  <a:pt x="621" y="9855"/>
                </a:lnTo>
                <a:lnTo>
                  <a:pt x="0" y="9948"/>
                </a:lnTo>
                <a:lnTo>
                  <a:pt x="0" y="3332"/>
                </a:lnTo>
                <a:lnTo>
                  <a:pt x="1848" y="2518"/>
                </a:lnTo>
                <a:lnTo>
                  <a:pt x="3225" y="2518"/>
                </a:lnTo>
                <a:lnTo>
                  <a:pt x="3225" y="0"/>
                </a:lnTo>
              </a:path>
            </a:pathLst>
          </a:custGeom>
          <a:solidFill>
            <a:srgbClr val="FFCC99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ＭＳ Ｐゴシック" charset="-128"/>
            </a:endParaRPr>
          </a:p>
        </p:txBody>
      </p:sp>
      <p:grpSp>
        <p:nvGrpSpPr>
          <p:cNvPr id="25659" name="Group 1">
            <a:extLst>
              <a:ext uri="{FF2B5EF4-FFF2-40B4-BE49-F238E27FC236}">
                <a16:creationId xmlns:a16="http://schemas.microsoft.com/office/drawing/2014/main" id="{42779E94-AF52-E24D-8A71-C6D9A28C74D4}"/>
              </a:ext>
            </a:extLst>
          </p:cNvPr>
          <p:cNvGrpSpPr>
            <a:grpSpLocks/>
          </p:cNvGrpSpPr>
          <p:nvPr/>
        </p:nvGrpSpPr>
        <p:grpSpPr bwMode="auto">
          <a:xfrm>
            <a:off x="1096963" y="5154613"/>
            <a:ext cx="300037" cy="1049337"/>
            <a:chOff x="-1624718" y="7292925"/>
            <a:chExt cx="300038" cy="1048875"/>
          </a:xfrm>
        </p:grpSpPr>
        <p:grpSp>
          <p:nvGrpSpPr>
            <p:cNvPr id="25697" name="Group 21">
              <a:extLst>
                <a:ext uri="{FF2B5EF4-FFF2-40B4-BE49-F238E27FC236}">
                  <a16:creationId xmlns:a16="http://schemas.microsoft.com/office/drawing/2014/main" id="{FA24032E-D5F3-0126-0BBB-8C61A3E851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554571" y="7292925"/>
              <a:ext cx="185738" cy="660400"/>
              <a:chOff x="5403" y="3457"/>
              <a:chExt cx="209" cy="755"/>
            </a:xfrm>
          </p:grpSpPr>
          <p:sp>
            <p:nvSpPr>
              <p:cNvPr id="25699" name="Oval 22">
                <a:extLst>
                  <a:ext uri="{FF2B5EF4-FFF2-40B4-BE49-F238E27FC236}">
                    <a16:creationId xmlns:a16="http://schemas.microsoft.com/office/drawing/2014/main" id="{01D42253-E111-94C3-61CD-AB3896212E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7" y="3457"/>
                <a:ext cx="100" cy="1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700" name="Oval 23">
                <a:extLst>
                  <a:ext uri="{FF2B5EF4-FFF2-40B4-BE49-F238E27FC236}">
                    <a16:creationId xmlns:a16="http://schemas.microsoft.com/office/drawing/2014/main" id="{3CC70B41-0FFA-CE75-4CAE-23F1604777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3" y="3610"/>
                <a:ext cx="209" cy="20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701" name="Freeform 24">
                <a:extLst>
                  <a:ext uri="{FF2B5EF4-FFF2-40B4-BE49-F238E27FC236}">
                    <a16:creationId xmlns:a16="http://schemas.microsoft.com/office/drawing/2014/main" id="{7B802779-7BB7-D8BE-3585-A9A430006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4" y="3786"/>
                <a:ext cx="148" cy="426"/>
              </a:xfrm>
              <a:custGeom>
                <a:avLst/>
                <a:gdLst>
                  <a:gd name="T0" fmla="*/ 0 w 148"/>
                  <a:gd name="T1" fmla="*/ 0 h 426"/>
                  <a:gd name="T2" fmla="*/ 147 w 148"/>
                  <a:gd name="T3" fmla="*/ 0 h 426"/>
                  <a:gd name="T4" fmla="*/ 123 w 148"/>
                  <a:gd name="T5" fmla="*/ 425 h 426"/>
                  <a:gd name="T6" fmla="*/ 21 w 148"/>
                  <a:gd name="T7" fmla="*/ 425 h 426"/>
                  <a:gd name="T8" fmla="*/ 0 w 148"/>
                  <a:gd name="T9" fmla="*/ 0 h 4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"/>
                  <a:gd name="T16" fmla="*/ 0 h 426"/>
                  <a:gd name="T17" fmla="*/ 148 w 148"/>
                  <a:gd name="T18" fmla="*/ 426 h 4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" h="426">
                    <a:moveTo>
                      <a:pt x="0" y="0"/>
                    </a:moveTo>
                    <a:lnTo>
                      <a:pt x="147" y="0"/>
                    </a:lnTo>
                    <a:lnTo>
                      <a:pt x="123" y="425"/>
                    </a:lnTo>
                    <a:lnTo>
                      <a:pt x="21" y="425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2" name="Rectangle 25">
                <a:extLst>
                  <a:ext uri="{FF2B5EF4-FFF2-40B4-BE49-F238E27FC236}">
                    <a16:creationId xmlns:a16="http://schemas.microsoft.com/office/drawing/2014/main" id="{7C1CA7CF-DFE8-0667-49CE-4C4C6C323D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6" y="3510"/>
                <a:ext cx="101" cy="10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703" name="Rectangle 26">
                <a:extLst>
                  <a:ext uri="{FF2B5EF4-FFF2-40B4-BE49-F238E27FC236}">
                    <a16:creationId xmlns:a16="http://schemas.microsoft.com/office/drawing/2014/main" id="{DDCE4B55-885D-B312-7D30-1C5B3FC40A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37" y="3779"/>
                <a:ext cx="138" cy="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704" name="Rectangle 27">
                <a:extLst>
                  <a:ext uri="{FF2B5EF4-FFF2-40B4-BE49-F238E27FC236}">
                    <a16:creationId xmlns:a16="http://schemas.microsoft.com/office/drawing/2014/main" id="{27920048-CE52-D85F-8462-5F78AD950F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69" y="3609"/>
                <a:ext cx="76" cy="1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705" name="Rectangle 28">
                <a:extLst>
                  <a:ext uri="{FF2B5EF4-FFF2-40B4-BE49-F238E27FC236}">
                    <a16:creationId xmlns:a16="http://schemas.microsoft.com/office/drawing/2014/main" id="{800AA12C-57DA-BD30-2FB0-E2CD746CD6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67" y="3504"/>
                <a:ext cx="78" cy="1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" name="Group 29">
              <a:extLst>
                <a:ext uri="{FF2B5EF4-FFF2-40B4-BE49-F238E27FC236}">
                  <a16:creationId xmlns:a16="http://schemas.microsoft.com/office/drawing/2014/main" id="{662E8E26-E669-1E6A-27B7-922DA91229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624718" y="7475025"/>
              <a:ext cx="300038" cy="866775"/>
              <a:chOff x="528" y="240"/>
              <a:chExt cx="181" cy="498"/>
            </a:xfrm>
            <a:solidFill>
              <a:srgbClr val="FFD2A5">
                <a:alpha val="36000"/>
              </a:srgbClr>
            </a:solidFill>
          </p:grpSpPr>
          <p:sp>
            <p:nvSpPr>
              <p:cNvPr id="7" name="Line 30">
                <a:extLst>
                  <a:ext uri="{FF2B5EF4-FFF2-40B4-BE49-F238E27FC236}">
                    <a16:creationId xmlns:a16="http://schemas.microsoft.com/office/drawing/2014/main" id="{C409134D-70B3-1E8C-F90F-0473925BA3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5" y="485"/>
                <a:ext cx="0" cy="253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8" name="Line 31">
                <a:extLst>
                  <a:ext uri="{FF2B5EF4-FFF2-40B4-BE49-F238E27FC236}">
                    <a16:creationId xmlns:a16="http://schemas.microsoft.com/office/drawing/2014/main" id="{0A9AD047-214E-0E5D-FF2B-A0D129613C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1" y="485"/>
                <a:ext cx="0" cy="253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9" name="Freeform 32">
                <a:extLst>
                  <a:ext uri="{FF2B5EF4-FFF2-40B4-BE49-F238E27FC236}">
                    <a16:creationId xmlns:a16="http://schemas.microsoft.com/office/drawing/2014/main" id="{0A1AF1DF-6C08-A526-497F-FB818DE24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" y="240"/>
                <a:ext cx="181" cy="332"/>
              </a:xfrm>
              <a:custGeom>
                <a:avLst/>
                <a:gdLst>
                  <a:gd name="T0" fmla="*/ 16 w 277"/>
                  <a:gd name="T1" fmla="*/ 0 h 517"/>
                  <a:gd name="T2" fmla="*/ 35 w 277"/>
                  <a:gd name="T3" fmla="*/ 0 h 517"/>
                  <a:gd name="T4" fmla="*/ 35 w 277"/>
                  <a:gd name="T5" fmla="*/ 18 h 517"/>
                  <a:gd name="T6" fmla="*/ 41 w 277"/>
                  <a:gd name="T7" fmla="*/ 18 h 517"/>
                  <a:gd name="T8" fmla="*/ 50 w 277"/>
                  <a:gd name="T9" fmla="*/ 24 h 517"/>
                  <a:gd name="T10" fmla="*/ 50 w 277"/>
                  <a:gd name="T11" fmla="*/ 71 h 517"/>
                  <a:gd name="T12" fmla="*/ 41 w 277"/>
                  <a:gd name="T13" fmla="*/ 88 h 517"/>
                  <a:gd name="T14" fmla="*/ 9 w 277"/>
                  <a:gd name="T15" fmla="*/ 88 h 517"/>
                  <a:gd name="T16" fmla="*/ 0 w 277"/>
                  <a:gd name="T17" fmla="*/ 71 h 517"/>
                  <a:gd name="T18" fmla="*/ 0 w 277"/>
                  <a:gd name="T19" fmla="*/ 24 h 517"/>
                  <a:gd name="T20" fmla="*/ 9 w 277"/>
                  <a:gd name="T21" fmla="*/ 18 h 517"/>
                  <a:gd name="T22" fmla="*/ 16 w 277"/>
                  <a:gd name="T23" fmla="*/ 18 h 517"/>
                  <a:gd name="T24" fmla="*/ 16 w 277"/>
                  <a:gd name="T25" fmla="*/ 0 h 5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7"/>
                  <a:gd name="T40" fmla="*/ 0 h 517"/>
                  <a:gd name="T41" fmla="*/ 277 w 277"/>
                  <a:gd name="T42" fmla="*/ 517 h 5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7" h="517">
                    <a:moveTo>
                      <a:pt x="89" y="0"/>
                    </a:moveTo>
                    <a:lnTo>
                      <a:pt x="191" y="0"/>
                    </a:lnTo>
                    <a:lnTo>
                      <a:pt x="191" y="105"/>
                    </a:lnTo>
                    <a:lnTo>
                      <a:pt x="225" y="105"/>
                    </a:lnTo>
                    <a:lnTo>
                      <a:pt x="276" y="139"/>
                    </a:lnTo>
                    <a:lnTo>
                      <a:pt x="276" y="415"/>
                    </a:lnTo>
                    <a:lnTo>
                      <a:pt x="225" y="516"/>
                    </a:lnTo>
                    <a:lnTo>
                      <a:pt x="51" y="516"/>
                    </a:lnTo>
                    <a:lnTo>
                      <a:pt x="0" y="415"/>
                    </a:lnTo>
                    <a:lnTo>
                      <a:pt x="0" y="139"/>
                    </a:lnTo>
                    <a:lnTo>
                      <a:pt x="51" y="105"/>
                    </a:lnTo>
                    <a:lnTo>
                      <a:pt x="89" y="105"/>
                    </a:lnTo>
                    <a:lnTo>
                      <a:pt x="89" y="0"/>
                    </a:lnTo>
                  </a:path>
                </a:pathLst>
              </a:custGeom>
              <a:grpFill/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ＭＳ Ｐゴシック" charset="-128"/>
                </a:endParaRPr>
              </a:p>
            </p:txBody>
          </p:sp>
        </p:grpSp>
      </p:grpSp>
      <p:grpSp>
        <p:nvGrpSpPr>
          <p:cNvPr id="25662" name="Group 12">
            <a:extLst>
              <a:ext uri="{FF2B5EF4-FFF2-40B4-BE49-F238E27FC236}">
                <a16:creationId xmlns:a16="http://schemas.microsoft.com/office/drawing/2014/main" id="{E05F909E-5C38-696F-99CE-6515265AE330}"/>
              </a:ext>
            </a:extLst>
          </p:cNvPr>
          <p:cNvGrpSpPr>
            <a:grpSpLocks/>
          </p:cNvGrpSpPr>
          <p:nvPr/>
        </p:nvGrpSpPr>
        <p:grpSpPr bwMode="auto">
          <a:xfrm>
            <a:off x="6762748" y="205542"/>
            <a:ext cx="287338" cy="790575"/>
            <a:chOff x="6827837" y="241010"/>
            <a:chExt cx="287338" cy="790575"/>
          </a:xfrm>
        </p:grpSpPr>
        <p:grpSp>
          <p:nvGrpSpPr>
            <p:cNvPr id="25663" name="Group 29">
              <a:extLst>
                <a:ext uri="{FF2B5EF4-FFF2-40B4-BE49-F238E27FC236}">
                  <a16:creationId xmlns:a16="http://schemas.microsoft.com/office/drawing/2014/main" id="{ED8E46EC-B6C9-3F79-2135-36C68257AF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27837" y="241010"/>
              <a:ext cx="287338" cy="790575"/>
              <a:chOff x="528" y="240"/>
              <a:chExt cx="181" cy="498"/>
            </a:xfrm>
          </p:grpSpPr>
          <p:sp>
            <p:nvSpPr>
              <p:cNvPr id="25665" name="Line 30">
                <a:extLst>
                  <a:ext uri="{FF2B5EF4-FFF2-40B4-BE49-F238E27FC236}">
                    <a16:creationId xmlns:a16="http://schemas.microsoft.com/office/drawing/2014/main" id="{FF61279A-4821-35FE-D9F8-8B1515C5DA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5" y="485"/>
                <a:ext cx="0" cy="2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66" name="Line 31">
                <a:extLst>
                  <a:ext uri="{FF2B5EF4-FFF2-40B4-BE49-F238E27FC236}">
                    <a16:creationId xmlns:a16="http://schemas.microsoft.com/office/drawing/2014/main" id="{68745CE1-214A-C7B9-2738-C3945DE457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1" y="485"/>
                <a:ext cx="0" cy="2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67" name="Freeform 32">
                <a:extLst>
                  <a:ext uri="{FF2B5EF4-FFF2-40B4-BE49-F238E27FC236}">
                    <a16:creationId xmlns:a16="http://schemas.microsoft.com/office/drawing/2014/main" id="{19AC9C7C-15D6-15EC-C77A-22B0142885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" y="240"/>
                <a:ext cx="181" cy="332"/>
              </a:xfrm>
              <a:custGeom>
                <a:avLst/>
                <a:gdLst>
                  <a:gd name="T0" fmla="*/ 1 w 277"/>
                  <a:gd name="T1" fmla="*/ 0 h 517"/>
                  <a:gd name="T2" fmla="*/ 1 w 277"/>
                  <a:gd name="T3" fmla="*/ 0 h 517"/>
                  <a:gd name="T4" fmla="*/ 1 w 277"/>
                  <a:gd name="T5" fmla="*/ 1 h 517"/>
                  <a:gd name="T6" fmla="*/ 1 w 277"/>
                  <a:gd name="T7" fmla="*/ 1 h 517"/>
                  <a:gd name="T8" fmla="*/ 1 w 277"/>
                  <a:gd name="T9" fmla="*/ 1 h 517"/>
                  <a:gd name="T10" fmla="*/ 1 w 277"/>
                  <a:gd name="T11" fmla="*/ 1 h 517"/>
                  <a:gd name="T12" fmla="*/ 1 w 277"/>
                  <a:gd name="T13" fmla="*/ 1 h 517"/>
                  <a:gd name="T14" fmla="*/ 1 w 277"/>
                  <a:gd name="T15" fmla="*/ 1 h 517"/>
                  <a:gd name="T16" fmla="*/ 0 w 277"/>
                  <a:gd name="T17" fmla="*/ 1 h 517"/>
                  <a:gd name="T18" fmla="*/ 0 w 277"/>
                  <a:gd name="T19" fmla="*/ 1 h 517"/>
                  <a:gd name="T20" fmla="*/ 1 w 277"/>
                  <a:gd name="T21" fmla="*/ 1 h 517"/>
                  <a:gd name="T22" fmla="*/ 1 w 277"/>
                  <a:gd name="T23" fmla="*/ 1 h 517"/>
                  <a:gd name="T24" fmla="*/ 1 w 277"/>
                  <a:gd name="T25" fmla="*/ 0 h 5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7"/>
                  <a:gd name="T40" fmla="*/ 0 h 517"/>
                  <a:gd name="T41" fmla="*/ 277 w 277"/>
                  <a:gd name="T42" fmla="*/ 517 h 5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7" h="517">
                    <a:moveTo>
                      <a:pt x="89" y="0"/>
                    </a:moveTo>
                    <a:lnTo>
                      <a:pt x="191" y="0"/>
                    </a:lnTo>
                    <a:lnTo>
                      <a:pt x="191" y="105"/>
                    </a:lnTo>
                    <a:lnTo>
                      <a:pt x="225" y="105"/>
                    </a:lnTo>
                    <a:lnTo>
                      <a:pt x="276" y="139"/>
                    </a:lnTo>
                    <a:lnTo>
                      <a:pt x="276" y="415"/>
                    </a:lnTo>
                    <a:lnTo>
                      <a:pt x="225" y="516"/>
                    </a:lnTo>
                    <a:lnTo>
                      <a:pt x="51" y="516"/>
                    </a:lnTo>
                    <a:lnTo>
                      <a:pt x="0" y="415"/>
                    </a:lnTo>
                    <a:lnTo>
                      <a:pt x="0" y="139"/>
                    </a:lnTo>
                    <a:lnTo>
                      <a:pt x="51" y="105"/>
                    </a:lnTo>
                    <a:lnTo>
                      <a:pt x="89" y="105"/>
                    </a:lnTo>
                    <a:lnTo>
                      <a:pt x="89" y="0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DBB257F-22DD-BAC4-6864-3195AE81B01F}"/>
                </a:ext>
              </a:extLst>
            </p:cNvPr>
            <p:cNvSpPr/>
            <p:nvPr/>
          </p:nvSpPr>
          <p:spPr bwMode="auto">
            <a:xfrm>
              <a:off x="6913562" y="418810"/>
              <a:ext cx="115888" cy="14605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D85D4AF-081B-207F-93A3-CF270697F3F1}"/>
              </a:ext>
            </a:extLst>
          </p:cNvPr>
          <p:cNvGrpSpPr/>
          <p:nvPr/>
        </p:nvGrpSpPr>
        <p:grpSpPr>
          <a:xfrm>
            <a:off x="1957287" y="2448410"/>
            <a:ext cx="348413" cy="1252433"/>
            <a:chOff x="-1612560" y="824733"/>
            <a:chExt cx="348413" cy="1252433"/>
          </a:xfrm>
        </p:grpSpPr>
        <p:grpSp>
          <p:nvGrpSpPr>
            <p:cNvPr id="3" name="Group 263">
              <a:extLst>
                <a:ext uri="{FF2B5EF4-FFF2-40B4-BE49-F238E27FC236}">
                  <a16:creationId xmlns:a16="http://schemas.microsoft.com/office/drawing/2014/main" id="{6A088A4C-1A4C-45AF-15F3-05E2C66FED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582021" y="824733"/>
              <a:ext cx="287337" cy="1022350"/>
              <a:chOff x="3337430" y="3048000"/>
              <a:chExt cx="287338" cy="1021321"/>
            </a:xfrm>
          </p:grpSpPr>
          <p:sp>
            <p:nvSpPr>
              <p:cNvPr id="17" name="Freeform 32">
                <a:extLst>
                  <a:ext uri="{FF2B5EF4-FFF2-40B4-BE49-F238E27FC236}">
                    <a16:creationId xmlns:a16="http://schemas.microsoft.com/office/drawing/2014/main" id="{FD551981-8BD1-D699-2147-69D7167360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7430" y="3542271"/>
                <a:ext cx="287338" cy="527050"/>
              </a:xfrm>
              <a:custGeom>
                <a:avLst/>
                <a:gdLst>
                  <a:gd name="T0" fmla="*/ 2147483646 w 277"/>
                  <a:gd name="T1" fmla="*/ 0 h 517"/>
                  <a:gd name="T2" fmla="*/ 2147483646 w 277"/>
                  <a:gd name="T3" fmla="*/ 0 h 517"/>
                  <a:gd name="T4" fmla="*/ 2147483646 w 277"/>
                  <a:gd name="T5" fmla="*/ 2147483646 h 517"/>
                  <a:gd name="T6" fmla="*/ 2147483646 w 277"/>
                  <a:gd name="T7" fmla="*/ 2147483646 h 517"/>
                  <a:gd name="T8" fmla="*/ 2147483646 w 277"/>
                  <a:gd name="T9" fmla="*/ 2147483646 h 517"/>
                  <a:gd name="T10" fmla="*/ 2147483646 w 277"/>
                  <a:gd name="T11" fmla="*/ 2147483646 h 517"/>
                  <a:gd name="T12" fmla="*/ 2147483646 w 277"/>
                  <a:gd name="T13" fmla="*/ 2147483646 h 517"/>
                  <a:gd name="T14" fmla="*/ 2147483646 w 277"/>
                  <a:gd name="T15" fmla="*/ 2147483646 h 517"/>
                  <a:gd name="T16" fmla="*/ 0 w 277"/>
                  <a:gd name="T17" fmla="*/ 2147483646 h 517"/>
                  <a:gd name="T18" fmla="*/ 0 w 277"/>
                  <a:gd name="T19" fmla="*/ 2147483646 h 517"/>
                  <a:gd name="T20" fmla="*/ 2147483646 w 277"/>
                  <a:gd name="T21" fmla="*/ 2147483646 h 517"/>
                  <a:gd name="T22" fmla="*/ 2147483646 w 277"/>
                  <a:gd name="T23" fmla="*/ 2147483646 h 517"/>
                  <a:gd name="T24" fmla="*/ 2147483646 w 277"/>
                  <a:gd name="T25" fmla="*/ 0 h 5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7"/>
                  <a:gd name="T40" fmla="*/ 0 h 517"/>
                  <a:gd name="T41" fmla="*/ 277 w 277"/>
                  <a:gd name="T42" fmla="*/ 517 h 5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7" h="517">
                    <a:moveTo>
                      <a:pt x="89" y="0"/>
                    </a:moveTo>
                    <a:lnTo>
                      <a:pt x="191" y="0"/>
                    </a:lnTo>
                    <a:lnTo>
                      <a:pt x="191" y="105"/>
                    </a:lnTo>
                    <a:lnTo>
                      <a:pt x="225" y="105"/>
                    </a:lnTo>
                    <a:lnTo>
                      <a:pt x="276" y="139"/>
                    </a:lnTo>
                    <a:lnTo>
                      <a:pt x="276" y="415"/>
                    </a:lnTo>
                    <a:lnTo>
                      <a:pt x="225" y="516"/>
                    </a:lnTo>
                    <a:lnTo>
                      <a:pt x="51" y="516"/>
                    </a:lnTo>
                    <a:lnTo>
                      <a:pt x="0" y="415"/>
                    </a:lnTo>
                    <a:lnTo>
                      <a:pt x="0" y="139"/>
                    </a:lnTo>
                    <a:lnTo>
                      <a:pt x="51" y="105"/>
                    </a:lnTo>
                    <a:lnTo>
                      <a:pt x="89" y="105"/>
                    </a:lnTo>
                    <a:lnTo>
                      <a:pt x="89" y="0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4297B7C2-9549-5810-0479-C0BA54A32F43}"/>
                  </a:ext>
                </a:extLst>
              </p:cNvPr>
              <p:cNvCxnSpPr/>
              <p:nvPr/>
            </p:nvCxnSpPr>
            <p:spPr>
              <a:xfrm>
                <a:off x="3475542" y="3048000"/>
                <a:ext cx="0" cy="45674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 w="lg" len="lg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746">
              <a:extLst>
                <a:ext uri="{FF2B5EF4-FFF2-40B4-BE49-F238E27FC236}">
                  <a16:creationId xmlns:a16="http://schemas.microsoft.com/office/drawing/2014/main" id="{9BEC1C88-DDEC-7800-C9BD-D7E96673AF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612560" y="1449388"/>
              <a:ext cx="348413" cy="627778"/>
              <a:chOff x="4070371" y="5638268"/>
              <a:chExt cx="346076" cy="602195"/>
            </a:xfrm>
          </p:grpSpPr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1E969FD6-DFBC-E851-93A6-0CA81D3C5C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0371" y="5638268"/>
                <a:ext cx="346075" cy="596900"/>
              </a:xfrm>
              <a:custGeom>
                <a:avLst/>
                <a:gdLst>
                  <a:gd name="T0" fmla="*/ 2147483646 w 218"/>
                  <a:gd name="T1" fmla="*/ 0 h 376"/>
                  <a:gd name="T2" fmla="*/ 2147483646 w 218"/>
                  <a:gd name="T3" fmla="*/ 0 h 376"/>
                  <a:gd name="T4" fmla="*/ 2147483646 w 218"/>
                  <a:gd name="T5" fmla="*/ 2147483646 h 376"/>
                  <a:gd name="T6" fmla="*/ 2147483646 w 218"/>
                  <a:gd name="T7" fmla="*/ 2147483646 h 376"/>
                  <a:gd name="T8" fmla="*/ 2147483646 w 218"/>
                  <a:gd name="T9" fmla="*/ 2147483646 h 376"/>
                  <a:gd name="T10" fmla="*/ 0 w 218"/>
                  <a:gd name="T11" fmla="*/ 2147483646 h 376"/>
                  <a:gd name="T12" fmla="*/ 0 w 218"/>
                  <a:gd name="T13" fmla="*/ 2147483646 h 376"/>
                  <a:gd name="T14" fmla="*/ 2147483646 w 218"/>
                  <a:gd name="T15" fmla="*/ 2147483646 h 376"/>
                  <a:gd name="T16" fmla="*/ 2147483646 w 218"/>
                  <a:gd name="T17" fmla="*/ 2147483646 h 376"/>
                  <a:gd name="T18" fmla="*/ 2147483646 w 218"/>
                  <a:gd name="T19" fmla="*/ 2147483646 h 376"/>
                  <a:gd name="T20" fmla="*/ 2147483646 w 218"/>
                  <a:gd name="T21" fmla="*/ 2147483646 h 376"/>
                  <a:gd name="T22" fmla="*/ 2147483646 w 218"/>
                  <a:gd name="T23" fmla="*/ 2147483646 h 376"/>
                  <a:gd name="T24" fmla="*/ 2147483646 w 218"/>
                  <a:gd name="T25" fmla="*/ 2147483646 h 376"/>
                  <a:gd name="T26" fmla="*/ 2147483646 w 218"/>
                  <a:gd name="T27" fmla="*/ 2147483646 h 376"/>
                  <a:gd name="T28" fmla="*/ 2147483646 w 218"/>
                  <a:gd name="T29" fmla="*/ 2147483646 h 376"/>
                  <a:gd name="T30" fmla="*/ 2147483646 w 218"/>
                  <a:gd name="T31" fmla="*/ 2147483646 h 376"/>
                  <a:gd name="T32" fmla="*/ 2147483646 w 218"/>
                  <a:gd name="T33" fmla="*/ 2147483646 h 376"/>
                  <a:gd name="T34" fmla="*/ 2147483646 w 218"/>
                  <a:gd name="T35" fmla="*/ 2147483646 h 376"/>
                  <a:gd name="T36" fmla="*/ 2147483646 w 218"/>
                  <a:gd name="T37" fmla="*/ 2147483646 h 376"/>
                  <a:gd name="T38" fmla="*/ 2147483646 w 218"/>
                  <a:gd name="T39" fmla="*/ 2147483646 h 376"/>
                  <a:gd name="T40" fmla="*/ 2147483646 w 218"/>
                  <a:gd name="T41" fmla="*/ 0 h 376"/>
                  <a:gd name="T42" fmla="*/ 2147483646 w 218"/>
                  <a:gd name="T43" fmla="*/ 0 h 37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18" h="376">
                    <a:moveTo>
                      <a:pt x="70" y="0"/>
                    </a:moveTo>
                    <a:lnTo>
                      <a:pt x="70" y="0"/>
                    </a:lnTo>
                    <a:lnTo>
                      <a:pt x="70" y="74"/>
                    </a:lnTo>
                    <a:lnTo>
                      <a:pt x="24" y="74"/>
                    </a:lnTo>
                    <a:lnTo>
                      <a:pt x="0" y="101"/>
                    </a:lnTo>
                    <a:lnTo>
                      <a:pt x="0" y="300"/>
                    </a:lnTo>
                    <a:lnTo>
                      <a:pt x="37" y="376"/>
                    </a:lnTo>
                    <a:lnTo>
                      <a:pt x="38" y="376"/>
                    </a:lnTo>
                    <a:lnTo>
                      <a:pt x="180" y="376"/>
                    </a:lnTo>
                    <a:lnTo>
                      <a:pt x="181" y="374"/>
                    </a:lnTo>
                    <a:lnTo>
                      <a:pt x="181" y="373"/>
                    </a:lnTo>
                    <a:lnTo>
                      <a:pt x="218" y="300"/>
                    </a:lnTo>
                    <a:lnTo>
                      <a:pt x="218" y="101"/>
                    </a:lnTo>
                    <a:lnTo>
                      <a:pt x="192" y="74"/>
                    </a:lnTo>
                    <a:lnTo>
                      <a:pt x="146" y="74"/>
                    </a:lnTo>
                    <a:lnTo>
                      <a:pt x="146" y="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D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Line 8">
                <a:extLst>
                  <a:ext uri="{FF2B5EF4-FFF2-40B4-BE49-F238E27FC236}">
                    <a16:creationId xmlns:a16="http://schemas.microsoft.com/office/drawing/2014/main" id="{E1C33165-EA5B-8AF3-6F80-956B99F41B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81496" y="5643563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9">
                <a:extLst>
                  <a:ext uri="{FF2B5EF4-FFF2-40B4-BE49-F238E27FC236}">
                    <a16:creationId xmlns:a16="http://schemas.microsoft.com/office/drawing/2014/main" id="{CABE1B5D-BE98-7FF6-5AA1-1C5EE0724F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81496" y="5643563"/>
                <a:ext cx="0" cy="1174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10">
                <a:extLst>
                  <a:ext uri="{FF2B5EF4-FFF2-40B4-BE49-F238E27FC236}">
                    <a16:creationId xmlns:a16="http://schemas.microsoft.com/office/drawing/2014/main" id="{9F2A2EF3-E0AE-417B-4716-E64F25342A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81496" y="5761038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11">
                <a:extLst>
                  <a:ext uri="{FF2B5EF4-FFF2-40B4-BE49-F238E27FC236}">
                    <a16:creationId xmlns:a16="http://schemas.microsoft.com/office/drawing/2014/main" id="{42CC7E11-96D1-95B7-9F61-CF4326B612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08471" y="5761038"/>
                <a:ext cx="7302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12">
                <a:extLst>
                  <a:ext uri="{FF2B5EF4-FFF2-40B4-BE49-F238E27FC236}">
                    <a16:creationId xmlns:a16="http://schemas.microsoft.com/office/drawing/2014/main" id="{55DD567D-B9B2-517C-B921-0FC86D7C59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70371" y="5761038"/>
                <a:ext cx="38100" cy="4286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13">
                <a:extLst>
                  <a:ext uri="{FF2B5EF4-FFF2-40B4-BE49-F238E27FC236}">
                    <a16:creationId xmlns:a16="http://schemas.microsoft.com/office/drawing/2014/main" id="{5313861F-F279-71E1-6693-D0E895BD6E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0371" y="5803900"/>
                <a:ext cx="0" cy="3159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14">
                <a:extLst>
                  <a:ext uri="{FF2B5EF4-FFF2-40B4-BE49-F238E27FC236}">
                    <a16:creationId xmlns:a16="http://schemas.microsoft.com/office/drawing/2014/main" id="{113E6769-2CC6-FCF7-74EC-DF9E26C89D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0371" y="6119813"/>
                <a:ext cx="58738" cy="12065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15">
                <a:extLst>
                  <a:ext uri="{FF2B5EF4-FFF2-40B4-BE49-F238E27FC236}">
                    <a16:creationId xmlns:a16="http://schemas.microsoft.com/office/drawing/2014/main" id="{5E0EB0BE-D0F3-5770-8919-74C41328AF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9109" y="6240463"/>
                <a:ext cx="15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16">
                <a:extLst>
                  <a:ext uri="{FF2B5EF4-FFF2-40B4-BE49-F238E27FC236}">
                    <a16:creationId xmlns:a16="http://schemas.microsoft.com/office/drawing/2014/main" id="{30ABA753-1841-4328-A230-481429BD2F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0696" y="6240463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17">
                <a:extLst>
                  <a:ext uri="{FF2B5EF4-FFF2-40B4-BE49-F238E27FC236}">
                    <a16:creationId xmlns:a16="http://schemas.microsoft.com/office/drawing/2014/main" id="{2C195DA5-F810-E29C-6FFA-74F0CDD3CA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0696" y="6240463"/>
                <a:ext cx="22542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18">
                <a:extLst>
                  <a:ext uri="{FF2B5EF4-FFF2-40B4-BE49-F238E27FC236}">
                    <a16:creationId xmlns:a16="http://schemas.microsoft.com/office/drawing/2014/main" id="{E8808EF6-263E-BDD0-9315-BE215FB8DC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6121" y="6240463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19">
                <a:extLst>
                  <a:ext uri="{FF2B5EF4-FFF2-40B4-BE49-F238E27FC236}">
                    <a16:creationId xmlns:a16="http://schemas.microsoft.com/office/drawing/2014/main" id="{2AFFED7C-90BF-EAC2-8D95-0A76F9D408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56121" y="6237288"/>
                <a:ext cx="1588" cy="31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20">
                <a:extLst>
                  <a:ext uri="{FF2B5EF4-FFF2-40B4-BE49-F238E27FC236}">
                    <a16:creationId xmlns:a16="http://schemas.microsoft.com/office/drawing/2014/main" id="{AB9E96A2-7856-0B39-6684-E021A37AE1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57709" y="6235700"/>
                <a:ext cx="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21">
                <a:extLst>
                  <a:ext uri="{FF2B5EF4-FFF2-40B4-BE49-F238E27FC236}">
                    <a16:creationId xmlns:a16="http://schemas.microsoft.com/office/drawing/2014/main" id="{092820BD-70BB-EF32-14E8-E3A8EDAFAB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57709" y="6119813"/>
                <a:ext cx="58738" cy="11588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2">
                <a:extLst>
                  <a:ext uri="{FF2B5EF4-FFF2-40B4-BE49-F238E27FC236}">
                    <a16:creationId xmlns:a16="http://schemas.microsoft.com/office/drawing/2014/main" id="{7FEB8775-D704-7DB7-1D7C-1AA75F9EB7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16446" y="5803900"/>
                <a:ext cx="0" cy="3159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3">
                <a:extLst>
                  <a:ext uri="{FF2B5EF4-FFF2-40B4-BE49-F238E27FC236}">
                    <a16:creationId xmlns:a16="http://schemas.microsoft.com/office/drawing/2014/main" id="{5B335CDA-C533-E4E3-83A0-54CA6B02A8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375171" y="5761038"/>
                <a:ext cx="41275" cy="4286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24">
                <a:extLst>
                  <a:ext uri="{FF2B5EF4-FFF2-40B4-BE49-F238E27FC236}">
                    <a16:creationId xmlns:a16="http://schemas.microsoft.com/office/drawing/2014/main" id="{0BD685AC-0A03-96F6-9F91-3F09DD0E59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5171" y="5761038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25">
                <a:extLst>
                  <a:ext uri="{FF2B5EF4-FFF2-40B4-BE49-F238E27FC236}">
                    <a16:creationId xmlns:a16="http://schemas.microsoft.com/office/drawing/2014/main" id="{D641C139-5114-3610-09D5-DF82403B35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02146" y="5761038"/>
                <a:ext cx="7302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6">
                <a:extLst>
                  <a:ext uri="{FF2B5EF4-FFF2-40B4-BE49-F238E27FC236}">
                    <a16:creationId xmlns:a16="http://schemas.microsoft.com/office/drawing/2014/main" id="{017EAA29-883B-752E-4C1A-C876797788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2146" y="5761038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7">
                <a:extLst>
                  <a:ext uri="{FF2B5EF4-FFF2-40B4-BE49-F238E27FC236}">
                    <a16:creationId xmlns:a16="http://schemas.microsoft.com/office/drawing/2014/main" id="{9AAF5B5A-53AC-E641-68FD-033422C0F0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02146" y="5643563"/>
                <a:ext cx="0" cy="1174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8">
                <a:extLst>
                  <a:ext uri="{FF2B5EF4-FFF2-40B4-BE49-F238E27FC236}">
                    <a16:creationId xmlns:a16="http://schemas.microsoft.com/office/drawing/2014/main" id="{181E4957-4B4E-FAD3-E6E2-D94C094C81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81496" y="5643563"/>
                <a:ext cx="12065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29">
                <a:extLst>
                  <a:ext uri="{FF2B5EF4-FFF2-40B4-BE49-F238E27FC236}">
                    <a16:creationId xmlns:a16="http://schemas.microsoft.com/office/drawing/2014/main" id="{9B5F02EF-8125-78C8-2867-79607CF05F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2446" y="5846763"/>
                <a:ext cx="187325" cy="193675"/>
              </a:xfrm>
              <a:custGeom>
                <a:avLst/>
                <a:gdLst>
                  <a:gd name="T0" fmla="*/ 2147483646 w 118"/>
                  <a:gd name="T1" fmla="*/ 2147483646 h 122"/>
                  <a:gd name="T2" fmla="*/ 2147483646 w 118"/>
                  <a:gd name="T3" fmla="*/ 2147483646 h 122"/>
                  <a:gd name="T4" fmla="*/ 2147483646 w 118"/>
                  <a:gd name="T5" fmla="*/ 2147483646 h 122"/>
                  <a:gd name="T6" fmla="*/ 2147483646 w 118"/>
                  <a:gd name="T7" fmla="*/ 2147483646 h 122"/>
                  <a:gd name="T8" fmla="*/ 2147483646 w 118"/>
                  <a:gd name="T9" fmla="*/ 2147483646 h 122"/>
                  <a:gd name="T10" fmla="*/ 2147483646 w 118"/>
                  <a:gd name="T11" fmla="*/ 2147483646 h 122"/>
                  <a:gd name="T12" fmla="*/ 2147483646 w 118"/>
                  <a:gd name="T13" fmla="*/ 2147483646 h 122"/>
                  <a:gd name="T14" fmla="*/ 2147483646 w 118"/>
                  <a:gd name="T15" fmla="*/ 2147483646 h 122"/>
                  <a:gd name="T16" fmla="*/ 2147483646 w 118"/>
                  <a:gd name="T17" fmla="*/ 2147483646 h 122"/>
                  <a:gd name="T18" fmla="*/ 2147483646 w 118"/>
                  <a:gd name="T19" fmla="*/ 2147483646 h 122"/>
                  <a:gd name="T20" fmla="*/ 2147483646 w 118"/>
                  <a:gd name="T21" fmla="*/ 2147483646 h 122"/>
                  <a:gd name="T22" fmla="*/ 2147483646 w 118"/>
                  <a:gd name="T23" fmla="*/ 2147483646 h 122"/>
                  <a:gd name="T24" fmla="*/ 0 w 118"/>
                  <a:gd name="T25" fmla="*/ 2147483646 h 122"/>
                  <a:gd name="T26" fmla="*/ 2147483646 w 118"/>
                  <a:gd name="T27" fmla="*/ 2147483646 h 122"/>
                  <a:gd name="T28" fmla="*/ 2147483646 w 118"/>
                  <a:gd name="T29" fmla="*/ 2147483646 h 122"/>
                  <a:gd name="T30" fmla="*/ 2147483646 w 118"/>
                  <a:gd name="T31" fmla="*/ 2147483646 h 122"/>
                  <a:gd name="T32" fmla="*/ 2147483646 w 118"/>
                  <a:gd name="T33" fmla="*/ 2147483646 h 122"/>
                  <a:gd name="T34" fmla="*/ 2147483646 w 118"/>
                  <a:gd name="T35" fmla="*/ 2147483646 h 122"/>
                  <a:gd name="T36" fmla="*/ 2147483646 w 118"/>
                  <a:gd name="T37" fmla="*/ 2147483646 h 122"/>
                  <a:gd name="T38" fmla="*/ 2147483646 w 118"/>
                  <a:gd name="T39" fmla="*/ 2147483646 h 122"/>
                  <a:gd name="T40" fmla="*/ 2147483646 w 118"/>
                  <a:gd name="T41" fmla="*/ 2147483646 h 122"/>
                  <a:gd name="T42" fmla="*/ 2147483646 w 118"/>
                  <a:gd name="T43" fmla="*/ 2147483646 h 122"/>
                  <a:gd name="T44" fmla="*/ 2147483646 w 118"/>
                  <a:gd name="T45" fmla="*/ 2147483646 h 122"/>
                  <a:gd name="T46" fmla="*/ 2147483646 w 118"/>
                  <a:gd name="T47" fmla="*/ 2147483646 h 122"/>
                  <a:gd name="T48" fmla="*/ 2147483646 w 118"/>
                  <a:gd name="T49" fmla="*/ 2147483646 h 122"/>
                  <a:gd name="T50" fmla="*/ 2147483646 w 118"/>
                  <a:gd name="T51" fmla="*/ 2147483646 h 122"/>
                  <a:gd name="T52" fmla="*/ 2147483646 w 118"/>
                  <a:gd name="T53" fmla="*/ 2147483646 h 122"/>
                  <a:gd name="T54" fmla="*/ 2147483646 w 118"/>
                  <a:gd name="T55" fmla="*/ 2147483646 h 122"/>
                  <a:gd name="T56" fmla="*/ 2147483646 w 118"/>
                  <a:gd name="T57" fmla="*/ 2147483646 h 122"/>
                  <a:gd name="T58" fmla="*/ 2147483646 w 118"/>
                  <a:gd name="T59" fmla="*/ 2147483646 h 122"/>
                  <a:gd name="T60" fmla="*/ 2147483646 w 118"/>
                  <a:gd name="T61" fmla="*/ 0 h 122"/>
                  <a:gd name="T62" fmla="*/ 2147483646 w 118"/>
                  <a:gd name="T63" fmla="*/ 2147483646 h 122"/>
                  <a:gd name="T64" fmla="*/ 2147483646 w 118"/>
                  <a:gd name="T65" fmla="*/ 2147483646 h 122"/>
                  <a:gd name="T66" fmla="*/ 2147483646 w 118"/>
                  <a:gd name="T67" fmla="*/ 2147483646 h 122"/>
                  <a:gd name="T68" fmla="*/ 2147483646 w 118"/>
                  <a:gd name="T69" fmla="*/ 2147483646 h 122"/>
                  <a:gd name="T70" fmla="*/ 2147483646 w 118"/>
                  <a:gd name="T71" fmla="*/ 2147483646 h 122"/>
                  <a:gd name="T72" fmla="*/ 2147483646 w 118"/>
                  <a:gd name="T73" fmla="*/ 2147483646 h 122"/>
                  <a:gd name="T74" fmla="*/ 2147483646 w 118"/>
                  <a:gd name="T75" fmla="*/ 2147483646 h 122"/>
                  <a:gd name="T76" fmla="*/ 2147483646 w 118"/>
                  <a:gd name="T77" fmla="*/ 2147483646 h 122"/>
                  <a:gd name="T78" fmla="*/ 2147483646 w 118"/>
                  <a:gd name="T79" fmla="*/ 2147483646 h 122"/>
                  <a:gd name="T80" fmla="*/ 2147483646 w 118"/>
                  <a:gd name="T81" fmla="*/ 2147483646 h 122"/>
                  <a:gd name="T82" fmla="*/ 2147483646 w 118"/>
                  <a:gd name="T83" fmla="*/ 2147483646 h 122"/>
                  <a:gd name="T84" fmla="*/ 2147483646 w 118"/>
                  <a:gd name="T85" fmla="*/ 2147483646 h 122"/>
                  <a:gd name="T86" fmla="*/ 2147483646 w 118"/>
                  <a:gd name="T87" fmla="*/ 2147483646 h 122"/>
                  <a:gd name="T88" fmla="*/ 2147483646 w 118"/>
                  <a:gd name="T89" fmla="*/ 2147483646 h 122"/>
                  <a:gd name="T90" fmla="*/ 2147483646 w 118"/>
                  <a:gd name="T91" fmla="*/ 2147483646 h 122"/>
                  <a:gd name="T92" fmla="*/ 2147483646 w 118"/>
                  <a:gd name="T93" fmla="*/ 2147483646 h 122"/>
                  <a:gd name="T94" fmla="*/ 2147483646 w 118"/>
                  <a:gd name="T95" fmla="*/ 2147483646 h 122"/>
                  <a:gd name="T96" fmla="*/ 2147483646 w 118"/>
                  <a:gd name="T97" fmla="*/ 2147483646 h 122"/>
                  <a:gd name="T98" fmla="*/ 2147483646 w 118"/>
                  <a:gd name="T99" fmla="*/ 2147483646 h 122"/>
                  <a:gd name="T100" fmla="*/ 2147483646 w 118"/>
                  <a:gd name="T101" fmla="*/ 2147483646 h 122"/>
                  <a:gd name="T102" fmla="*/ 2147483646 w 118"/>
                  <a:gd name="T103" fmla="*/ 2147483646 h 122"/>
                  <a:gd name="T104" fmla="*/ 2147483646 w 118"/>
                  <a:gd name="T105" fmla="*/ 2147483646 h 122"/>
                  <a:gd name="T106" fmla="*/ 2147483646 w 118"/>
                  <a:gd name="T107" fmla="*/ 2147483646 h 122"/>
                  <a:gd name="T108" fmla="*/ 2147483646 w 118"/>
                  <a:gd name="T109" fmla="*/ 2147483646 h 122"/>
                  <a:gd name="T110" fmla="*/ 2147483646 w 118"/>
                  <a:gd name="T111" fmla="*/ 2147483646 h 122"/>
                  <a:gd name="T112" fmla="*/ 2147483646 w 118"/>
                  <a:gd name="T113" fmla="*/ 2147483646 h 12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18" h="122">
                    <a:moveTo>
                      <a:pt x="79" y="113"/>
                    </a:moveTo>
                    <a:lnTo>
                      <a:pt x="79" y="113"/>
                    </a:lnTo>
                    <a:lnTo>
                      <a:pt x="74" y="117"/>
                    </a:lnTo>
                    <a:lnTo>
                      <a:pt x="68" y="120"/>
                    </a:lnTo>
                    <a:lnTo>
                      <a:pt x="62" y="122"/>
                    </a:lnTo>
                    <a:lnTo>
                      <a:pt x="58" y="122"/>
                    </a:lnTo>
                    <a:lnTo>
                      <a:pt x="54" y="122"/>
                    </a:lnTo>
                    <a:lnTo>
                      <a:pt x="45" y="122"/>
                    </a:lnTo>
                    <a:lnTo>
                      <a:pt x="37" y="121"/>
                    </a:lnTo>
                    <a:lnTo>
                      <a:pt x="33" y="121"/>
                    </a:lnTo>
                    <a:lnTo>
                      <a:pt x="30" y="118"/>
                    </a:lnTo>
                    <a:lnTo>
                      <a:pt x="26" y="115"/>
                    </a:lnTo>
                    <a:lnTo>
                      <a:pt x="23" y="111"/>
                    </a:lnTo>
                    <a:lnTo>
                      <a:pt x="20" y="100"/>
                    </a:lnTo>
                    <a:lnTo>
                      <a:pt x="18" y="90"/>
                    </a:lnTo>
                    <a:lnTo>
                      <a:pt x="15" y="76"/>
                    </a:lnTo>
                    <a:lnTo>
                      <a:pt x="14" y="70"/>
                    </a:lnTo>
                    <a:lnTo>
                      <a:pt x="10" y="62"/>
                    </a:lnTo>
                    <a:lnTo>
                      <a:pt x="4" y="52"/>
                    </a:lnTo>
                    <a:lnTo>
                      <a:pt x="2" y="45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2" y="32"/>
                    </a:lnTo>
                    <a:lnTo>
                      <a:pt x="3" y="31"/>
                    </a:lnTo>
                    <a:lnTo>
                      <a:pt x="4" y="31"/>
                    </a:lnTo>
                    <a:lnTo>
                      <a:pt x="6" y="32"/>
                    </a:lnTo>
                    <a:lnTo>
                      <a:pt x="7" y="34"/>
                    </a:lnTo>
                    <a:lnTo>
                      <a:pt x="22" y="58"/>
                    </a:lnTo>
                    <a:lnTo>
                      <a:pt x="23" y="59"/>
                    </a:lnTo>
                    <a:lnTo>
                      <a:pt x="26" y="59"/>
                    </a:lnTo>
                    <a:lnTo>
                      <a:pt x="29" y="59"/>
                    </a:lnTo>
                    <a:lnTo>
                      <a:pt x="30" y="55"/>
                    </a:lnTo>
                    <a:lnTo>
                      <a:pt x="26" y="15"/>
                    </a:lnTo>
                    <a:lnTo>
                      <a:pt x="27" y="8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4" y="6"/>
                    </a:lnTo>
                    <a:lnTo>
                      <a:pt x="35" y="8"/>
                    </a:lnTo>
                    <a:lnTo>
                      <a:pt x="37" y="11"/>
                    </a:lnTo>
                    <a:lnTo>
                      <a:pt x="41" y="49"/>
                    </a:lnTo>
                    <a:lnTo>
                      <a:pt x="41" y="51"/>
                    </a:lnTo>
                    <a:lnTo>
                      <a:pt x="42" y="52"/>
                    </a:lnTo>
                    <a:lnTo>
                      <a:pt x="43" y="52"/>
                    </a:lnTo>
                    <a:lnTo>
                      <a:pt x="45" y="48"/>
                    </a:lnTo>
                    <a:lnTo>
                      <a:pt x="46" y="24"/>
                    </a:lnTo>
                    <a:lnTo>
                      <a:pt x="49" y="4"/>
                    </a:lnTo>
                    <a:lnTo>
                      <a:pt x="50" y="1"/>
                    </a:lnTo>
                    <a:lnTo>
                      <a:pt x="54" y="0"/>
                    </a:lnTo>
                    <a:lnTo>
                      <a:pt x="57" y="0"/>
                    </a:lnTo>
                    <a:lnTo>
                      <a:pt x="58" y="1"/>
                    </a:lnTo>
                    <a:lnTo>
                      <a:pt x="60" y="3"/>
                    </a:lnTo>
                    <a:lnTo>
                      <a:pt x="60" y="7"/>
                    </a:lnTo>
                    <a:lnTo>
                      <a:pt x="56" y="49"/>
                    </a:lnTo>
                    <a:lnTo>
                      <a:pt x="56" y="51"/>
                    </a:lnTo>
                    <a:lnTo>
                      <a:pt x="58" y="52"/>
                    </a:lnTo>
                    <a:lnTo>
                      <a:pt x="60" y="51"/>
                    </a:lnTo>
                    <a:lnTo>
                      <a:pt x="62" y="49"/>
                    </a:lnTo>
                    <a:lnTo>
                      <a:pt x="77" y="14"/>
                    </a:lnTo>
                    <a:lnTo>
                      <a:pt x="79" y="13"/>
                    </a:lnTo>
                    <a:lnTo>
                      <a:pt x="80" y="11"/>
                    </a:lnTo>
                    <a:lnTo>
                      <a:pt x="85" y="11"/>
                    </a:lnTo>
                    <a:lnTo>
                      <a:pt x="87" y="13"/>
                    </a:lnTo>
                    <a:lnTo>
                      <a:pt x="88" y="14"/>
                    </a:lnTo>
                    <a:lnTo>
                      <a:pt x="88" y="17"/>
                    </a:lnTo>
                    <a:lnTo>
                      <a:pt x="87" y="21"/>
                    </a:lnTo>
                    <a:lnTo>
                      <a:pt x="79" y="44"/>
                    </a:lnTo>
                    <a:lnTo>
                      <a:pt x="72" y="62"/>
                    </a:lnTo>
                    <a:lnTo>
                      <a:pt x="72" y="66"/>
                    </a:lnTo>
                    <a:lnTo>
                      <a:pt x="72" y="72"/>
                    </a:lnTo>
                    <a:lnTo>
                      <a:pt x="73" y="76"/>
                    </a:lnTo>
                    <a:lnTo>
                      <a:pt x="74" y="80"/>
                    </a:lnTo>
                    <a:lnTo>
                      <a:pt x="77" y="83"/>
                    </a:lnTo>
                    <a:lnTo>
                      <a:pt x="81" y="84"/>
                    </a:lnTo>
                    <a:lnTo>
                      <a:pt x="84" y="84"/>
                    </a:lnTo>
                    <a:lnTo>
                      <a:pt x="88" y="82"/>
                    </a:lnTo>
                    <a:lnTo>
                      <a:pt x="100" y="7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1" y="73"/>
                    </a:lnTo>
                    <a:lnTo>
                      <a:pt x="116" y="76"/>
                    </a:lnTo>
                    <a:lnTo>
                      <a:pt x="118" y="80"/>
                    </a:lnTo>
                    <a:lnTo>
                      <a:pt x="116" y="82"/>
                    </a:lnTo>
                    <a:lnTo>
                      <a:pt x="115" y="83"/>
                    </a:lnTo>
                    <a:lnTo>
                      <a:pt x="108" y="86"/>
                    </a:lnTo>
                    <a:lnTo>
                      <a:pt x="100" y="90"/>
                    </a:lnTo>
                    <a:lnTo>
                      <a:pt x="95" y="94"/>
                    </a:lnTo>
                    <a:lnTo>
                      <a:pt x="88" y="101"/>
                    </a:lnTo>
                    <a:lnTo>
                      <a:pt x="79" y="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5BF8F55-FE19-8A3A-9904-9EE11A6FB57F}"/>
              </a:ext>
            </a:extLst>
          </p:cNvPr>
          <p:cNvGrpSpPr/>
          <p:nvPr/>
        </p:nvGrpSpPr>
        <p:grpSpPr>
          <a:xfrm>
            <a:off x="6236879" y="5114814"/>
            <a:ext cx="341562" cy="1486915"/>
            <a:chOff x="5502410" y="5371085"/>
            <a:chExt cx="341562" cy="1486915"/>
          </a:xfrm>
        </p:grpSpPr>
        <p:grpSp>
          <p:nvGrpSpPr>
            <p:cNvPr id="20" name="Group 263">
              <a:extLst>
                <a:ext uri="{FF2B5EF4-FFF2-40B4-BE49-F238E27FC236}">
                  <a16:creationId xmlns:a16="http://schemas.microsoft.com/office/drawing/2014/main" id="{DB5E93B8-108C-C97A-804C-B5815E69E0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03863" y="5371085"/>
              <a:ext cx="287337" cy="1022350"/>
              <a:chOff x="3337430" y="3048000"/>
              <a:chExt cx="287338" cy="1021321"/>
            </a:xfrm>
          </p:grpSpPr>
          <p:sp>
            <p:nvSpPr>
              <p:cNvPr id="54" name="Freeform 32">
                <a:extLst>
                  <a:ext uri="{FF2B5EF4-FFF2-40B4-BE49-F238E27FC236}">
                    <a16:creationId xmlns:a16="http://schemas.microsoft.com/office/drawing/2014/main" id="{F364AB49-E418-4C90-5223-C9F251CC28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7430" y="3542271"/>
                <a:ext cx="287338" cy="527050"/>
              </a:xfrm>
              <a:custGeom>
                <a:avLst/>
                <a:gdLst>
                  <a:gd name="T0" fmla="*/ 2147483646 w 277"/>
                  <a:gd name="T1" fmla="*/ 0 h 517"/>
                  <a:gd name="T2" fmla="*/ 2147483646 w 277"/>
                  <a:gd name="T3" fmla="*/ 0 h 517"/>
                  <a:gd name="T4" fmla="*/ 2147483646 w 277"/>
                  <a:gd name="T5" fmla="*/ 2147483646 h 517"/>
                  <a:gd name="T6" fmla="*/ 2147483646 w 277"/>
                  <a:gd name="T7" fmla="*/ 2147483646 h 517"/>
                  <a:gd name="T8" fmla="*/ 2147483646 w 277"/>
                  <a:gd name="T9" fmla="*/ 2147483646 h 517"/>
                  <a:gd name="T10" fmla="*/ 2147483646 w 277"/>
                  <a:gd name="T11" fmla="*/ 2147483646 h 517"/>
                  <a:gd name="T12" fmla="*/ 2147483646 w 277"/>
                  <a:gd name="T13" fmla="*/ 2147483646 h 517"/>
                  <a:gd name="T14" fmla="*/ 2147483646 w 277"/>
                  <a:gd name="T15" fmla="*/ 2147483646 h 517"/>
                  <a:gd name="T16" fmla="*/ 0 w 277"/>
                  <a:gd name="T17" fmla="*/ 2147483646 h 517"/>
                  <a:gd name="T18" fmla="*/ 0 w 277"/>
                  <a:gd name="T19" fmla="*/ 2147483646 h 517"/>
                  <a:gd name="T20" fmla="*/ 2147483646 w 277"/>
                  <a:gd name="T21" fmla="*/ 2147483646 h 517"/>
                  <a:gd name="T22" fmla="*/ 2147483646 w 277"/>
                  <a:gd name="T23" fmla="*/ 2147483646 h 517"/>
                  <a:gd name="T24" fmla="*/ 2147483646 w 277"/>
                  <a:gd name="T25" fmla="*/ 0 h 5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7"/>
                  <a:gd name="T40" fmla="*/ 0 h 517"/>
                  <a:gd name="T41" fmla="*/ 277 w 277"/>
                  <a:gd name="T42" fmla="*/ 517 h 5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7" h="517">
                    <a:moveTo>
                      <a:pt x="89" y="0"/>
                    </a:moveTo>
                    <a:lnTo>
                      <a:pt x="191" y="0"/>
                    </a:lnTo>
                    <a:lnTo>
                      <a:pt x="191" y="105"/>
                    </a:lnTo>
                    <a:lnTo>
                      <a:pt x="225" y="105"/>
                    </a:lnTo>
                    <a:lnTo>
                      <a:pt x="276" y="139"/>
                    </a:lnTo>
                    <a:lnTo>
                      <a:pt x="276" y="415"/>
                    </a:lnTo>
                    <a:lnTo>
                      <a:pt x="225" y="516"/>
                    </a:lnTo>
                    <a:lnTo>
                      <a:pt x="51" y="516"/>
                    </a:lnTo>
                    <a:lnTo>
                      <a:pt x="0" y="415"/>
                    </a:lnTo>
                    <a:lnTo>
                      <a:pt x="0" y="139"/>
                    </a:lnTo>
                    <a:lnTo>
                      <a:pt x="51" y="105"/>
                    </a:lnTo>
                    <a:lnTo>
                      <a:pt x="89" y="105"/>
                    </a:lnTo>
                    <a:lnTo>
                      <a:pt x="89" y="0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8A5416DD-7310-733B-630B-8B3D10036F40}"/>
                  </a:ext>
                </a:extLst>
              </p:cNvPr>
              <p:cNvCxnSpPr/>
              <p:nvPr/>
            </p:nvCxnSpPr>
            <p:spPr>
              <a:xfrm>
                <a:off x="3475542" y="3048000"/>
                <a:ext cx="0" cy="45674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 w="lg" len="lg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6" name="Picture 2" descr="NSF.wmf                                                        00000002mwm wip2                       7A73D765:">
              <a:extLst>
                <a:ext uri="{FF2B5EF4-FFF2-40B4-BE49-F238E27FC236}">
                  <a16:creationId xmlns:a16="http://schemas.microsoft.com/office/drawing/2014/main" id="{2234559D-3BAA-70F5-7F82-EF61E747EC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2410" y="6063529"/>
              <a:ext cx="341562" cy="794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676" name="Group 400">
            <a:extLst>
              <a:ext uri="{FF2B5EF4-FFF2-40B4-BE49-F238E27FC236}">
                <a16:creationId xmlns:a16="http://schemas.microsoft.com/office/drawing/2014/main" id="{EF19F76E-78B8-BDEF-F598-C58A9B27B1D0}"/>
              </a:ext>
            </a:extLst>
          </p:cNvPr>
          <p:cNvGrpSpPr>
            <a:grpSpLocks/>
          </p:cNvGrpSpPr>
          <p:nvPr/>
        </p:nvGrpSpPr>
        <p:grpSpPr bwMode="auto">
          <a:xfrm>
            <a:off x="1704790" y="113999"/>
            <a:ext cx="227013" cy="858838"/>
            <a:chOff x="2064" y="1440"/>
            <a:chExt cx="143" cy="541"/>
          </a:xfrm>
        </p:grpSpPr>
        <p:sp>
          <p:nvSpPr>
            <p:cNvPr id="14677" name="Line 401">
              <a:extLst>
                <a:ext uri="{FF2B5EF4-FFF2-40B4-BE49-F238E27FC236}">
                  <a16:creationId xmlns:a16="http://schemas.microsoft.com/office/drawing/2014/main" id="{582D2372-B34E-312F-760D-2C408C4AE5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3" y="1733"/>
              <a:ext cx="0" cy="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78" name="Line 402">
              <a:extLst>
                <a:ext uri="{FF2B5EF4-FFF2-40B4-BE49-F238E27FC236}">
                  <a16:creationId xmlns:a16="http://schemas.microsoft.com/office/drawing/2014/main" id="{BE5E0A59-BD32-BCF3-BC01-A6A7C7B638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74" y="1695"/>
              <a:ext cx="0" cy="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679" name="Group 403">
              <a:extLst>
                <a:ext uri="{FF2B5EF4-FFF2-40B4-BE49-F238E27FC236}">
                  <a16:creationId xmlns:a16="http://schemas.microsoft.com/office/drawing/2014/main" id="{3E06BC30-721B-78F2-3E7F-4515CA07B7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1440"/>
              <a:ext cx="143" cy="366"/>
              <a:chOff x="2064" y="1440"/>
              <a:chExt cx="143" cy="366"/>
            </a:xfrm>
          </p:grpSpPr>
          <p:sp>
            <p:nvSpPr>
              <p:cNvPr id="14680" name="Freeform 404">
                <a:extLst>
                  <a:ext uri="{FF2B5EF4-FFF2-40B4-BE49-F238E27FC236}">
                    <a16:creationId xmlns:a16="http://schemas.microsoft.com/office/drawing/2014/main" id="{CD846F71-C1DD-C0A4-9F0D-C39B4FD044B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067" y="1440"/>
                <a:ext cx="140" cy="364"/>
              </a:xfrm>
              <a:custGeom>
                <a:avLst/>
                <a:gdLst>
                  <a:gd name="T0" fmla="*/ 2 w 173"/>
                  <a:gd name="T1" fmla="*/ 15 h 375"/>
                  <a:gd name="T2" fmla="*/ 2 w 173"/>
                  <a:gd name="T3" fmla="*/ 0 h 375"/>
                  <a:gd name="T4" fmla="*/ 2 w 173"/>
                  <a:gd name="T5" fmla="*/ 32 h 375"/>
                  <a:gd name="T6" fmla="*/ 2 w 173"/>
                  <a:gd name="T7" fmla="*/ 34 h 375"/>
                  <a:gd name="T8" fmla="*/ 2 w 173"/>
                  <a:gd name="T9" fmla="*/ 42 h 375"/>
                  <a:gd name="T10" fmla="*/ 2 w 173"/>
                  <a:gd name="T11" fmla="*/ 125 h 375"/>
                  <a:gd name="T12" fmla="*/ 2 w 173"/>
                  <a:gd name="T13" fmla="*/ 154 h 375"/>
                  <a:gd name="T14" fmla="*/ 2 w 173"/>
                  <a:gd name="T15" fmla="*/ 169 h 375"/>
                  <a:gd name="T16" fmla="*/ 0 w 173"/>
                  <a:gd name="T17" fmla="*/ 142 h 375"/>
                  <a:gd name="T18" fmla="*/ 0 w 173"/>
                  <a:gd name="T19" fmla="*/ 57 h 375"/>
                  <a:gd name="T20" fmla="*/ 2 w 173"/>
                  <a:gd name="T21" fmla="*/ 44 h 375"/>
                  <a:gd name="T22" fmla="*/ 2 w 173"/>
                  <a:gd name="T23" fmla="*/ 41 h 375"/>
                  <a:gd name="T24" fmla="*/ 2 w 173"/>
                  <a:gd name="T25" fmla="*/ 15 h 3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3"/>
                  <a:gd name="T40" fmla="*/ 0 h 375"/>
                  <a:gd name="T41" fmla="*/ 173 w 173"/>
                  <a:gd name="T42" fmla="*/ 375 h 3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3" h="375">
                    <a:moveTo>
                      <a:pt x="63" y="15"/>
                    </a:moveTo>
                    <a:lnTo>
                      <a:pt x="126" y="0"/>
                    </a:lnTo>
                    <a:lnTo>
                      <a:pt x="126" y="67"/>
                    </a:lnTo>
                    <a:lnTo>
                      <a:pt x="151" y="71"/>
                    </a:lnTo>
                    <a:lnTo>
                      <a:pt x="173" y="88"/>
                    </a:lnTo>
                    <a:lnTo>
                      <a:pt x="173" y="279"/>
                    </a:lnTo>
                    <a:lnTo>
                      <a:pt x="148" y="343"/>
                    </a:lnTo>
                    <a:lnTo>
                      <a:pt x="40" y="375"/>
                    </a:lnTo>
                    <a:lnTo>
                      <a:pt x="0" y="318"/>
                    </a:lnTo>
                    <a:lnTo>
                      <a:pt x="0" y="127"/>
                    </a:lnTo>
                    <a:lnTo>
                      <a:pt x="29" y="96"/>
                    </a:lnTo>
                    <a:lnTo>
                      <a:pt x="61" y="85"/>
                    </a:lnTo>
                    <a:lnTo>
                      <a:pt x="62" y="15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1" name="Freeform 405">
                <a:extLst>
                  <a:ext uri="{FF2B5EF4-FFF2-40B4-BE49-F238E27FC236}">
                    <a16:creationId xmlns:a16="http://schemas.microsoft.com/office/drawing/2014/main" id="{EA2DF181-56D9-B7C4-273C-17797F342A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524"/>
                <a:ext cx="108" cy="282"/>
              </a:xfrm>
              <a:custGeom>
                <a:avLst/>
                <a:gdLst>
                  <a:gd name="T0" fmla="*/ 108 w 108"/>
                  <a:gd name="T1" fmla="*/ 282 h 282"/>
                  <a:gd name="T2" fmla="*/ 21 w 108"/>
                  <a:gd name="T3" fmla="*/ 248 h 282"/>
                  <a:gd name="T4" fmla="*/ 0 w 108"/>
                  <a:gd name="T5" fmla="*/ 186 h 282"/>
                  <a:gd name="T6" fmla="*/ 2 w 108"/>
                  <a:gd name="T7" fmla="*/ 0 h 282"/>
                  <a:gd name="T8" fmla="*/ 108 w 108"/>
                  <a:gd name="T9" fmla="*/ 282 h 2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282"/>
                  <a:gd name="T17" fmla="*/ 108 w 108"/>
                  <a:gd name="T18" fmla="*/ 282 h 2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282">
                    <a:moveTo>
                      <a:pt x="108" y="282"/>
                    </a:moveTo>
                    <a:lnTo>
                      <a:pt x="21" y="248"/>
                    </a:lnTo>
                    <a:lnTo>
                      <a:pt x="0" y="186"/>
                    </a:lnTo>
                    <a:lnTo>
                      <a:pt x="2" y="0"/>
                    </a:lnTo>
                    <a:lnTo>
                      <a:pt x="108" y="282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682" name="Group 412">
            <a:extLst>
              <a:ext uri="{FF2B5EF4-FFF2-40B4-BE49-F238E27FC236}">
                <a16:creationId xmlns:a16="http://schemas.microsoft.com/office/drawing/2014/main" id="{89C236C4-E78A-13A9-21B2-C07F2D44CE79}"/>
              </a:ext>
            </a:extLst>
          </p:cNvPr>
          <p:cNvGrpSpPr>
            <a:grpSpLocks/>
          </p:cNvGrpSpPr>
          <p:nvPr/>
        </p:nvGrpSpPr>
        <p:grpSpPr bwMode="auto">
          <a:xfrm>
            <a:off x="488339" y="405606"/>
            <a:ext cx="223838" cy="860425"/>
            <a:chOff x="1872" y="1440"/>
            <a:chExt cx="141" cy="541"/>
          </a:xfrm>
        </p:grpSpPr>
        <p:sp>
          <p:nvSpPr>
            <p:cNvPr id="14683" name="Line 413">
              <a:extLst>
                <a:ext uri="{FF2B5EF4-FFF2-40B4-BE49-F238E27FC236}">
                  <a16:creationId xmlns:a16="http://schemas.microsoft.com/office/drawing/2014/main" id="{ECB6388E-28D7-D244-D68A-91F84E2360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08" y="1733"/>
              <a:ext cx="0" cy="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84" name="Line 414">
              <a:extLst>
                <a:ext uri="{FF2B5EF4-FFF2-40B4-BE49-F238E27FC236}">
                  <a16:creationId xmlns:a16="http://schemas.microsoft.com/office/drawing/2014/main" id="{C5131017-2493-AD03-EF11-7C5B5C0BF5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79" y="1695"/>
              <a:ext cx="0" cy="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685" name="Group 415">
              <a:extLst>
                <a:ext uri="{FF2B5EF4-FFF2-40B4-BE49-F238E27FC236}">
                  <a16:creationId xmlns:a16="http://schemas.microsoft.com/office/drawing/2014/main" id="{2BF173EB-47DE-F223-014F-98A56C185A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2" y="1440"/>
              <a:ext cx="141" cy="364"/>
              <a:chOff x="1872" y="1440"/>
              <a:chExt cx="141" cy="364"/>
            </a:xfrm>
          </p:grpSpPr>
          <p:sp>
            <p:nvSpPr>
              <p:cNvPr id="14686" name="Freeform 416">
                <a:extLst>
                  <a:ext uri="{FF2B5EF4-FFF2-40B4-BE49-F238E27FC236}">
                    <a16:creationId xmlns:a16="http://schemas.microsoft.com/office/drawing/2014/main" id="{1AC46C76-F7F8-7863-FCA5-CC8C5972E45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872" y="1440"/>
                <a:ext cx="140" cy="364"/>
              </a:xfrm>
              <a:custGeom>
                <a:avLst/>
                <a:gdLst>
                  <a:gd name="T0" fmla="*/ 2 w 173"/>
                  <a:gd name="T1" fmla="*/ 15 h 375"/>
                  <a:gd name="T2" fmla="*/ 2 w 173"/>
                  <a:gd name="T3" fmla="*/ 0 h 375"/>
                  <a:gd name="T4" fmla="*/ 2 w 173"/>
                  <a:gd name="T5" fmla="*/ 32 h 375"/>
                  <a:gd name="T6" fmla="*/ 2 w 173"/>
                  <a:gd name="T7" fmla="*/ 34 h 375"/>
                  <a:gd name="T8" fmla="*/ 2 w 173"/>
                  <a:gd name="T9" fmla="*/ 42 h 375"/>
                  <a:gd name="T10" fmla="*/ 2 w 173"/>
                  <a:gd name="T11" fmla="*/ 125 h 375"/>
                  <a:gd name="T12" fmla="*/ 2 w 173"/>
                  <a:gd name="T13" fmla="*/ 154 h 375"/>
                  <a:gd name="T14" fmla="*/ 2 w 173"/>
                  <a:gd name="T15" fmla="*/ 169 h 375"/>
                  <a:gd name="T16" fmla="*/ 0 w 173"/>
                  <a:gd name="T17" fmla="*/ 142 h 375"/>
                  <a:gd name="T18" fmla="*/ 0 w 173"/>
                  <a:gd name="T19" fmla="*/ 57 h 375"/>
                  <a:gd name="T20" fmla="*/ 2 w 173"/>
                  <a:gd name="T21" fmla="*/ 44 h 375"/>
                  <a:gd name="T22" fmla="*/ 2 w 173"/>
                  <a:gd name="T23" fmla="*/ 41 h 375"/>
                  <a:gd name="T24" fmla="*/ 2 w 173"/>
                  <a:gd name="T25" fmla="*/ 15 h 3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3"/>
                  <a:gd name="T40" fmla="*/ 0 h 375"/>
                  <a:gd name="T41" fmla="*/ 173 w 173"/>
                  <a:gd name="T42" fmla="*/ 375 h 3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3" h="375">
                    <a:moveTo>
                      <a:pt x="63" y="15"/>
                    </a:moveTo>
                    <a:lnTo>
                      <a:pt x="126" y="0"/>
                    </a:lnTo>
                    <a:lnTo>
                      <a:pt x="126" y="67"/>
                    </a:lnTo>
                    <a:lnTo>
                      <a:pt x="151" y="71"/>
                    </a:lnTo>
                    <a:lnTo>
                      <a:pt x="173" y="88"/>
                    </a:lnTo>
                    <a:lnTo>
                      <a:pt x="173" y="279"/>
                    </a:lnTo>
                    <a:lnTo>
                      <a:pt x="148" y="343"/>
                    </a:lnTo>
                    <a:lnTo>
                      <a:pt x="40" y="375"/>
                    </a:lnTo>
                    <a:lnTo>
                      <a:pt x="0" y="318"/>
                    </a:lnTo>
                    <a:lnTo>
                      <a:pt x="0" y="127"/>
                    </a:lnTo>
                    <a:lnTo>
                      <a:pt x="29" y="96"/>
                    </a:lnTo>
                    <a:lnTo>
                      <a:pt x="61" y="85"/>
                    </a:lnTo>
                    <a:lnTo>
                      <a:pt x="62" y="15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7" name="Freeform 417">
                <a:extLst>
                  <a:ext uri="{FF2B5EF4-FFF2-40B4-BE49-F238E27FC236}">
                    <a16:creationId xmlns:a16="http://schemas.microsoft.com/office/drawing/2014/main" id="{F7483C92-EFF0-E960-D987-28F52C1AD3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4" y="1565"/>
                <a:ext cx="119" cy="238"/>
              </a:xfrm>
              <a:custGeom>
                <a:avLst/>
                <a:gdLst>
                  <a:gd name="T0" fmla="*/ 0 w 119"/>
                  <a:gd name="T1" fmla="*/ 208 h 238"/>
                  <a:gd name="T2" fmla="*/ 83 w 119"/>
                  <a:gd name="T3" fmla="*/ 238 h 238"/>
                  <a:gd name="T4" fmla="*/ 119 w 119"/>
                  <a:gd name="T5" fmla="*/ 181 h 238"/>
                  <a:gd name="T6" fmla="*/ 119 w 119"/>
                  <a:gd name="T7" fmla="*/ 0 h 238"/>
                  <a:gd name="T8" fmla="*/ 0 w 119"/>
                  <a:gd name="T9" fmla="*/ 208 h 2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238"/>
                  <a:gd name="T17" fmla="*/ 119 w 119"/>
                  <a:gd name="T18" fmla="*/ 238 h 2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238">
                    <a:moveTo>
                      <a:pt x="0" y="208"/>
                    </a:moveTo>
                    <a:lnTo>
                      <a:pt x="83" y="238"/>
                    </a:lnTo>
                    <a:lnTo>
                      <a:pt x="119" y="181"/>
                    </a:lnTo>
                    <a:lnTo>
                      <a:pt x="119" y="0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706" name="Group 78">
            <a:extLst>
              <a:ext uri="{FF2B5EF4-FFF2-40B4-BE49-F238E27FC236}">
                <a16:creationId xmlns:a16="http://schemas.microsoft.com/office/drawing/2014/main" id="{08751618-2ED7-2EF8-8AEF-B3717135C237}"/>
              </a:ext>
            </a:extLst>
          </p:cNvPr>
          <p:cNvGrpSpPr>
            <a:grpSpLocks/>
          </p:cNvGrpSpPr>
          <p:nvPr/>
        </p:nvGrpSpPr>
        <p:grpSpPr bwMode="auto">
          <a:xfrm>
            <a:off x="1017668" y="232676"/>
            <a:ext cx="284035" cy="916033"/>
            <a:chOff x="5886450" y="6040875"/>
            <a:chExt cx="288925" cy="931828"/>
          </a:xfrm>
        </p:grpSpPr>
        <p:sp>
          <p:nvSpPr>
            <p:cNvPr id="14709" name="Line 753">
              <a:extLst>
                <a:ext uri="{FF2B5EF4-FFF2-40B4-BE49-F238E27FC236}">
                  <a16:creationId xmlns:a16="http://schemas.microsoft.com/office/drawing/2014/main" id="{C0DE8EEA-F1AD-E116-4D98-CF0B321B7D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26150" y="6534043"/>
              <a:ext cx="0" cy="36598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10" name="Freeform 754">
              <a:extLst>
                <a:ext uri="{FF2B5EF4-FFF2-40B4-BE49-F238E27FC236}">
                  <a16:creationId xmlns:a16="http://schemas.microsoft.com/office/drawing/2014/main" id="{FB83E81B-35FD-EAD6-98C7-01770B5CEFE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956300" y="6040875"/>
              <a:ext cx="133350" cy="539889"/>
            </a:xfrm>
            <a:custGeom>
              <a:avLst/>
              <a:gdLst>
                <a:gd name="T0" fmla="*/ 0 w 173"/>
                <a:gd name="T1" fmla="*/ 2147483646 h 375"/>
                <a:gd name="T2" fmla="*/ 0 w 173"/>
                <a:gd name="T3" fmla="*/ 0 h 375"/>
                <a:gd name="T4" fmla="*/ 0 w 173"/>
                <a:gd name="T5" fmla="*/ 2147483646 h 375"/>
                <a:gd name="T6" fmla="*/ 0 w 173"/>
                <a:gd name="T7" fmla="*/ 2147483646 h 375"/>
                <a:gd name="T8" fmla="*/ 0 w 173"/>
                <a:gd name="T9" fmla="*/ 2147483646 h 375"/>
                <a:gd name="T10" fmla="*/ 0 w 173"/>
                <a:gd name="T11" fmla="*/ 2147483646 h 375"/>
                <a:gd name="T12" fmla="*/ 0 w 173"/>
                <a:gd name="T13" fmla="*/ 2147483646 h 375"/>
                <a:gd name="T14" fmla="*/ 0 w 173"/>
                <a:gd name="T15" fmla="*/ 2147483646 h 375"/>
                <a:gd name="T16" fmla="*/ 0 w 173"/>
                <a:gd name="T17" fmla="*/ 2147483646 h 375"/>
                <a:gd name="T18" fmla="*/ 0 w 173"/>
                <a:gd name="T19" fmla="*/ 2147483646 h 375"/>
                <a:gd name="T20" fmla="*/ 0 w 173"/>
                <a:gd name="T21" fmla="*/ 2147483646 h 375"/>
                <a:gd name="T22" fmla="*/ 0 w 173"/>
                <a:gd name="T23" fmla="*/ 2147483646 h 375"/>
                <a:gd name="T24" fmla="*/ 0 w 173"/>
                <a:gd name="T25" fmla="*/ 2147483646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3"/>
                <a:gd name="T40" fmla="*/ 0 h 375"/>
                <a:gd name="T41" fmla="*/ 173 w 173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3" h="375">
                  <a:moveTo>
                    <a:pt x="63" y="15"/>
                  </a:moveTo>
                  <a:lnTo>
                    <a:pt x="126" y="0"/>
                  </a:lnTo>
                  <a:lnTo>
                    <a:pt x="126" y="67"/>
                  </a:lnTo>
                  <a:lnTo>
                    <a:pt x="151" y="71"/>
                  </a:lnTo>
                  <a:lnTo>
                    <a:pt x="173" y="88"/>
                  </a:lnTo>
                  <a:lnTo>
                    <a:pt x="173" y="279"/>
                  </a:lnTo>
                  <a:lnTo>
                    <a:pt x="148" y="343"/>
                  </a:lnTo>
                  <a:lnTo>
                    <a:pt x="40" y="375"/>
                  </a:lnTo>
                  <a:lnTo>
                    <a:pt x="0" y="318"/>
                  </a:lnTo>
                  <a:lnTo>
                    <a:pt x="0" y="127"/>
                  </a:lnTo>
                  <a:lnTo>
                    <a:pt x="29" y="96"/>
                  </a:lnTo>
                  <a:lnTo>
                    <a:pt x="61" y="85"/>
                  </a:lnTo>
                  <a:lnTo>
                    <a:pt x="62" y="15"/>
                  </a:lnTo>
                </a:path>
              </a:pathLst>
            </a:custGeom>
            <a:solidFill>
              <a:srgbClr val="FFD2A5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711" name="Freeform 755">
              <a:extLst>
                <a:ext uri="{FF2B5EF4-FFF2-40B4-BE49-F238E27FC236}">
                  <a16:creationId xmlns:a16="http://schemas.microsoft.com/office/drawing/2014/main" id="{E084DE1B-5DB4-E9BD-75E4-19E5A7C53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6450" y="6822157"/>
              <a:ext cx="288925" cy="121994"/>
            </a:xfrm>
            <a:custGeom>
              <a:avLst/>
              <a:gdLst>
                <a:gd name="T0" fmla="*/ 2147483646 w 182"/>
                <a:gd name="T1" fmla="*/ 0 h 94"/>
                <a:gd name="T2" fmla="*/ 0 w 182"/>
                <a:gd name="T3" fmla="*/ 2147483646 h 94"/>
                <a:gd name="T4" fmla="*/ 0 60000 65536"/>
                <a:gd name="T5" fmla="*/ 0 60000 65536"/>
                <a:gd name="T6" fmla="*/ 0 w 182"/>
                <a:gd name="T7" fmla="*/ 0 h 94"/>
                <a:gd name="T8" fmla="*/ 182 w 182"/>
                <a:gd name="T9" fmla="*/ 94 h 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2" h="94">
                  <a:moveTo>
                    <a:pt x="182" y="0"/>
                  </a:moveTo>
                  <a:lnTo>
                    <a:pt x="0" y="9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12" name="Freeform 756">
              <a:extLst>
                <a:ext uri="{FF2B5EF4-FFF2-40B4-BE49-F238E27FC236}">
                  <a16:creationId xmlns:a16="http://schemas.microsoft.com/office/drawing/2014/main" id="{E50A6862-381D-C881-B0FD-1142B52D0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5500" y="6801392"/>
              <a:ext cx="254000" cy="171311"/>
            </a:xfrm>
            <a:custGeom>
              <a:avLst/>
              <a:gdLst>
                <a:gd name="T0" fmla="*/ 0 w 160"/>
                <a:gd name="T1" fmla="*/ 0 h 132"/>
                <a:gd name="T2" fmla="*/ 2147483646 w 160"/>
                <a:gd name="T3" fmla="*/ 2147483646 h 132"/>
                <a:gd name="T4" fmla="*/ 0 60000 65536"/>
                <a:gd name="T5" fmla="*/ 0 60000 65536"/>
                <a:gd name="T6" fmla="*/ 0 w 160"/>
                <a:gd name="T7" fmla="*/ 0 h 132"/>
                <a:gd name="T8" fmla="*/ 160 w 160"/>
                <a:gd name="T9" fmla="*/ 132 h 1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132">
                  <a:moveTo>
                    <a:pt x="0" y="0"/>
                  </a:moveTo>
                  <a:lnTo>
                    <a:pt x="160" y="13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B06A312-38C4-3538-7A49-EE2BC4D5D9F0}"/>
              </a:ext>
            </a:extLst>
          </p:cNvPr>
          <p:cNvGrpSpPr/>
          <p:nvPr/>
        </p:nvGrpSpPr>
        <p:grpSpPr>
          <a:xfrm>
            <a:off x="4726279" y="6249234"/>
            <a:ext cx="957262" cy="1172808"/>
            <a:chOff x="-3808412" y="3761733"/>
            <a:chExt cx="957262" cy="1172808"/>
          </a:xfrm>
        </p:grpSpPr>
        <p:sp>
          <p:nvSpPr>
            <p:cNvPr id="10" name="Text Box 777">
              <a:extLst>
                <a:ext uri="{FF2B5EF4-FFF2-40B4-BE49-F238E27FC236}">
                  <a16:creationId xmlns:a16="http://schemas.microsoft.com/office/drawing/2014/main" id="{D54C9F5F-6EF8-8D17-AE32-9AAB52F938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-3808412" y="4736104"/>
              <a:ext cx="957262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288" tIns="18288" rIns="18288" bIns="1828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050" dirty="0"/>
                <a:t>Out and Back</a:t>
              </a:r>
            </a:p>
          </p:txBody>
        </p:sp>
        <p:grpSp>
          <p:nvGrpSpPr>
            <p:cNvPr id="13" name="Group 780">
              <a:extLst>
                <a:ext uri="{FF2B5EF4-FFF2-40B4-BE49-F238E27FC236}">
                  <a16:creationId xmlns:a16="http://schemas.microsoft.com/office/drawing/2014/main" id="{3FF4F6A7-7B88-429A-6AE8-857A06589A6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3553066" y="3827445"/>
              <a:ext cx="385540" cy="935094"/>
              <a:chOff x="768" y="3552"/>
              <a:chExt cx="210" cy="576"/>
            </a:xfrm>
          </p:grpSpPr>
          <p:grpSp>
            <p:nvGrpSpPr>
              <p:cNvPr id="15" name="Group 781">
                <a:extLst>
                  <a:ext uri="{FF2B5EF4-FFF2-40B4-BE49-F238E27FC236}">
                    <a16:creationId xmlns:a16="http://schemas.microsoft.com/office/drawing/2014/main" id="{FECA5061-EE20-5596-49C0-1C880F3302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768" y="3829"/>
                <a:ext cx="210" cy="299"/>
                <a:chOff x="3273" y="4117"/>
                <a:chExt cx="210" cy="299"/>
              </a:xfrm>
            </p:grpSpPr>
            <p:sp>
              <p:nvSpPr>
                <p:cNvPr id="18" name="Freeform 782">
                  <a:extLst>
                    <a:ext uri="{FF2B5EF4-FFF2-40B4-BE49-F238E27FC236}">
                      <a16:creationId xmlns:a16="http://schemas.microsoft.com/office/drawing/2014/main" id="{D9105D44-D445-2A85-8B96-090E4D1091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73" y="4281"/>
                  <a:ext cx="210" cy="135"/>
                </a:xfrm>
                <a:custGeom>
                  <a:avLst/>
                  <a:gdLst>
                    <a:gd name="T0" fmla="*/ 66 w 210"/>
                    <a:gd name="T1" fmla="*/ 0 h 135"/>
                    <a:gd name="T2" fmla="*/ 210 w 210"/>
                    <a:gd name="T3" fmla="*/ 54 h 135"/>
                    <a:gd name="T4" fmla="*/ 132 w 210"/>
                    <a:gd name="T5" fmla="*/ 135 h 135"/>
                    <a:gd name="T6" fmla="*/ 0 w 210"/>
                    <a:gd name="T7" fmla="*/ 63 h 135"/>
                    <a:gd name="T8" fmla="*/ 66 w 210"/>
                    <a:gd name="T9" fmla="*/ 0 h 1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0"/>
                    <a:gd name="T16" fmla="*/ 0 h 135"/>
                    <a:gd name="T17" fmla="*/ 210 w 210"/>
                    <a:gd name="T18" fmla="*/ 135 h 1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0" h="135">
                      <a:moveTo>
                        <a:pt x="66" y="0"/>
                      </a:moveTo>
                      <a:lnTo>
                        <a:pt x="210" y="54"/>
                      </a:lnTo>
                      <a:lnTo>
                        <a:pt x="132" y="135"/>
                      </a:lnTo>
                      <a:lnTo>
                        <a:pt x="0" y="63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Line 783">
                  <a:extLst>
                    <a:ext uri="{FF2B5EF4-FFF2-40B4-BE49-F238E27FC236}">
                      <a16:creationId xmlns:a16="http://schemas.microsoft.com/office/drawing/2014/main" id="{60A3D461-2AD4-6744-13F6-30E6CDB1FD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85" y="4117"/>
                  <a:ext cx="0" cy="241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6" name="Freeform 784">
                <a:extLst>
                  <a:ext uri="{FF2B5EF4-FFF2-40B4-BE49-F238E27FC236}">
                    <a16:creationId xmlns:a16="http://schemas.microsoft.com/office/drawing/2014/main" id="{6EF07BC3-470D-6A44-B42C-99C5D727D3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" y="3552"/>
                <a:ext cx="136" cy="354"/>
              </a:xfrm>
              <a:custGeom>
                <a:avLst/>
                <a:gdLst>
                  <a:gd name="T0" fmla="*/ 2 w 173"/>
                  <a:gd name="T1" fmla="*/ 8 h 375"/>
                  <a:gd name="T2" fmla="*/ 2 w 173"/>
                  <a:gd name="T3" fmla="*/ 0 h 375"/>
                  <a:gd name="T4" fmla="*/ 2 w 173"/>
                  <a:gd name="T5" fmla="*/ 9 h 375"/>
                  <a:gd name="T6" fmla="*/ 2 w 173"/>
                  <a:gd name="T7" fmla="*/ 10 h 375"/>
                  <a:gd name="T8" fmla="*/ 2 w 173"/>
                  <a:gd name="T9" fmla="*/ 14 h 375"/>
                  <a:gd name="T10" fmla="*/ 2 w 173"/>
                  <a:gd name="T11" fmla="*/ 42 h 375"/>
                  <a:gd name="T12" fmla="*/ 2 w 173"/>
                  <a:gd name="T13" fmla="*/ 52 h 375"/>
                  <a:gd name="T14" fmla="*/ 2 w 173"/>
                  <a:gd name="T15" fmla="*/ 56 h 375"/>
                  <a:gd name="T16" fmla="*/ 0 w 173"/>
                  <a:gd name="T17" fmla="*/ 47 h 375"/>
                  <a:gd name="T18" fmla="*/ 0 w 173"/>
                  <a:gd name="T19" fmla="*/ 20 h 375"/>
                  <a:gd name="T20" fmla="*/ 2 w 173"/>
                  <a:gd name="T21" fmla="*/ 15 h 375"/>
                  <a:gd name="T22" fmla="*/ 2 w 173"/>
                  <a:gd name="T23" fmla="*/ 13 h 375"/>
                  <a:gd name="T24" fmla="*/ 2 w 173"/>
                  <a:gd name="T25" fmla="*/ 8 h 3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3"/>
                  <a:gd name="T40" fmla="*/ 0 h 375"/>
                  <a:gd name="T41" fmla="*/ 173 w 173"/>
                  <a:gd name="T42" fmla="*/ 375 h 3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3" h="375">
                    <a:moveTo>
                      <a:pt x="63" y="15"/>
                    </a:moveTo>
                    <a:lnTo>
                      <a:pt x="126" y="0"/>
                    </a:lnTo>
                    <a:lnTo>
                      <a:pt x="126" y="67"/>
                    </a:lnTo>
                    <a:lnTo>
                      <a:pt x="151" y="71"/>
                    </a:lnTo>
                    <a:lnTo>
                      <a:pt x="173" y="88"/>
                    </a:lnTo>
                    <a:lnTo>
                      <a:pt x="173" y="279"/>
                    </a:lnTo>
                    <a:lnTo>
                      <a:pt x="148" y="343"/>
                    </a:lnTo>
                    <a:lnTo>
                      <a:pt x="40" y="375"/>
                    </a:lnTo>
                    <a:lnTo>
                      <a:pt x="0" y="318"/>
                    </a:lnTo>
                    <a:lnTo>
                      <a:pt x="0" y="127"/>
                    </a:lnTo>
                    <a:lnTo>
                      <a:pt x="29" y="96"/>
                    </a:lnTo>
                    <a:lnTo>
                      <a:pt x="61" y="85"/>
                    </a:lnTo>
                    <a:lnTo>
                      <a:pt x="62" y="15"/>
                    </a:lnTo>
                  </a:path>
                </a:pathLst>
              </a:custGeom>
              <a:solidFill>
                <a:srgbClr val="FFD2A5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Freeform 785">
              <a:extLst>
                <a:ext uri="{FF2B5EF4-FFF2-40B4-BE49-F238E27FC236}">
                  <a16:creationId xmlns:a16="http://schemas.microsoft.com/office/drawing/2014/main" id="{3C870BC4-62D1-4F8F-3AD9-C1A06FCC2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50795" y="3761733"/>
              <a:ext cx="418586" cy="373388"/>
            </a:xfrm>
            <a:custGeom>
              <a:avLst/>
              <a:gdLst>
                <a:gd name="T0" fmla="*/ 0 w 228"/>
                <a:gd name="T1" fmla="*/ 12 h 249"/>
                <a:gd name="T2" fmla="*/ 168 w 228"/>
                <a:gd name="T3" fmla="*/ 39 h 249"/>
                <a:gd name="T4" fmla="*/ 192 w 228"/>
                <a:gd name="T5" fmla="*/ 249 h 249"/>
                <a:gd name="T6" fmla="*/ 0 60000 65536"/>
                <a:gd name="T7" fmla="*/ 0 60000 65536"/>
                <a:gd name="T8" fmla="*/ 0 60000 65536"/>
                <a:gd name="T9" fmla="*/ 0 w 228"/>
                <a:gd name="T10" fmla="*/ 0 h 249"/>
                <a:gd name="T11" fmla="*/ 228 w 228"/>
                <a:gd name="T12" fmla="*/ 249 h 2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8" h="249">
                  <a:moveTo>
                    <a:pt x="0" y="12"/>
                  </a:moveTo>
                  <a:cubicBezTo>
                    <a:pt x="28" y="17"/>
                    <a:pt x="136" y="0"/>
                    <a:pt x="168" y="39"/>
                  </a:cubicBezTo>
                  <a:cubicBezTo>
                    <a:pt x="228" y="102"/>
                    <a:pt x="187" y="205"/>
                    <a:pt x="192" y="24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255">
            <a:extLst>
              <a:ext uri="{FF2B5EF4-FFF2-40B4-BE49-F238E27FC236}">
                <a16:creationId xmlns:a16="http://schemas.microsoft.com/office/drawing/2014/main" id="{F5C26BD4-E249-6E43-FFA2-3B74224596EF}"/>
              </a:ext>
            </a:extLst>
          </p:cNvPr>
          <p:cNvGrpSpPr>
            <a:grpSpLocks/>
          </p:cNvGrpSpPr>
          <p:nvPr/>
        </p:nvGrpSpPr>
        <p:grpSpPr bwMode="auto">
          <a:xfrm>
            <a:off x="3889654" y="193510"/>
            <a:ext cx="287338" cy="1022035"/>
            <a:chOff x="3337430" y="3048000"/>
            <a:chExt cx="287338" cy="1021321"/>
          </a:xfrm>
        </p:grpSpPr>
        <p:sp>
          <p:nvSpPr>
            <p:cNvPr id="58" name="Freeform 32">
              <a:extLst>
                <a:ext uri="{FF2B5EF4-FFF2-40B4-BE49-F238E27FC236}">
                  <a16:creationId xmlns:a16="http://schemas.microsoft.com/office/drawing/2014/main" id="{71DA5789-FB26-CD12-00EB-E5C125D24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7430" y="3542271"/>
              <a:ext cx="287338" cy="527050"/>
            </a:xfrm>
            <a:custGeom>
              <a:avLst/>
              <a:gdLst>
                <a:gd name="T0" fmla="*/ 2147483646 w 277"/>
                <a:gd name="T1" fmla="*/ 0 h 517"/>
                <a:gd name="T2" fmla="*/ 2147483646 w 277"/>
                <a:gd name="T3" fmla="*/ 0 h 517"/>
                <a:gd name="T4" fmla="*/ 2147483646 w 277"/>
                <a:gd name="T5" fmla="*/ 2147483646 h 517"/>
                <a:gd name="T6" fmla="*/ 2147483646 w 277"/>
                <a:gd name="T7" fmla="*/ 2147483646 h 517"/>
                <a:gd name="T8" fmla="*/ 2147483646 w 277"/>
                <a:gd name="T9" fmla="*/ 2147483646 h 517"/>
                <a:gd name="T10" fmla="*/ 2147483646 w 277"/>
                <a:gd name="T11" fmla="*/ 2147483646 h 517"/>
                <a:gd name="T12" fmla="*/ 2147483646 w 277"/>
                <a:gd name="T13" fmla="*/ 2147483646 h 517"/>
                <a:gd name="T14" fmla="*/ 2147483646 w 277"/>
                <a:gd name="T15" fmla="*/ 2147483646 h 517"/>
                <a:gd name="T16" fmla="*/ 0 w 277"/>
                <a:gd name="T17" fmla="*/ 2147483646 h 517"/>
                <a:gd name="T18" fmla="*/ 0 w 277"/>
                <a:gd name="T19" fmla="*/ 2147483646 h 517"/>
                <a:gd name="T20" fmla="*/ 2147483646 w 277"/>
                <a:gd name="T21" fmla="*/ 2147483646 h 517"/>
                <a:gd name="T22" fmla="*/ 2147483646 w 277"/>
                <a:gd name="T23" fmla="*/ 2147483646 h 517"/>
                <a:gd name="T24" fmla="*/ 2147483646 w 277"/>
                <a:gd name="T25" fmla="*/ 0 h 5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7"/>
                <a:gd name="T40" fmla="*/ 0 h 517"/>
                <a:gd name="T41" fmla="*/ 277 w 277"/>
                <a:gd name="T42" fmla="*/ 517 h 5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7" h="517">
                  <a:moveTo>
                    <a:pt x="89" y="0"/>
                  </a:moveTo>
                  <a:lnTo>
                    <a:pt x="191" y="0"/>
                  </a:lnTo>
                  <a:lnTo>
                    <a:pt x="191" y="105"/>
                  </a:lnTo>
                  <a:lnTo>
                    <a:pt x="225" y="105"/>
                  </a:lnTo>
                  <a:lnTo>
                    <a:pt x="276" y="139"/>
                  </a:lnTo>
                  <a:lnTo>
                    <a:pt x="276" y="415"/>
                  </a:lnTo>
                  <a:lnTo>
                    <a:pt x="225" y="516"/>
                  </a:lnTo>
                  <a:lnTo>
                    <a:pt x="51" y="516"/>
                  </a:lnTo>
                  <a:lnTo>
                    <a:pt x="0" y="415"/>
                  </a:lnTo>
                  <a:lnTo>
                    <a:pt x="0" y="139"/>
                  </a:lnTo>
                  <a:lnTo>
                    <a:pt x="51" y="105"/>
                  </a:lnTo>
                  <a:lnTo>
                    <a:pt x="89" y="105"/>
                  </a:lnTo>
                  <a:lnTo>
                    <a:pt x="89" y="0"/>
                  </a:lnTo>
                </a:path>
              </a:pathLst>
            </a:custGeom>
            <a:solidFill>
              <a:srgbClr val="FFCC99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50BDEF9D-2A1D-6459-867C-332DAC2F713F}"/>
                </a:ext>
              </a:extLst>
            </p:cNvPr>
            <p:cNvCxnSpPr/>
            <p:nvPr/>
          </p:nvCxnSpPr>
          <p:spPr>
            <a:xfrm>
              <a:off x="3474944" y="3048000"/>
              <a:ext cx="0" cy="45688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28AA084-E919-DE1D-CD5C-689BABC817A1}"/>
              </a:ext>
            </a:extLst>
          </p:cNvPr>
          <p:cNvSpPr/>
          <p:nvPr/>
        </p:nvSpPr>
        <p:spPr bwMode="auto">
          <a:xfrm>
            <a:off x="3136756" y="1109680"/>
            <a:ext cx="457200" cy="76200"/>
          </a:xfrm>
          <a:prstGeom prst="rect">
            <a:avLst/>
          </a:prstGeom>
          <a:solidFill>
            <a:srgbClr val="CC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AA6165-94B5-6D3C-7A73-9584BB17093D}"/>
              </a:ext>
            </a:extLst>
          </p:cNvPr>
          <p:cNvSpPr/>
          <p:nvPr/>
        </p:nvSpPr>
        <p:spPr bwMode="auto">
          <a:xfrm>
            <a:off x="3136756" y="1176355"/>
            <a:ext cx="457200" cy="76200"/>
          </a:xfrm>
          <a:prstGeom prst="rect">
            <a:avLst/>
          </a:prstGeom>
          <a:solidFill>
            <a:srgbClr val="CC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A1B27FE-5C6E-E026-C88A-D97652D3C123}"/>
              </a:ext>
            </a:extLst>
          </p:cNvPr>
          <p:cNvSpPr/>
          <p:nvPr/>
        </p:nvSpPr>
        <p:spPr bwMode="auto">
          <a:xfrm>
            <a:off x="3136756" y="1262080"/>
            <a:ext cx="457200" cy="76200"/>
          </a:xfrm>
          <a:prstGeom prst="rect">
            <a:avLst/>
          </a:prstGeom>
          <a:solidFill>
            <a:srgbClr val="CC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6BFC717-0833-FBFC-D24B-CB4C8B5241FD}"/>
              </a:ext>
            </a:extLst>
          </p:cNvPr>
          <p:cNvSpPr/>
          <p:nvPr/>
        </p:nvSpPr>
        <p:spPr bwMode="auto">
          <a:xfrm>
            <a:off x="3136756" y="1347805"/>
            <a:ext cx="457200" cy="76200"/>
          </a:xfrm>
          <a:prstGeom prst="rect">
            <a:avLst/>
          </a:prstGeom>
          <a:solidFill>
            <a:srgbClr val="CC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69618BDC-459F-5C8D-C6F2-1A94CA962846}"/>
              </a:ext>
            </a:extLst>
          </p:cNvPr>
          <p:cNvGrpSpPr/>
          <p:nvPr/>
        </p:nvGrpSpPr>
        <p:grpSpPr>
          <a:xfrm>
            <a:off x="-1327824" y="4209633"/>
            <a:ext cx="653991" cy="864525"/>
            <a:chOff x="-1327824" y="4209633"/>
            <a:chExt cx="653991" cy="86452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BB59C31-3ABD-B4F6-5AAC-D41502087741}"/>
                </a:ext>
              </a:extLst>
            </p:cNvPr>
            <p:cNvSpPr/>
            <p:nvPr/>
          </p:nvSpPr>
          <p:spPr>
            <a:xfrm>
              <a:off x="-762000" y="4759282"/>
              <a:ext cx="88167" cy="31487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0" name="Group 67">
              <a:extLst>
                <a:ext uri="{FF2B5EF4-FFF2-40B4-BE49-F238E27FC236}">
                  <a16:creationId xmlns:a16="http://schemas.microsoft.com/office/drawing/2014/main" id="{C1E11F9D-F409-FA0A-40B6-3BF1B22889F0}"/>
                </a:ext>
              </a:extLst>
            </p:cNvPr>
            <p:cNvGrpSpPr>
              <a:grpSpLocks/>
            </p:cNvGrpSpPr>
            <p:nvPr/>
          </p:nvGrpSpPr>
          <p:grpSpPr bwMode="auto">
            <a:xfrm rot="20065843">
              <a:off x="-1327824" y="4209633"/>
              <a:ext cx="517525" cy="731838"/>
              <a:chOff x="3672" y="3090"/>
              <a:chExt cx="326" cy="461"/>
            </a:xfrm>
          </p:grpSpPr>
          <p:sp>
            <p:nvSpPr>
              <p:cNvPr id="61" name="Freeform 68">
                <a:extLst>
                  <a:ext uri="{FF2B5EF4-FFF2-40B4-BE49-F238E27FC236}">
                    <a16:creationId xmlns:a16="http://schemas.microsoft.com/office/drawing/2014/main" id="{45EAD790-5AF7-3DBB-A0D6-EBE3CBF271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3192"/>
                <a:ext cx="118" cy="186"/>
              </a:xfrm>
              <a:custGeom>
                <a:avLst/>
                <a:gdLst>
                  <a:gd name="T0" fmla="*/ 0 w 246"/>
                  <a:gd name="T1" fmla="*/ 1 h 369"/>
                  <a:gd name="T2" fmla="*/ 0 w 246"/>
                  <a:gd name="T3" fmla="*/ 1 h 369"/>
                  <a:gd name="T4" fmla="*/ 0 w 246"/>
                  <a:gd name="T5" fmla="*/ 1 h 369"/>
                  <a:gd name="T6" fmla="*/ 0 w 246"/>
                  <a:gd name="T7" fmla="*/ 0 h 369"/>
                  <a:gd name="T8" fmla="*/ 0 w 246"/>
                  <a:gd name="T9" fmla="*/ 1 h 3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6"/>
                  <a:gd name="T16" fmla="*/ 0 h 369"/>
                  <a:gd name="T17" fmla="*/ 246 w 246"/>
                  <a:gd name="T18" fmla="*/ 369 h 3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6" h="369">
                    <a:moveTo>
                      <a:pt x="0" y="8"/>
                    </a:moveTo>
                    <a:lnTo>
                      <a:pt x="234" y="369"/>
                    </a:lnTo>
                    <a:lnTo>
                      <a:pt x="246" y="362"/>
                    </a:lnTo>
                    <a:lnTo>
                      <a:pt x="11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69">
                <a:extLst>
                  <a:ext uri="{FF2B5EF4-FFF2-40B4-BE49-F238E27FC236}">
                    <a16:creationId xmlns:a16="http://schemas.microsoft.com/office/drawing/2014/main" id="{90878404-3DDB-8E79-A6B9-8B80DF091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3" y="3262"/>
                <a:ext cx="121" cy="190"/>
              </a:xfrm>
              <a:custGeom>
                <a:avLst/>
                <a:gdLst>
                  <a:gd name="T0" fmla="*/ 0 w 250"/>
                  <a:gd name="T1" fmla="*/ 1 h 376"/>
                  <a:gd name="T2" fmla="*/ 0 w 250"/>
                  <a:gd name="T3" fmla="*/ 1 h 376"/>
                  <a:gd name="T4" fmla="*/ 0 w 250"/>
                  <a:gd name="T5" fmla="*/ 1 h 376"/>
                  <a:gd name="T6" fmla="*/ 0 w 250"/>
                  <a:gd name="T7" fmla="*/ 0 h 376"/>
                  <a:gd name="T8" fmla="*/ 0 w 250"/>
                  <a:gd name="T9" fmla="*/ 1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0"/>
                  <a:gd name="T16" fmla="*/ 0 h 376"/>
                  <a:gd name="T17" fmla="*/ 250 w 250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0" h="376">
                    <a:moveTo>
                      <a:pt x="0" y="7"/>
                    </a:moveTo>
                    <a:lnTo>
                      <a:pt x="238" y="376"/>
                    </a:lnTo>
                    <a:lnTo>
                      <a:pt x="250" y="369"/>
                    </a:lnTo>
                    <a:lnTo>
                      <a:pt x="11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70">
                <a:extLst>
                  <a:ext uri="{FF2B5EF4-FFF2-40B4-BE49-F238E27FC236}">
                    <a16:creationId xmlns:a16="http://schemas.microsoft.com/office/drawing/2014/main" id="{E010D775-3382-3125-54C8-54AB53C0F6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2" y="3145"/>
                <a:ext cx="198" cy="266"/>
              </a:xfrm>
              <a:custGeom>
                <a:avLst/>
                <a:gdLst>
                  <a:gd name="T0" fmla="*/ 0 w 410"/>
                  <a:gd name="T1" fmla="*/ 0 h 526"/>
                  <a:gd name="T2" fmla="*/ 0 w 410"/>
                  <a:gd name="T3" fmla="*/ 1 h 526"/>
                  <a:gd name="T4" fmla="*/ 0 w 410"/>
                  <a:gd name="T5" fmla="*/ 1 h 526"/>
                  <a:gd name="T6" fmla="*/ 0 w 410"/>
                  <a:gd name="T7" fmla="*/ 1 h 526"/>
                  <a:gd name="T8" fmla="*/ 0 w 410"/>
                  <a:gd name="T9" fmla="*/ 1 h 526"/>
                  <a:gd name="T10" fmla="*/ 0 w 410"/>
                  <a:gd name="T11" fmla="*/ 1 h 526"/>
                  <a:gd name="T12" fmla="*/ 0 w 410"/>
                  <a:gd name="T13" fmla="*/ 1 h 526"/>
                  <a:gd name="T14" fmla="*/ 0 w 410"/>
                  <a:gd name="T15" fmla="*/ 1 h 526"/>
                  <a:gd name="T16" fmla="*/ 0 w 410"/>
                  <a:gd name="T17" fmla="*/ 1 h 526"/>
                  <a:gd name="T18" fmla="*/ 0 w 410"/>
                  <a:gd name="T19" fmla="*/ 1 h 526"/>
                  <a:gd name="T20" fmla="*/ 0 w 410"/>
                  <a:gd name="T21" fmla="*/ 1 h 526"/>
                  <a:gd name="T22" fmla="*/ 0 w 410"/>
                  <a:gd name="T23" fmla="*/ 1 h 526"/>
                  <a:gd name="T24" fmla="*/ 0 w 410"/>
                  <a:gd name="T25" fmla="*/ 0 h 52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0"/>
                  <a:gd name="T40" fmla="*/ 0 h 526"/>
                  <a:gd name="T41" fmla="*/ 410 w 410"/>
                  <a:gd name="T42" fmla="*/ 526 h 52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0" h="526">
                    <a:moveTo>
                      <a:pt x="85" y="0"/>
                    </a:moveTo>
                    <a:lnTo>
                      <a:pt x="0" y="57"/>
                    </a:lnTo>
                    <a:lnTo>
                      <a:pt x="63" y="143"/>
                    </a:lnTo>
                    <a:lnTo>
                      <a:pt x="11" y="177"/>
                    </a:lnTo>
                    <a:lnTo>
                      <a:pt x="0" y="217"/>
                    </a:lnTo>
                    <a:lnTo>
                      <a:pt x="154" y="457"/>
                    </a:lnTo>
                    <a:lnTo>
                      <a:pt x="251" y="526"/>
                    </a:lnTo>
                    <a:lnTo>
                      <a:pt x="410" y="423"/>
                    </a:lnTo>
                    <a:lnTo>
                      <a:pt x="399" y="309"/>
                    </a:lnTo>
                    <a:lnTo>
                      <a:pt x="239" y="57"/>
                    </a:lnTo>
                    <a:lnTo>
                      <a:pt x="194" y="52"/>
                    </a:lnTo>
                    <a:lnTo>
                      <a:pt x="142" y="86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32" name="Freeform 71">
                <a:extLst>
                  <a:ext uri="{FF2B5EF4-FFF2-40B4-BE49-F238E27FC236}">
                    <a16:creationId xmlns:a16="http://schemas.microsoft.com/office/drawing/2014/main" id="{E729183E-86A2-41D0-1EEC-736BB18943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3365"/>
                <a:ext cx="116" cy="85"/>
              </a:xfrm>
              <a:custGeom>
                <a:avLst/>
                <a:gdLst>
                  <a:gd name="T0" fmla="*/ 0 w 242"/>
                  <a:gd name="T1" fmla="*/ 1 h 169"/>
                  <a:gd name="T2" fmla="*/ 0 w 242"/>
                  <a:gd name="T3" fmla="*/ 1 h 169"/>
                  <a:gd name="T4" fmla="*/ 0 w 242"/>
                  <a:gd name="T5" fmla="*/ 1 h 169"/>
                  <a:gd name="T6" fmla="*/ 0 w 242"/>
                  <a:gd name="T7" fmla="*/ 0 h 169"/>
                  <a:gd name="T8" fmla="*/ 0 w 242"/>
                  <a:gd name="T9" fmla="*/ 1 h 1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69"/>
                  <a:gd name="T17" fmla="*/ 242 w 242"/>
                  <a:gd name="T18" fmla="*/ 169 h 1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69">
                    <a:moveTo>
                      <a:pt x="242" y="23"/>
                    </a:moveTo>
                    <a:lnTo>
                      <a:pt x="15" y="169"/>
                    </a:lnTo>
                    <a:lnTo>
                      <a:pt x="0" y="146"/>
                    </a:lnTo>
                    <a:lnTo>
                      <a:pt x="227" y="0"/>
                    </a:lnTo>
                    <a:lnTo>
                      <a:pt x="242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61" name="Freeform 72">
                <a:extLst>
                  <a:ext uri="{FF2B5EF4-FFF2-40B4-BE49-F238E27FC236}">
                    <a16:creationId xmlns:a16="http://schemas.microsoft.com/office/drawing/2014/main" id="{76BBE0E0-5E4B-4262-09A7-A9F7DC7B0E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2" y="3408"/>
                <a:ext cx="81" cy="127"/>
              </a:xfrm>
              <a:custGeom>
                <a:avLst/>
                <a:gdLst>
                  <a:gd name="T0" fmla="*/ 0 w 169"/>
                  <a:gd name="T1" fmla="*/ 1 h 253"/>
                  <a:gd name="T2" fmla="*/ 0 w 169"/>
                  <a:gd name="T3" fmla="*/ 1 h 253"/>
                  <a:gd name="T4" fmla="*/ 0 w 169"/>
                  <a:gd name="T5" fmla="*/ 1 h 253"/>
                  <a:gd name="T6" fmla="*/ 0 w 169"/>
                  <a:gd name="T7" fmla="*/ 0 h 253"/>
                  <a:gd name="T8" fmla="*/ 0 w 169"/>
                  <a:gd name="T9" fmla="*/ 1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53"/>
                  <a:gd name="T17" fmla="*/ 169 w 169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53">
                    <a:moveTo>
                      <a:pt x="0" y="8"/>
                    </a:moveTo>
                    <a:lnTo>
                      <a:pt x="157" y="253"/>
                    </a:lnTo>
                    <a:lnTo>
                      <a:pt x="169" y="246"/>
                    </a:lnTo>
                    <a:lnTo>
                      <a:pt x="11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62" name="Freeform 73">
                <a:extLst>
                  <a:ext uri="{FF2B5EF4-FFF2-40B4-BE49-F238E27FC236}">
                    <a16:creationId xmlns:a16="http://schemas.microsoft.com/office/drawing/2014/main" id="{EC7DA729-0764-B459-FD47-620EFA3FC8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3" y="3507"/>
                <a:ext cx="45" cy="44"/>
              </a:xfrm>
              <a:custGeom>
                <a:avLst/>
                <a:gdLst>
                  <a:gd name="T0" fmla="*/ 0 w 93"/>
                  <a:gd name="T1" fmla="*/ 1 h 88"/>
                  <a:gd name="T2" fmla="*/ 0 w 93"/>
                  <a:gd name="T3" fmla="*/ 1 h 88"/>
                  <a:gd name="T4" fmla="*/ 0 w 93"/>
                  <a:gd name="T5" fmla="*/ 1 h 88"/>
                  <a:gd name="T6" fmla="*/ 0 w 93"/>
                  <a:gd name="T7" fmla="*/ 0 h 88"/>
                  <a:gd name="T8" fmla="*/ 0 w 93"/>
                  <a:gd name="T9" fmla="*/ 1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88"/>
                  <a:gd name="T17" fmla="*/ 93 w 93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88">
                    <a:moveTo>
                      <a:pt x="93" y="50"/>
                    </a:moveTo>
                    <a:lnTo>
                      <a:pt x="35" y="88"/>
                    </a:lnTo>
                    <a:lnTo>
                      <a:pt x="0" y="38"/>
                    </a:lnTo>
                    <a:lnTo>
                      <a:pt x="58" y="0"/>
                    </a:lnTo>
                    <a:lnTo>
                      <a:pt x="93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87" name="Freeform 80">
                <a:extLst>
                  <a:ext uri="{FF2B5EF4-FFF2-40B4-BE49-F238E27FC236}">
                    <a16:creationId xmlns:a16="http://schemas.microsoft.com/office/drawing/2014/main" id="{16EDE6FC-09B9-53C2-9D69-403FED05DD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3" y="3103"/>
                <a:ext cx="88" cy="82"/>
              </a:xfrm>
              <a:custGeom>
                <a:avLst/>
                <a:gdLst>
                  <a:gd name="T0" fmla="*/ 0 w 183"/>
                  <a:gd name="T1" fmla="*/ 0 h 163"/>
                  <a:gd name="T2" fmla="*/ 0 w 183"/>
                  <a:gd name="T3" fmla="*/ 1 h 163"/>
                  <a:gd name="T4" fmla="*/ 0 w 183"/>
                  <a:gd name="T5" fmla="*/ 1 h 163"/>
                  <a:gd name="T6" fmla="*/ 0 w 183"/>
                  <a:gd name="T7" fmla="*/ 1 h 163"/>
                  <a:gd name="T8" fmla="*/ 0 w 183"/>
                  <a:gd name="T9" fmla="*/ 1 h 163"/>
                  <a:gd name="T10" fmla="*/ 0 w 183"/>
                  <a:gd name="T11" fmla="*/ 1 h 163"/>
                  <a:gd name="T12" fmla="*/ 0 w 183"/>
                  <a:gd name="T13" fmla="*/ 1 h 163"/>
                  <a:gd name="T14" fmla="*/ 0 w 183"/>
                  <a:gd name="T15" fmla="*/ 1 h 163"/>
                  <a:gd name="T16" fmla="*/ 0 w 183"/>
                  <a:gd name="T17" fmla="*/ 1 h 163"/>
                  <a:gd name="T18" fmla="*/ 0 w 183"/>
                  <a:gd name="T19" fmla="*/ 1 h 163"/>
                  <a:gd name="T20" fmla="*/ 0 w 183"/>
                  <a:gd name="T21" fmla="*/ 1 h 163"/>
                  <a:gd name="T22" fmla="*/ 0 w 183"/>
                  <a:gd name="T23" fmla="*/ 1 h 163"/>
                  <a:gd name="T24" fmla="*/ 0 w 183"/>
                  <a:gd name="T25" fmla="*/ 1 h 163"/>
                  <a:gd name="T26" fmla="*/ 0 w 183"/>
                  <a:gd name="T27" fmla="*/ 1 h 163"/>
                  <a:gd name="T28" fmla="*/ 0 w 183"/>
                  <a:gd name="T29" fmla="*/ 1 h 163"/>
                  <a:gd name="T30" fmla="*/ 0 w 183"/>
                  <a:gd name="T31" fmla="*/ 1 h 163"/>
                  <a:gd name="T32" fmla="*/ 0 w 183"/>
                  <a:gd name="T33" fmla="*/ 1 h 163"/>
                  <a:gd name="T34" fmla="*/ 0 w 183"/>
                  <a:gd name="T35" fmla="*/ 1 h 163"/>
                  <a:gd name="T36" fmla="*/ 0 w 183"/>
                  <a:gd name="T37" fmla="*/ 1 h 16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3"/>
                  <a:gd name="T58" fmla="*/ 0 h 163"/>
                  <a:gd name="T59" fmla="*/ 183 w 183"/>
                  <a:gd name="T60" fmla="*/ 163 h 16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3" h="163">
                    <a:moveTo>
                      <a:pt x="183" y="0"/>
                    </a:moveTo>
                    <a:lnTo>
                      <a:pt x="164" y="2"/>
                    </a:lnTo>
                    <a:lnTo>
                      <a:pt x="147" y="4"/>
                    </a:lnTo>
                    <a:lnTo>
                      <a:pt x="129" y="7"/>
                    </a:lnTo>
                    <a:lnTo>
                      <a:pt x="112" y="12"/>
                    </a:lnTo>
                    <a:lnTo>
                      <a:pt x="98" y="19"/>
                    </a:lnTo>
                    <a:lnTo>
                      <a:pt x="82" y="27"/>
                    </a:lnTo>
                    <a:lnTo>
                      <a:pt x="69" y="36"/>
                    </a:lnTo>
                    <a:lnTo>
                      <a:pt x="55" y="47"/>
                    </a:lnTo>
                    <a:lnTo>
                      <a:pt x="43" y="58"/>
                    </a:lnTo>
                    <a:lnTo>
                      <a:pt x="32" y="71"/>
                    </a:lnTo>
                    <a:lnTo>
                      <a:pt x="23" y="84"/>
                    </a:lnTo>
                    <a:lnTo>
                      <a:pt x="16" y="98"/>
                    </a:lnTo>
                    <a:lnTo>
                      <a:pt x="9" y="113"/>
                    </a:lnTo>
                    <a:lnTo>
                      <a:pt x="4" y="129"/>
                    </a:lnTo>
                    <a:lnTo>
                      <a:pt x="2" y="144"/>
                    </a:lnTo>
                    <a:lnTo>
                      <a:pt x="1" y="162"/>
                    </a:lnTo>
                    <a:lnTo>
                      <a:pt x="0" y="162"/>
                    </a:lnTo>
                    <a:lnTo>
                      <a:pt x="1" y="163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6088" name="Group 81">
                <a:extLst>
                  <a:ext uri="{FF2B5EF4-FFF2-40B4-BE49-F238E27FC236}">
                    <a16:creationId xmlns:a16="http://schemas.microsoft.com/office/drawing/2014/main" id="{C84EAB33-B46A-22CA-A7E5-5D2793E761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7" y="3090"/>
                <a:ext cx="20" cy="33"/>
                <a:chOff x="2171" y="891"/>
                <a:chExt cx="42" cy="66"/>
              </a:xfrm>
            </p:grpSpPr>
            <p:sp>
              <p:nvSpPr>
                <p:cNvPr id="264" name="Line 82">
                  <a:extLst>
                    <a:ext uri="{FF2B5EF4-FFF2-40B4-BE49-F238E27FC236}">
                      <a16:creationId xmlns:a16="http://schemas.microsoft.com/office/drawing/2014/main" id="{AF546519-045A-3984-137E-0B4DB06723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183" y="920"/>
                  <a:ext cx="28" cy="3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" name="Line 83">
                  <a:extLst>
                    <a:ext uri="{FF2B5EF4-FFF2-40B4-BE49-F238E27FC236}">
                      <a16:creationId xmlns:a16="http://schemas.microsoft.com/office/drawing/2014/main" id="{D2FF65BF-68E7-163A-03B3-C07222B1F0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171" y="891"/>
                  <a:ext cx="42" cy="2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090" name="Group 84">
                <a:extLst>
                  <a:ext uri="{FF2B5EF4-FFF2-40B4-BE49-F238E27FC236}">
                    <a16:creationId xmlns:a16="http://schemas.microsoft.com/office/drawing/2014/main" id="{174DA80A-6F28-7E6B-87A1-3A4D997E03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72" y="3168"/>
                <a:ext cx="32" cy="22"/>
                <a:chOff x="1995" y="1046"/>
                <a:chExt cx="66" cy="44"/>
              </a:xfrm>
            </p:grpSpPr>
            <p:sp>
              <p:nvSpPr>
                <p:cNvPr id="257" name="Line 85">
                  <a:extLst>
                    <a:ext uri="{FF2B5EF4-FFF2-40B4-BE49-F238E27FC236}">
                      <a16:creationId xmlns:a16="http://schemas.microsoft.com/office/drawing/2014/main" id="{BE1060B6-1FF2-4B5E-C067-B8F3817A66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19" y="1066"/>
                  <a:ext cx="42" cy="2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" name="Line 86">
                  <a:extLst>
                    <a:ext uri="{FF2B5EF4-FFF2-40B4-BE49-F238E27FC236}">
                      <a16:creationId xmlns:a16="http://schemas.microsoft.com/office/drawing/2014/main" id="{5C369B5A-3358-2571-9270-DBFA7FED2A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995" y="1046"/>
                  <a:ext cx="25" cy="4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185" name="Freeform 87">
                <a:extLst>
                  <a:ext uri="{FF2B5EF4-FFF2-40B4-BE49-F238E27FC236}">
                    <a16:creationId xmlns:a16="http://schemas.microsoft.com/office/drawing/2014/main" id="{6BBEE56E-B921-4D6A-074B-70FC3D492F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3" y="3103"/>
                <a:ext cx="88" cy="82"/>
              </a:xfrm>
              <a:custGeom>
                <a:avLst/>
                <a:gdLst>
                  <a:gd name="T0" fmla="*/ 0 w 183"/>
                  <a:gd name="T1" fmla="*/ 0 h 163"/>
                  <a:gd name="T2" fmla="*/ 0 w 183"/>
                  <a:gd name="T3" fmla="*/ 1 h 163"/>
                  <a:gd name="T4" fmla="*/ 0 w 183"/>
                  <a:gd name="T5" fmla="*/ 1 h 163"/>
                  <a:gd name="T6" fmla="*/ 0 w 183"/>
                  <a:gd name="T7" fmla="*/ 1 h 163"/>
                  <a:gd name="T8" fmla="*/ 0 w 183"/>
                  <a:gd name="T9" fmla="*/ 1 h 163"/>
                  <a:gd name="T10" fmla="*/ 0 w 183"/>
                  <a:gd name="T11" fmla="*/ 1 h 163"/>
                  <a:gd name="T12" fmla="*/ 0 w 183"/>
                  <a:gd name="T13" fmla="*/ 1 h 163"/>
                  <a:gd name="T14" fmla="*/ 0 w 183"/>
                  <a:gd name="T15" fmla="*/ 1 h 163"/>
                  <a:gd name="T16" fmla="*/ 0 w 183"/>
                  <a:gd name="T17" fmla="*/ 1 h 163"/>
                  <a:gd name="T18" fmla="*/ 0 w 183"/>
                  <a:gd name="T19" fmla="*/ 1 h 163"/>
                  <a:gd name="T20" fmla="*/ 0 w 183"/>
                  <a:gd name="T21" fmla="*/ 1 h 163"/>
                  <a:gd name="T22" fmla="*/ 0 w 183"/>
                  <a:gd name="T23" fmla="*/ 1 h 163"/>
                  <a:gd name="T24" fmla="*/ 0 w 183"/>
                  <a:gd name="T25" fmla="*/ 1 h 163"/>
                  <a:gd name="T26" fmla="*/ 0 w 183"/>
                  <a:gd name="T27" fmla="*/ 1 h 163"/>
                  <a:gd name="T28" fmla="*/ 0 w 183"/>
                  <a:gd name="T29" fmla="*/ 1 h 163"/>
                  <a:gd name="T30" fmla="*/ 0 w 183"/>
                  <a:gd name="T31" fmla="*/ 1 h 163"/>
                  <a:gd name="T32" fmla="*/ 0 w 183"/>
                  <a:gd name="T33" fmla="*/ 1 h 163"/>
                  <a:gd name="T34" fmla="*/ 0 w 183"/>
                  <a:gd name="T35" fmla="*/ 1 h 163"/>
                  <a:gd name="T36" fmla="*/ 0 w 183"/>
                  <a:gd name="T37" fmla="*/ 1 h 16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3"/>
                  <a:gd name="T58" fmla="*/ 0 h 163"/>
                  <a:gd name="T59" fmla="*/ 183 w 183"/>
                  <a:gd name="T60" fmla="*/ 163 h 16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3" h="163">
                    <a:moveTo>
                      <a:pt x="183" y="0"/>
                    </a:moveTo>
                    <a:lnTo>
                      <a:pt x="164" y="2"/>
                    </a:lnTo>
                    <a:lnTo>
                      <a:pt x="147" y="4"/>
                    </a:lnTo>
                    <a:lnTo>
                      <a:pt x="129" y="7"/>
                    </a:lnTo>
                    <a:lnTo>
                      <a:pt x="112" y="12"/>
                    </a:lnTo>
                    <a:lnTo>
                      <a:pt x="98" y="19"/>
                    </a:lnTo>
                    <a:lnTo>
                      <a:pt x="82" y="27"/>
                    </a:lnTo>
                    <a:lnTo>
                      <a:pt x="69" y="36"/>
                    </a:lnTo>
                    <a:lnTo>
                      <a:pt x="55" y="47"/>
                    </a:lnTo>
                    <a:lnTo>
                      <a:pt x="43" y="58"/>
                    </a:lnTo>
                    <a:lnTo>
                      <a:pt x="32" y="71"/>
                    </a:lnTo>
                    <a:lnTo>
                      <a:pt x="23" y="84"/>
                    </a:lnTo>
                    <a:lnTo>
                      <a:pt x="16" y="98"/>
                    </a:lnTo>
                    <a:lnTo>
                      <a:pt x="9" y="113"/>
                    </a:lnTo>
                    <a:lnTo>
                      <a:pt x="4" y="129"/>
                    </a:lnTo>
                    <a:lnTo>
                      <a:pt x="2" y="144"/>
                    </a:lnTo>
                    <a:lnTo>
                      <a:pt x="1" y="162"/>
                    </a:lnTo>
                    <a:lnTo>
                      <a:pt x="0" y="162"/>
                    </a:lnTo>
                    <a:lnTo>
                      <a:pt x="1" y="163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87" name="Line 88">
                <a:extLst>
                  <a:ext uri="{FF2B5EF4-FFF2-40B4-BE49-F238E27FC236}">
                    <a16:creationId xmlns:a16="http://schemas.microsoft.com/office/drawing/2014/main" id="{B666A6D8-53B4-1F18-578E-1A69E3C21A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63" y="3105"/>
                <a:ext cx="13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88" name="Line 89">
                <a:extLst>
                  <a:ext uri="{FF2B5EF4-FFF2-40B4-BE49-F238E27FC236}">
                    <a16:creationId xmlns:a16="http://schemas.microsoft.com/office/drawing/2014/main" id="{2B7A3EBC-2AC8-8779-E9C1-3C78930434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57" y="3090"/>
                <a:ext cx="20" cy="1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89" name="Line 90">
                <a:extLst>
                  <a:ext uri="{FF2B5EF4-FFF2-40B4-BE49-F238E27FC236}">
                    <a16:creationId xmlns:a16="http://schemas.microsoft.com/office/drawing/2014/main" id="{3447DD33-883F-8A8D-80CE-F5F7AB159A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63" y="3105"/>
                <a:ext cx="13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90" name="Line 91">
                <a:extLst>
                  <a:ext uri="{FF2B5EF4-FFF2-40B4-BE49-F238E27FC236}">
                    <a16:creationId xmlns:a16="http://schemas.microsoft.com/office/drawing/2014/main" id="{12069FEB-BBA8-71FB-26CC-FF4D5D2D42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57" y="3090"/>
                <a:ext cx="20" cy="1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6192" name="Group 92">
                <a:extLst>
                  <a:ext uri="{FF2B5EF4-FFF2-40B4-BE49-F238E27FC236}">
                    <a16:creationId xmlns:a16="http://schemas.microsoft.com/office/drawing/2014/main" id="{7A196E3A-1D67-B8E7-C0A0-19F8ACFDAF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72" y="3168"/>
                <a:ext cx="32" cy="22"/>
                <a:chOff x="1995" y="1046"/>
                <a:chExt cx="66" cy="44"/>
              </a:xfrm>
            </p:grpSpPr>
            <p:sp>
              <p:nvSpPr>
                <p:cNvPr id="26237" name="Line 93">
                  <a:extLst>
                    <a:ext uri="{FF2B5EF4-FFF2-40B4-BE49-F238E27FC236}">
                      <a16:creationId xmlns:a16="http://schemas.microsoft.com/office/drawing/2014/main" id="{08FAEAA3-3F06-6ECC-C025-4F4D2FF2CD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19" y="1066"/>
                  <a:ext cx="42" cy="2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38" name="Line 94">
                  <a:extLst>
                    <a:ext uri="{FF2B5EF4-FFF2-40B4-BE49-F238E27FC236}">
                      <a16:creationId xmlns:a16="http://schemas.microsoft.com/office/drawing/2014/main" id="{D04DC99F-4383-28D7-F834-DDF0901F4C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995" y="1046"/>
                  <a:ext cx="25" cy="4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39" name="Line 95">
                  <a:extLst>
                    <a:ext uri="{FF2B5EF4-FFF2-40B4-BE49-F238E27FC236}">
                      <a16:creationId xmlns:a16="http://schemas.microsoft.com/office/drawing/2014/main" id="{03E12FB7-029D-ADEA-B491-280B51BCBB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19" y="1066"/>
                  <a:ext cx="42" cy="2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" name="Line 96">
                  <a:extLst>
                    <a:ext uri="{FF2B5EF4-FFF2-40B4-BE49-F238E27FC236}">
                      <a16:creationId xmlns:a16="http://schemas.microsoft.com/office/drawing/2014/main" id="{4A6D2F9B-DA0A-D1A7-3688-CFC119D415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995" y="1046"/>
                  <a:ext cx="25" cy="4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6067" name="Group 26066">
            <a:extLst>
              <a:ext uri="{FF2B5EF4-FFF2-40B4-BE49-F238E27FC236}">
                <a16:creationId xmlns:a16="http://schemas.microsoft.com/office/drawing/2014/main" id="{48503F8A-78CB-D815-C874-4967EC18FC41}"/>
              </a:ext>
            </a:extLst>
          </p:cNvPr>
          <p:cNvGrpSpPr/>
          <p:nvPr/>
        </p:nvGrpSpPr>
        <p:grpSpPr>
          <a:xfrm>
            <a:off x="-2286000" y="5958681"/>
            <a:ext cx="583248" cy="854075"/>
            <a:chOff x="-2679864" y="3276600"/>
            <a:chExt cx="583248" cy="854075"/>
          </a:xfrm>
        </p:grpSpPr>
        <p:grpSp>
          <p:nvGrpSpPr>
            <p:cNvPr id="26080" name="Group 1085">
              <a:extLst>
                <a:ext uri="{FF2B5EF4-FFF2-40B4-BE49-F238E27FC236}">
                  <a16:creationId xmlns:a16="http://schemas.microsoft.com/office/drawing/2014/main" id="{A13949C6-D53C-FEC0-37EC-E51CDE76F5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679864" y="3276600"/>
              <a:ext cx="583248" cy="854075"/>
              <a:chOff x="1286447" y="4595780"/>
              <a:chExt cx="530225" cy="853363"/>
            </a:xfrm>
          </p:grpSpPr>
          <p:sp>
            <p:nvSpPr>
              <p:cNvPr id="26085" name="Freeform 239">
                <a:extLst>
                  <a:ext uri="{FF2B5EF4-FFF2-40B4-BE49-F238E27FC236}">
                    <a16:creationId xmlns:a16="http://schemas.microsoft.com/office/drawing/2014/main" id="{7F8E236A-4503-D178-9F95-AF185F5DE94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346625" y="4761577"/>
                <a:ext cx="191922" cy="302335"/>
              </a:xfrm>
              <a:custGeom>
                <a:avLst/>
                <a:gdLst>
                  <a:gd name="T0" fmla="*/ 0 w 246"/>
                  <a:gd name="T1" fmla="*/ 2147483646 h 369"/>
                  <a:gd name="T2" fmla="*/ 0 w 246"/>
                  <a:gd name="T3" fmla="*/ 2147483646 h 369"/>
                  <a:gd name="T4" fmla="*/ 0 w 246"/>
                  <a:gd name="T5" fmla="*/ 2147483646 h 369"/>
                  <a:gd name="T6" fmla="*/ 0 w 246"/>
                  <a:gd name="T7" fmla="*/ 0 h 369"/>
                  <a:gd name="T8" fmla="*/ 0 w 246"/>
                  <a:gd name="T9" fmla="*/ 2147483646 h 3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6"/>
                  <a:gd name="T16" fmla="*/ 0 h 369"/>
                  <a:gd name="T17" fmla="*/ 246 w 246"/>
                  <a:gd name="T18" fmla="*/ 369 h 3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6" h="369">
                    <a:moveTo>
                      <a:pt x="0" y="8"/>
                    </a:moveTo>
                    <a:lnTo>
                      <a:pt x="234" y="369"/>
                    </a:lnTo>
                    <a:lnTo>
                      <a:pt x="246" y="362"/>
                    </a:lnTo>
                    <a:lnTo>
                      <a:pt x="11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86" name="Freeform 240">
                <a:extLst>
                  <a:ext uri="{FF2B5EF4-FFF2-40B4-BE49-F238E27FC236}">
                    <a16:creationId xmlns:a16="http://schemas.microsoft.com/office/drawing/2014/main" id="{FE3C8C94-186E-D939-4E47-FCF50B9F63A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520656" y="4875358"/>
                <a:ext cx="196801" cy="308836"/>
              </a:xfrm>
              <a:custGeom>
                <a:avLst/>
                <a:gdLst>
                  <a:gd name="T0" fmla="*/ 0 w 250"/>
                  <a:gd name="T1" fmla="*/ 2147483646 h 376"/>
                  <a:gd name="T2" fmla="*/ 0 w 250"/>
                  <a:gd name="T3" fmla="*/ 2147483646 h 376"/>
                  <a:gd name="T4" fmla="*/ 0 w 250"/>
                  <a:gd name="T5" fmla="*/ 2147483646 h 376"/>
                  <a:gd name="T6" fmla="*/ 0 w 250"/>
                  <a:gd name="T7" fmla="*/ 0 h 376"/>
                  <a:gd name="T8" fmla="*/ 0 w 250"/>
                  <a:gd name="T9" fmla="*/ 2147483646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0"/>
                  <a:gd name="T16" fmla="*/ 0 h 376"/>
                  <a:gd name="T17" fmla="*/ 250 w 250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0" h="376">
                    <a:moveTo>
                      <a:pt x="0" y="7"/>
                    </a:moveTo>
                    <a:lnTo>
                      <a:pt x="238" y="376"/>
                    </a:lnTo>
                    <a:lnTo>
                      <a:pt x="250" y="369"/>
                    </a:lnTo>
                    <a:lnTo>
                      <a:pt x="11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32" name="Freeform 241">
                <a:extLst>
                  <a:ext uri="{FF2B5EF4-FFF2-40B4-BE49-F238E27FC236}">
                    <a16:creationId xmlns:a16="http://schemas.microsoft.com/office/drawing/2014/main" id="{42A2EEE5-586E-10C8-95D8-C126BA0D607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413311" y="4685180"/>
                <a:ext cx="322039" cy="432370"/>
              </a:xfrm>
              <a:custGeom>
                <a:avLst/>
                <a:gdLst>
                  <a:gd name="T0" fmla="*/ 0 w 410"/>
                  <a:gd name="T1" fmla="*/ 0 h 526"/>
                  <a:gd name="T2" fmla="*/ 0 w 410"/>
                  <a:gd name="T3" fmla="*/ 2147483646 h 526"/>
                  <a:gd name="T4" fmla="*/ 0 w 410"/>
                  <a:gd name="T5" fmla="*/ 2147483646 h 526"/>
                  <a:gd name="T6" fmla="*/ 0 w 410"/>
                  <a:gd name="T7" fmla="*/ 2147483646 h 526"/>
                  <a:gd name="T8" fmla="*/ 0 w 410"/>
                  <a:gd name="T9" fmla="*/ 2147483646 h 526"/>
                  <a:gd name="T10" fmla="*/ 0 w 410"/>
                  <a:gd name="T11" fmla="*/ 2147483646 h 526"/>
                  <a:gd name="T12" fmla="*/ 0 w 410"/>
                  <a:gd name="T13" fmla="*/ 2147483646 h 526"/>
                  <a:gd name="T14" fmla="*/ 0 w 410"/>
                  <a:gd name="T15" fmla="*/ 2147483646 h 526"/>
                  <a:gd name="T16" fmla="*/ 0 w 410"/>
                  <a:gd name="T17" fmla="*/ 2147483646 h 526"/>
                  <a:gd name="T18" fmla="*/ 0 w 410"/>
                  <a:gd name="T19" fmla="*/ 2147483646 h 526"/>
                  <a:gd name="T20" fmla="*/ 0 w 410"/>
                  <a:gd name="T21" fmla="*/ 2147483646 h 526"/>
                  <a:gd name="T22" fmla="*/ 0 w 410"/>
                  <a:gd name="T23" fmla="*/ 2147483646 h 526"/>
                  <a:gd name="T24" fmla="*/ 0 w 410"/>
                  <a:gd name="T25" fmla="*/ 0 h 52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0"/>
                  <a:gd name="T40" fmla="*/ 0 h 526"/>
                  <a:gd name="T41" fmla="*/ 410 w 410"/>
                  <a:gd name="T42" fmla="*/ 526 h 52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0" h="526">
                    <a:moveTo>
                      <a:pt x="85" y="0"/>
                    </a:moveTo>
                    <a:lnTo>
                      <a:pt x="0" y="57"/>
                    </a:lnTo>
                    <a:lnTo>
                      <a:pt x="63" y="143"/>
                    </a:lnTo>
                    <a:lnTo>
                      <a:pt x="11" y="177"/>
                    </a:lnTo>
                    <a:lnTo>
                      <a:pt x="0" y="217"/>
                    </a:lnTo>
                    <a:lnTo>
                      <a:pt x="154" y="457"/>
                    </a:lnTo>
                    <a:lnTo>
                      <a:pt x="251" y="526"/>
                    </a:lnTo>
                    <a:lnTo>
                      <a:pt x="410" y="423"/>
                    </a:lnTo>
                    <a:lnTo>
                      <a:pt x="399" y="309"/>
                    </a:lnTo>
                    <a:lnTo>
                      <a:pt x="239" y="57"/>
                    </a:lnTo>
                    <a:lnTo>
                      <a:pt x="194" y="52"/>
                    </a:lnTo>
                    <a:lnTo>
                      <a:pt x="142" y="86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33" name="Freeform 242">
                <a:extLst>
                  <a:ext uri="{FF2B5EF4-FFF2-40B4-BE49-F238E27FC236}">
                    <a16:creationId xmlns:a16="http://schemas.microsoft.com/office/drawing/2014/main" id="{52AC94C6-1C2F-DF84-8298-F2EBB67A687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349879" y="5042780"/>
                <a:ext cx="188669" cy="138164"/>
              </a:xfrm>
              <a:custGeom>
                <a:avLst/>
                <a:gdLst>
                  <a:gd name="T0" fmla="*/ 0 w 242"/>
                  <a:gd name="T1" fmla="*/ 2147483646 h 169"/>
                  <a:gd name="T2" fmla="*/ 0 w 242"/>
                  <a:gd name="T3" fmla="*/ 2147483646 h 169"/>
                  <a:gd name="T4" fmla="*/ 0 w 242"/>
                  <a:gd name="T5" fmla="*/ 2147483646 h 169"/>
                  <a:gd name="T6" fmla="*/ 0 w 242"/>
                  <a:gd name="T7" fmla="*/ 0 h 169"/>
                  <a:gd name="T8" fmla="*/ 0 w 242"/>
                  <a:gd name="T9" fmla="*/ 2147483646 h 1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69"/>
                  <a:gd name="T17" fmla="*/ 242 w 242"/>
                  <a:gd name="T18" fmla="*/ 169 h 1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69">
                    <a:moveTo>
                      <a:pt x="242" y="23"/>
                    </a:moveTo>
                    <a:lnTo>
                      <a:pt x="15" y="169"/>
                    </a:lnTo>
                    <a:lnTo>
                      <a:pt x="0" y="146"/>
                    </a:lnTo>
                    <a:lnTo>
                      <a:pt x="227" y="0"/>
                    </a:lnTo>
                    <a:lnTo>
                      <a:pt x="242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Freeform 243">
                <a:extLst>
                  <a:ext uri="{FF2B5EF4-FFF2-40B4-BE49-F238E27FC236}">
                    <a16:creationId xmlns:a16="http://schemas.microsoft.com/office/drawing/2014/main" id="{06914329-BCB2-7689-6F49-265216441AA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310844" y="5112674"/>
                <a:ext cx="131743" cy="206433"/>
              </a:xfrm>
              <a:custGeom>
                <a:avLst/>
                <a:gdLst>
                  <a:gd name="T0" fmla="*/ 0 w 169"/>
                  <a:gd name="T1" fmla="*/ 2147483646 h 253"/>
                  <a:gd name="T2" fmla="*/ 0 w 169"/>
                  <a:gd name="T3" fmla="*/ 2147483646 h 253"/>
                  <a:gd name="T4" fmla="*/ 0 w 169"/>
                  <a:gd name="T5" fmla="*/ 2147483646 h 253"/>
                  <a:gd name="T6" fmla="*/ 0 w 169"/>
                  <a:gd name="T7" fmla="*/ 0 h 253"/>
                  <a:gd name="T8" fmla="*/ 0 w 169"/>
                  <a:gd name="T9" fmla="*/ 2147483646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53"/>
                  <a:gd name="T17" fmla="*/ 169 w 169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53">
                    <a:moveTo>
                      <a:pt x="0" y="8"/>
                    </a:moveTo>
                    <a:lnTo>
                      <a:pt x="157" y="253"/>
                    </a:lnTo>
                    <a:lnTo>
                      <a:pt x="169" y="246"/>
                    </a:lnTo>
                    <a:lnTo>
                      <a:pt x="11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Freeform 244">
                <a:extLst>
                  <a:ext uri="{FF2B5EF4-FFF2-40B4-BE49-F238E27FC236}">
                    <a16:creationId xmlns:a16="http://schemas.microsoft.com/office/drawing/2014/main" id="{14B3FC80-7FE2-C5ED-A98E-1A6ABEA1B98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286447" y="5273595"/>
                <a:ext cx="73191" cy="71520"/>
              </a:xfrm>
              <a:custGeom>
                <a:avLst/>
                <a:gdLst>
                  <a:gd name="T0" fmla="*/ 0 w 93"/>
                  <a:gd name="T1" fmla="*/ 2147483646 h 88"/>
                  <a:gd name="T2" fmla="*/ 0 w 93"/>
                  <a:gd name="T3" fmla="*/ 2147483646 h 88"/>
                  <a:gd name="T4" fmla="*/ 0 w 93"/>
                  <a:gd name="T5" fmla="*/ 2147483646 h 88"/>
                  <a:gd name="T6" fmla="*/ 0 w 93"/>
                  <a:gd name="T7" fmla="*/ 0 h 88"/>
                  <a:gd name="T8" fmla="*/ 0 w 93"/>
                  <a:gd name="T9" fmla="*/ 2147483646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88"/>
                  <a:gd name="T17" fmla="*/ 93 w 93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88">
                    <a:moveTo>
                      <a:pt x="93" y="50"/>
                    </a:moveTo>
                    <a:lnTo>
                      <a:pt x="35" y="88"/>
                    </a:lnTo>
                    <a:lnTo>
                      <a:pt x="0" y="38"/>
                    </a:lnTo>
                    <a:lnTo>
                      <a:pt x="58" y="0"/>
                    </a:lnTo>
                    <a:lnTo>
                      <a:pt x="93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Rectangle 245">
                <a:extLst>
                  <a:ext uri="{FF2B5EF4-FFF2-40B4-BE49-F238E27FC236}">
                    <a16:creationId xmlns:a16="http://schemas.microsoft.com/office/drawing/2014/main" id="{C09D9042-420D-435F-1803-BD0F0C5DDA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356384" y="5423136"/>
                <a:ext cx="216318" cy="2600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71" name="Rectangle 247">
                <a:extLst>
                  <a:ext uri="{FF2B5EF4-FFF2-40B4-BE49-F238E27FC236}">
                    <a16:creationId xmlns:a16="http://schemas.microsoft.com/office/drawing/2014/main" id="{E4313E15-ED9E-A3B1-21E9-DB9B41E994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449092" y="5109424"/>
                <a:ext cx="24397" cy="26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72" name="Freeform 248">
                <a:extLst>
                  <a:ext uri="{FF2B5EF4-FFF2-40B4-BE49-F238E27FC236}">
                    <a16:creationId xmlns:a16="http://schemas.microsoft.com/office/drawing/2014/main" id="{8EDBDF3C-0CF6-A45C-44CC-D31510CA92D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527163" y="5371122"/>
                <a:ext cx="32529" cy="58516"/>
              </a:xfrm>
              <a:custGeom>
                <a:avLst/>
                <a:gdLst>
                  <a:gd name="T0" fmla="*/ 0 w 42"/>
                  <a:gd name="T1" fmla="*/ 0 h 73"/>
                  <a:gd name="T2" fmla="*/ 0 w 42"/>
                  <a:gd name="T3" fmla="*/ 0 h 73"/>
                  <a:gd name="T4" fmla="*/ 0 w 42"/>
                  <a:gd name="T5" fmla="*/ 0 h 73"/>
                  <a:gd name="T6" fmla="*/ 0 w 42"/>
                  <a:gd name="T7" fmla="*/ 0 h 73"/>
                  <a:gd name="T8" fmla="*/ 0 w 42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73"/>
                  <a:gd name="T17" fmla="*/ 42 w 42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73">
                    <a:moveTo>
                      <a:pt x="42" y="4"/>
                    </a:moveTo>
                    <a:lnTo>
                      <a:pt x="11" y="73"/>
                    </a:lnTo>
                    <a:lnTo>
                      <a:pt x="0" y="69"/>
                    </a:lnTo>
                    <a:lnTo>
                      <a:pt x="31" y="0"/>
                    </a:lnTo>
                    <a:lnTo>
                      <a:pt x="4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Freeform 249">
                <a:extLst>
                  <a:ext uri="{FF2B5EF4-FFF2-40B4-BE49-F238E27FC236}">
                    <a16:creationId xmlns:a16="http://schemas.microsoft.com/office/drawing/2014/main" id="{9AA7FC81-B7C7-8FDC-9179-080F343B470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356384" y="5377623"/>
                <a:ext cx="32529" cy="52015"/>
              </a:xfrm>
              <a:custGeom>
                <a:avLst/>
                <a:gdLst>
                  <a:gd name="T0" fmla="*/ 0 w 42"/>
                  <a:gd name="T1" fmla="*/ 0 h 65"/>
                  <a:gd name="T2" fmla="*/ 0 w 42"/>
                  <a:gd name="T3" fmla="*/ 0 h 65"/>
                  <a:gd name="T4" fmla="*/ 0 w 42"/>
                  <a:gd name="T5" fmla="*/ 0 h 65"/>
                  <a:gd name="T6" fmla="*/ 0 w 42"/>
                  <a:gd name="T7" fmla="*/ 0 h 65"/>
                  <a:gd name="T8" fmla="*/ 0 w 42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5"/>
                  <a:gd name="T17" fmla="*/ 42 w 42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5">
                    <a:moveTo>
                      <a:pt x="0" y="3"/>
                    </a:moveTo>
                    <a:lnTo>
                      <a:pt x="31" y="65"/>
                    </a:lnTo>
                    <a:lnTo>
                      <a:pt x="42" y="61"/>
                    </a:lnTo>
                    <a:lnTo>
                      <a:pt x="1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Rectangle 250">
                <a:extLst>
                  <a:ext uri="{FF2B5EF4-FFF2-40B4-BE49-F238E27FC236}">
                    <a16:creationId xmlns:a16="http://schemas.microsoft.com/office/drawing/2014/main" id="{35D35405-358A-C02A-A63B-7294237DF4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380782" y="5374373"/>
                <a:ext cx="152887" cy="1137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75" name="Freeform 251">
                <a:extLst>
                  <a:ext uri="{FF2B5EF4-FFF2-40B4-BE49-F238E27FC236}">
                    <a16:creationId xmlns:a16="http://schemas.microsoft.com/office/drawing/2014/main" id="{4DF450AD-21CB-8EEE-AE66-AA041C797F8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655653" y="4616911"/>
                <a:ext cx="143128" cy="133287"/>
              </a:xfrm>
              <a:custGeom>
                <a:avLst/>
                <a:gdLst>
                  <a:gd name="T0" fmla="*/ 0 w 183"/>
                  <a:gd name="T1" fmla="*/ 0 h 163"/>
                  <a:gd name="T2" fmla="*/ 0 w 183"/>
                  <a:gd name="T3" fmla="*/ 2147483646 h 163"/>
                  <a:gd name="T4" fmla="*/ 0 w 183"/>
                  <a:gd name="T5" fmla="*/ 2147483646 h 163"/>
                  <a:gd name="T6" fmla="*/ 0 w 183"/>
                  <a:gd name="T7" fmla="*/ 2147483646 h 163"/>
                  <a:gd name="T8" fmla="*/ 0 w 183"/>
                  <a:gd name="T9" fmla="*/ 2147483646 h 163"/>
                  <a:gd name="T10" fmla="*/ 0 w 183"/>
                  <a:gd name="T11" fmla="*/ 2147483646 h 163"/>
                  <a:gd name="T12" fmla="*/ 0 w 183"/>
                  <a:gd name="T13" fmla="*/ 2147483646 h 163"/>
                  <a:gd name="T14" fmla="*/ 0 w 183"/>
                  <a:gd name="T15" fmla="*/ 2147483646 h 163"/>
                  <a:gd name="T16" fmla="*/ 0 w 183"/>
                  <a:gd name="T17" fmla="*/ 2147483646 h 163"/>
                  <a:gd name="T18" fmla="*/ 0 w 183"/>
                  <a:gd name="T19" fmla="*/ 2147483646 h 163"/>
                  <a:gd name="T20" fmla="*/ 0 w 183"/>
                  <a:gd name="T21" fmla="*/ 2147483646 h 163"/>
                  <a:gd name="T22" fmla="*/ 0 w 183"/>
                  <a:gd name="T23" fmla="*/ 2147483646 h 163"/>
                  <a:gd name="T24" fmla="*/ 0 w 183"/>
                  <a:gd name="T25" fmla="*/ 2147483646 h 163"/>
                  <a:gd name="T26" fmla="*/ 0 w 183"/>
                  <a:gd name="T27" fmla="*/ 2147483646 h 163"/>
                  <a:gd name="T28" fmla="*/ 0 w 183"/>
                  <a:gd name="T29" fmla="*/ 2147483646 h 163"/>
                  <a:gd name="T30" fmla="*/ 0 w 183"/>
                  <a:gd name="T31" fmla="*/ 2147483646 h 163"/>
                  <a:gd name="T32" fmla="*/ 0 w 183"/>
                  <a:gd name="T33" fmla="*/ 2147483646 h 163"/>
                  <a:gd name="T34" fmla="*/ 0 w 183"/>
                  <a:gd name="T35" fmla="*/ 2147483646 h 163"/>
                  <a:gd name="T36" fmla="*/ 0 w 183"/>
                  <a:gd name="T37" fmla="*/ 2147483646 h 16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3"/>
                  <a:gd name="T58" fmla="*/ 0 h 163"/>
                  <a:gd name="T59" fmla="*/ 183 w 183"/>
                  <a:gd name="T60" fmla="*/ 163 h 16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3" h="163">
                    <a:moveTo>
                      <a:pt x="183" y="0"/>
                    </a:moveTo>
                    <a:lnTo>
                      <a:pt x="164" y="2"/>
                    </a:lnTo>
                    <a:lnTo>
                      <a:pt x="147" y="4"/>
                    </a:lnTo>
                    <a:lnTo>
                      <a:pt x="129" y="7"/>
                    </a:lnTo>
                    <a:lnTo>
                      <a:pt x="112" y="12"/>
                    </a:lnTo>
                    <a:lnTo>
                      <a:pt x="98" y="19"/>
                    </a:lnTo>
                    <a:lnTo>
                      <a:pt x="82" y="27"/>
                    </a:lnTo>
                    <a:lnTo>
                      <a:pt x="69" y="36"/>
                    </a:lnTo>
                    <a:lnTo>
                      <a:pt x="55" y="47"/>
                    </a:lnTo>
                    <a:lnTo>
                      <a:pt x="43" y="58"/>
                    </a:lnTo>
                    <a:lnTo>
                      <a:pt x="32" y="71"/>
                    </a:lnTo>
                    <a:lnTo>
                      <a:pt x="23" y="84"/>
                    </a:lnTo>
                    <a:lnTo>
                      <a:pt x="16" y="98"/>
                    </a:lnTo>
                    <a:lnTo>
                      <a:pt x="9" y="113"/>
                    </a:lnTo>
                    <a:lnTo>
                      <a:pt x="4" y="129"/>
                    </a:lnTo>
                    <a:lnTo>
                      <a:pt x="2" y="144"/>
                    </a:lnTo>
                    <a:lnTo>
                      <a:pt x="1" y="162"/>
                    </a:lnTo>
                    <a:lnTo>
                      <a:pt x="0" y="162"/>
                    </a:lnTo>
                    <a:lnTo>
                      <a:pt x="1" y="163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6" name="Group 252">
                <a:extLst>
                  <a:ext uri="{FF2B5EF4-FFF2-40B4-BE49-F238E27FC236}">
                    <a16:creationId xmlns:a16="http://schemas.microsoft.com/office/drawing/2014/main" id="{A543919F-098A-59F2-87CE-0EAA0D38EC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1645894" y="4595780"/>
                <a:ext cx="32529" cy="53640"/>
                <a:chOff x="2171" y="891"/>
                <a:chExt cx="42" cy="66"/>
              </a:xfrm>
            </p:grpSpPr>
            <p:sp>
              <p:nvSpPr>
                <p:cNvPr id="290" name="Line 253">
                  <a:extLst>
                    <a:ext uri="{FF2B5EF4-FFF2-40B4-BE49-F238E27FC236}">
                      <a16:creationId xmlns:a16="http://schemas.microsoft.com/office/drawing/2014/main" id="{6CA84BB2-C7EC-AA8A-FF49-6E578D0E9D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183" y="920"/>
                  <a:ext cx="28" cy="3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" name="Line 254">
                  <a:extLst>
                    <a:ext uri="{FF2B5EF4-FFF2-40B4-BE49-F238E27FC236}">
                      <a16:creationId xmlns:a16="http://schemas.microsoft.com/office/drawing/2014/main" id="{22A18737-74D6-A27F-0D4E-CAE4FA0D96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171" y="891"/>
                  <a:ext cx="42" cy="2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" name="Group 255">
                <a:extLst>
                  <a:ext uri="{FF2B5EF4-FFF2-40B4-BE49-F238E27FC236}">
                    <a16:creationId xmlns:a16="http://schemas.microsoft.com/office/drawing/2014/main" id="{7FBACA2F-5A98-AE07-E459-B929614DD0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1764626" y="4722565"/>
                <a:ext cx="52046" cy="35760"/>
                <a:chOff x="1995" y="1046"/>
                <a:chExt cx="66" cy="44"/>
              </a:xfrm>
            </p:grpSpPr>
            <p:sp>
              <p:nvSpPr>
                <p:cNvPr id="288" name="Line 256">
                  <a:extLst>
                    <a:ext uri="{FF2B5EF4-FFF2-40B4-BE49-F238E27FC236}">
                      <a16:creationId xmlns:a16="http://schemas.microsoft.com/office/drawing/2014/main" id="{648FA258-14E1-2E9C-4D3C-CA553DAB5F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19" y="1066"/>
                  <a:ext cx="42" cy="2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" name="Line 257">
                  <a:extLst>
                    <a:ext uri="{FF2B5EF4-FFF2-40B4-BE49-F238E27FC236}">
                      <a16:creationId xmlns:a16="http://schemas.microsoft.com/office/drawing/2014/main" id="{8AB8917A-F584-B3DF-FBBC-FBC5EB2D5F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995" y="1046"/>
                  <a:ext cx="25" cy="4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8" name="Freeform 258">
                <a:extLst>
                  <a:ext uri="{FF2B5EF4-FFF2-40B4-BE49-F238E27FC236}">
                    <a16:creationId xmlns:a16="http://schemas.microsoft.com/office/drawing/2014/main" id="{8CDE2474-2481-3DE1-B06F-01B6279BBA1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655653" y="4616911"/>
                <a:ext cx="143128" cy="133287"/>
              </a:xfrm>
              <a:custGeom>
                <a:avLst/>
                <a:gdLst>
                  <a:gd name="T0" fmla="*/ 0 w 183"/>
                  <a:gd name="T1" fmla="*/ 0 h 163"/>
                  <a:gd name="T2" fmla="*/ 0 w 183"/>
                  <a:gd name="T3" fmla="*/ 2147483646 h 163"/>
                  <a:gd name="T4" fmla="*/ 0 w 183"/>
                  <a:gd name="T5" fmla="*/ 2147483646 h 163"/>
                  <a:gd name="T6" fmla="*/ 0 w 183"/>
                  <a:gd name="T7" fmla="*/ 2147483646 h 163"/>
                  <a:gd name="T8" fmla="*/ 0 w 183"/>
                  <a:gd name="T9" fmla="*/ 2147483646 h 163"/>
                  <a:gd name="T10" fmla="*/ 0 w 183"/>
                  <a:gd name="T11" fmla="*/ 2147483646 h 163"/>
                  <a:gd name="T12" fmla="*/ 0 w 183"/>
                  <a:gd name="T13" fmla="*/ 2147483646 h 163"/>
                  <a:gd name="T14" fmla="*/ 0 w 183"/>
                  <a:gd name="T15" fmla="*/ 2147483646 h 163"/>
                  <a:gd name="T16" fmla="*/ 0 w 183"/>
                  <a:gd name="T17" fmla="*/ 2147483646 h 163"/>
                  <a:gd name="T18" fmla="*/ 0 w 183"/>
                  <a:gd name="T19" fmla="*/ 2147483646 h 163"/>
                  <a:gd name="T20" fmla="*/ 0 w 183"/>
                  <a:gd name="T21" fmla="*/ 2147483646 h 163"/>
                  <a:gd name="T22" fmla="*/ 0 w 183"/>
                  <a:gd name="T23" fmla="*/ 2147483646 h 163"/>
                  <a:gd name="T24" fmla="*/ 0 w 183"/>
                  <a:gd name="T25" fmla="*/ 2147483646 h 163"/>
                  <a:gd name="T26" fmla="*/ 0 w 183"/>
                  <a:gd name="T27" fmla="*/ 2147483646 h 163"/>
                  <a:gd name="T28" fmla="*/ 0 w 183"/>
                  <a:gd name="T29" fmla="*/ 2147483646 h 163"/>
                  <a:gd name="T30" fmla="*/ 0 w 183"/>
                  <a:gd name="T31" fmla="*/ 2147483646 h 163"/>
                  <a:gd name="T32" fmla="*/ 0 w 183"/>
                  <a:gd name="T33" fmla="*/ 2147483646 h 163"/>
                  <a:gd name="T34" fmla="*/ 0 w 183"/>
                  <a:gd name="T35" fmla="*/ 2147483646 h 163"/>
                  <a:gd name="T36" fmla="*/ 0 w 183"/>
                  <a:gd name="T37" fmla="*/ 2147483646 h 16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3"/>
                  <a:gd name="T58" fmla="*/ 0 h 163"/>
                  <a:gd name="T59" fmla="*/ 183 w 183"/>
                  <a:gd name="T60" fmla="*/ 163 h 16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3" h="163">
                    <a:moveTo>
                      <a:pt x="183" y="0"/>
                    </a:moveTo>
                    <a:lnTo>
                      <a:pt x="164" y="2"/>
                    </a:lnTo>
                    <a:lnTo>
                      <a:pt x="147" y="4"/>
                    </a:lnTo>
                    <a:lnTo>
                      <a:pt x="129" y="7"/>
                    </a:lnTo>
                    <a:lnTo>
                      <a:pt x="112" y="12"/>
                    </a:lnTo>
                    <a:lnTo>
                      <a:pt x="98" y="19"/>
                    </a:lnTo>
                    <a:lnTo>
                      <a:pt x="82" y="27"/>
                    </a:lnTo>
                    <a:lnTo>
                      <a:pt x="69" y="36"/>
                    </a:lnTo>
                    <a:lnTo>
                      <a:pt x="55" y="47"/>
                    </a:lnTo>
                    <a:lnTo>
                      <a:pt x="43" y="58"/>
                    </a:lnTo>
                    <a:lnTo>
                      <a:pt x="32" y="71"/>
                    </a:lnTo>
                    <a:lnTo>
                      <a:pt x="23" y="84"/>
                    </a:lnTo>
                    <a:lnTo>
                      <a:pt x="16" y="98"/>
                    </a:lnTo>
                    <a:lnTo>
                      <a:pt x="9" y="113"/>
                    </a:lnTo>
                    <a:lnTo>
                      <a:pt x="4" y="129"/>
                    </a:lnTo>
                    <a:lnTo>
                      <a:pt x="2" y="144"/>
                    </a:lnTo>
                    <a:lnTo>
                      <a:pt x="1" y="162"/>
                    </a:lnTo>
                    <a:lnTo>
                      <a:pt x="0" y="162"/>
                    </a:lnTo>
                    <a:lnTo>
                      <a:pt x="1" y="163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Line 259">
                <a:extLst>
                  <a:ext uri="{FF2B5EF4-FFF2-40B4-BE49-F238E27FC236}">
                    <a16:creationId xmlns:a16="http://schemas.microsoft.com/office/drawing/2014/main" id="{0CCF2F41-7393-809A-193F-8E4A85701E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47521" y="4620162"/>
                <a:ext cx="21144" cy="2925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Line 260">
                <a:extLst>
                  <a:ext uri="{FF2B5EF4-FFF2-40B4-BE49-F238E27FC236}">
                    <a16:creationId xmlns:a16="http://schemas.microsoft.com/office/drawing/2014/main" id="{B461D144-9743-04E5-555E-50D71C8A23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45894" y="4595780"/>
                <a:ext cx="32529" cy="2438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Line 261">
                <a:extLst>
                  <a:ext uri="{FF2B5EF4-FFF2-40B4-BE49-F238E27FC236}">
                    <a16:creationId xmlns:a16="http://schemas.microsoft.com/office/drawing/2014/main" id="{BD24399F-3DA0-DFEB-4B4E-046F792127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47521" y="4620162"/>
                <a:ext cx="21144" cy="2925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Line 262">
                <a:extLst>
                  <a:ext uri="{FF2B5EF4-FFF2-40B4-BE49-F238E27FC236}">
                    <a16:creationId xmlns:a16="http://schemas.microsoft.com/office/drawing/2014/main" id="{E2F7FE51-AA95-6070-65A3-030DE03F79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45894" y="4595780"/>
                <a:ext cx="32529" cy="2438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83" name="Group 263">
                <a:extLst>
                  <a:ext uri="{FF2B5EF4-FFF2-40B4-BE49-F238E27FC236}">
                    <a16:creationId xmlns:a16="http://schemas.microsoft.com/office/drawing/2014/main" id="{3802A0E0-3446-B66C-97C3-36CE318FAE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1764626" y="4722565"/>
                <a:ext cx="52046" cy="35760"/>
                <a:chOff x="1995" y="1046"/>
                <a:chExt cx="66" cy="44"/>
              </a:xfrm>
            </p:grpSpPr>
            <p:sp>
              <p:nvSpPr>
                <p:cNvPr id="284" name="Line 264">
                  <a:extLst>
                    <a:ext uri="{FF2B5EF4-FFF2-40B4-BE49-F238E27FC236}">
                      <a16:creationId xmlns:a16="http://schemas.microsoft.com/office/drawing/2014/main" id="{D5C1C979-F49A-2996-4580-A00D241850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19" y="1066"/>
                  <a:ext cx="42" cy="2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" name="Line 265">
                  <a:extLst>
                    <a:ext uri="{FF2B5EF4-FFF2-40B4-BE49-F238E27FC236}">
                      <a16:creationId xmlns:a16="http://schemas.microsoft.com/office/drawing/2014/main" id="{A9DEF4EE-C799-1A0B-2529-A922BEFEA5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995" y="1046"/>
                  <a:ext cx="25" cy="4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" name="Line 266">
                  <a:extLst>
                    <a:ext uri="{FF2B5EF4-FFF2-40B4-BE49-F238E27FC236}">
                      <a16:creationId xmlns:a16="http://schemas.microsoft.com/office/drawing/2014/main" id="{B48EC96F-70BA-CCC9-1AB9-47E62CCEF9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19" y="1066"/>
                  <a:ext cx="42" cy="2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" name="Line 267">
                  <a:extLst>
                    <a:ext uri="{FF2B5EF4-FFF2-40B4-BE49-F238E27FC236}">
                      <a16:creationId xmlns:a16="http://schemas.microsoft.com/office/drawing/2014/main" id="{121EDEA4-9431-424A-C0E8-12AB9AAE9A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995" y="1046"/>
                  <a:ext cx="25" cy="4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pic>
          <p:nvPicPr>
            <p:cNvPr id="26082" name="Picture 2" descr="NSF.wmf                                                        00000002mwm wip2                       7A73D765:">
              <a:extLst>
                <a:ext uri="{FF2B5EF4-FFF2-40B4-BE49-F238E27FC236}">
                  <a16:creationId xmlns:a16="http://schemas.microsoft.com/office/drawing/2014/main" id="{243CC23B-6FF9-E240-F665-1A55D19A86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667000" y="3352800"/>
              <a:ext cx="319088" cy="741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3" name="Freeform 239">
            <a:extLst>
              <a:ext uri="{FF2B5EF4-FFF2-40B4-BE49-F238E27FC236}">
                <a16:creationId xmlns:a16="http://schemas.microsoft.com/office/drawing/2014/main" id="{D4B7DF6A-FB83-150E-FFF3-46CFE4BAF098}"/>
              </a:ext>
            </a:extLst>
          </p:cNvPr>
          <p:cNvSpPr>
            <a:spLocks/>
          </p:cNvSpPr>
          <p:nvPr/>
        </p:nvSpPr>
        <p:spPr bwMode="auto">
          <a:xfrm flipH="1">
            <a:off x="-3127750" y="4020385"/>
            <a:ext cx="191959" cy="302587"/>
          </a:xfrm>
          <a:custGeom>
            <a:avLst/>
            <a:gdLst>
              <a:gd name="T0" fmla="*/ 0 w 246"/>
              <a:gd name="T1" fmla="*/ 2147483646 h 369"/>
              <a:gd name="T2" fmla="*/ 0 w 246"/>
              <a:gd name="T3" fmla="*/ 2147483646 h 369"/>
              <a:gd name="T4" fmla="*/ 0 w 246"/>
              <a:gd name="T5" fmla="*/ 2147483646 h 369"/>
              <a:gd name="T6" fmla="*/ 0 w 246"/>
              <a:gd name="T7" fmla="*/ 0 h 369"/>
              <a:gd name="T8" fmla="*/ 0 w 246"/>
              <a:gd name="T9" fmla="*/ 2147483646 h 3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6"/>
              <a:gd name="T16" fmla="*/ 0 h 369"/>
              <a:gd name="T17" fmla="*/ 246 w 246"/>
              <a:gd name="T18" fmla="*/ 369 h 3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6" h="369">
                <a:moveTo>
                  <a:pt x="0" y="8"/>
                </a:moveTo>
                <a:lnTo>
                  <a:pt x="234" y="369"/>
                </a:lnTo>
                <a:lnTo>
                  <a:pt x="246" y="362"/>
                </a:lnTo>
                <a:lnTo>
                  <a:pt x="11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4" name="Freeform 240">
            <a:extLst>
              <a:ext uri="{FF2B5EF4-FFF2-40B4-BE49-F238E27FC236}">
                <a16:creationId xmlns:a16="http://schemas.microsoft.com/office/drawing/2014/main" id="{C5593059-3E68-154A-C637-C9C3B4006BCF}"/>
              </a:ext>
            </a:extLst>
          </p:cNvPr>
          <p:cNvSpPr>
            <a:spLocks/>
          </p:cNvSpPr>
          <p:nvPr/>
        </p:nvSpPr>
        <p:spPr bwMode="auto">
          <a:xfrm flipH="1">
            <a:off x="-2953686" y="4134261"/>
            <a:ext cx="196839" cy="309094"/>
          </a:xfrm>
          <a:custGeom>
            <a:avLst/>
            <a:gdLst>
              <a:gd name="T0" fmla="*/ 0 w 250"/>
              <a:gd name="T1" fmla="*/ 2147483646 h 376"/>
              <a:gd name="T2" fmla="*/ 0 w 250"/>
              <a:gd name="T3" fmla="*/ 2147483646 h 376"/>
              <a:gd name="T4" fmla="*/ 0 w 250"/>
              <a:gd name="T5" fmla="*/ 2147483646 h 376"/>
              <a:gd name="T6" fmla="*/ 0 w 250"/>
              <a:gd name="T7" fmla="*/ 0 h 376"/>
              <a:gd name="T8" fmla="*/ 0 w 250"/>
              <a:gd name="T9" fmla="*/ 2147483646 h 3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0"/>
              <a:gd name="T16" fmla="*/ 0 h 376"/>
              <a:gd name="T17" fmla="*/ 250 w 250"/>
              <a:gd name="T18" fmla="*/ 376 h 3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0" h="376">
                <a:moveTo>
                  <a:pt x="0" y="7"/>
                </a:moveTo>
                <a:lnTo>
                  <a:pt x="238" y="376"/>
                </a:lnTo>
                <a:lnTo>
                  <a:pt x="250" y="369"/>
                </a:lnTo>
                <a:lnTo>
                  <a:pt x="11" y="0"/>
                </a:lnTo>
                <a:lnTo>
                  <a:pt x="0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5" name="Freeform 241">
            <a:extLst>
              <a:ext uri="{FF2B5EF4-FFF2-40B4-BE49-F238E27FC236}">
                <a16:creationId xmlns:a16="http://schemas.microsoft.com/office/drawing/2014/main" id="{EA29E30B-FAD9-5780-BEFC-47BAC94EEC26}"/>
              </a:ext>
            </a:extLst>
          </p:cNvPr>
          <p:cNvSpPr>
            <a:spLocks/>
          </p:cNvSpPr>
          <p:nvPr/>
        </p:nvSpPr>
        <p:spPr bwMode="auto">
          <a:xfrm flipH="1">
            <a:off x="-3061051" y="3943925"/>
            <a:ext cx="322102" cy="432731"/>
          </a:xfrm>
          <a:custGeom>
            <a:avLst/>
            <a:gdLst>
              <a:gd name="T0" fmla="*/ 0 w 410"/>
              <a:gd name="T1" fmla="*/ 0 h 526"/>
              <a:gd name="T2" fmla="*/ 0 w 410"/>
              <a:gd name="T3" fmla="*/ 2147483646 h 526"/>
              <a:gd name="T4" fmla="*/ 0 w 410"/>
              <a:gd name="T5" fmla="*/ 2147483646 h 526"/>
              <a:gd name="T6" fmla="*/ 0 w 410"/>
              <a:gd name="T7" fmla="*/ 2147483646 h 526"/>
              <a:gd name="T8" fmla="*/ 0 w 410"/>
              <a:gd name="T9" fmla="*/ 2147483646 h 526"/>
              <a:gd name="T10" fmla="*/ 0 w 410"/>
              <a:gd name="T11" fmla="*/ 2147483646 h 526"/>
              <a:gd name="T12" fmla="*/ 0 w 410"/>
              <a:gd name="T13" fmla="*/ 2147483646 h 526"/>
              <a:gd name="T14" fmla="*/ 0 w 410"/>
              <a:gd name="T15" fmla="*/ 2147483646 h 526"/>
              <a:gd name="T16" fmla="*/ 0 w 410"/>
              <a:gd name="T17" fmla="*/ 2147483646 h 526"/>
              <a:gd name="T18" fmla="*/ 0 w 410"/>
              <a:gd name="T19" fmla="*/ 2147483646 h 526"/>
              <a:gd name="T20" fmla="*/ 0 w 410"/>
              <a:gd name="T21" fmla="*/ 2147483646 h 526"/>
              <a:gd name="T22" fmla="*/ 0 w 410"/>
              <a:gd name="T23" fmla="*/ 2147483646 h 526"/>
              <a:gd name="T24" fmla="*/ 0 w 410"/>
              <a:gd name="T25" fmla="*/ 0 h 52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10"/>
              <a:gd name="T40" fmla="*/ 0 h 526"/>
              <a:gd name="T41" fmla="*/ 410 w 410"/>
              <a:gd name="T42" fmla="*/ 526 h 52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10" h="526">
                <a:moveTo>
                  <a:pt x="85" y="0"/>
                </a:moveTo>
                <a:lnTo>
                  <a:pt x="0" y="57"/>
                </a:lnTo>
                <a:lnTo>
                  <a:pt x="63" y="143"/>
                </a:lnTo>
                <a:lnTo>
                  <a:pt x="11" y="177"/>
                </a:lnTo>
                <a:lnTo>
                  <a:pt x="0" y="217"/>
                </a:lnTo>
                <a:lnTo>
                  <a:pt x="154" y="457"/>
                </a:lnTo>
                <a:lnTo>
                  <a:pt x="251" y="526"/>
                </a:lnTo>
                <a:lnTo>
                  <a:pt x="410" y="423"/>
                </a:lnTo>
                <a:lnTo>
                  <a:pt x="399" y="309"/>
                </a:lnTo>
                <a:lnTo>
                  <a:pt x="239" y="57"/>
                </a:lnTo>
                <a:lnTo>
                  <a:pt x="194" y="52"/>
                </a:lnTo>
                <a:lnTo>
                  <a:pt x="142" y="86"/>
                </a:lnTo>
                <a:lnTo>
                  <a:pt x="85" y="0"/>
                </a:lnTo>
                <a:close/>
              </a:path>
            </a:pathLst>
          </a:custGeom>
          <a:solidFill>
            <a:srgbClr val="FFCC99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6" name="Freeform 242">
            <a:extLst>
              <a:ext uri="{FF2B5EF4-FFF2-40B4-BE49-F238E27FC236}">
                <a16:creationId xmlns:a16="http://schemas.microsoft.com/office/drawing/2014/main" id="{12067FE7-A894-2864-80C4-F80DDBF9FD55}"/>
              </a:ext>
            </a:extLst>
          </p:cNvPr>
          <p:cNvSpPr>
            <a:spLocks/>
          </p:cNvSpPr>
          <p:nvPr/>
        </p:nvSpPr>
        <p:spPr bwMode="auto">
          <a:xfrm flipH="1">
            <a:off x="-3124496" y="4301823"/>
            <a:ext cx="188706" cy="138279"/>
          </a:xfrm>
          <a:custGeom>
            <a:avLst/>
            <a:gdLst>
              <a:gd name="T0" fmla="*/ 0 w 242"/>
              <a:gd name="T1" fmla="*/ 2147483646 h 169"/>
              <a:gd name="T2" fmla="*/ 0 w 242"/>
              <a:gd name="T3" fmla="*/ 2147483646 h 169"/>
              <a:gd name="T4" fmla="*/ 0 w 242"/>
              <a:gd name="T5" fmla="*/ 2147483646 h 169"/>
              <a:gd name="T6" fmla="*/ 0 w 242"/>
              <a:gd name="T7" fmla="*/ 0 h 169"/>
              <a:gd name="T8" fmla="*/ 0 w 242"/>
              <a:gd name="T9" fmla="*/ 2147483646 h 1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2"/>
              <a:gd name="T16" fmla="*/ 0 h 169"/>
              <a:gd name="T17" fmla="*/ 242 w 242"/>
              <a:gd name="T18" fmla="*/ 169 h 1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2" h="169">
                <a:moveTo>
                  <a:pt x="242" y="23"/>
                </a:moveTo>
                <a:lnTo>
                  <a:pt x="15" y="169"/>
                </a:lnTo>
                <a:lnTo>
                  <a:pt x="0" y="146"/>
                </a:lnTo>
                <a:lnTo>
                  <a:pt x="227" y="0"/>
                </a:lnTo>
                <a:lnTo>
                  <a:pt x="242" y="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" name="Freeform 243">
            <a:extLst>
              <a:ext uri="{FF2B5EF4-FFF2-40B4-BE49-F238E27FC236}">
                <a16:creationId xmlns:a16="http://schemas.microsoft.com/office/drawing/2014/main" id="{2082FCE7-4241-7A75-C653-6E0934D59BB2}"/>
              </a:ext>
            </a:extLst>
          </p:cNvPr>
          <p:cNvSpPr>
            <a:spLocks/>
          </p:cNvSpPr>
          <p:nvPr/>
        </p:nvSpPr>
        <p:spPr bwMode="auto">
          <a:xfrm flipH="1">
            <a:off x="-3163538" y="4371775"/>
            <a:ext cx="131768" cy="206605"/>
          </a:xfrm>
          <a:custGeom>
            <a:avLst/>
            <a:gdLst>
              <a:gd name="T0" fmla="*/ 0 w 169"/>
              <a:gd name="T1" fmla="*/ 2147483646 h 253"/>
              <a:gd name="T2" fmla="*/ 0 w 169"/>
              <a:gd name="T3" fmla="*/ 2147483646 h 253"/>
              <a:gd name="T4" fmla="*/ 0 w 169"/>
              <a:gd name="T5" fmla="*/ 2147483646 h 253"/>
              <a:gd name="T6" fmla="*/ 0 w 169"/>
              <a:gd name="T7" fmla="*/ 0 h 253"/>
              <a:gd name="T8" fmla="*/ 0 w 169"/>
              <a:gd name="T9" fmla="*/ 2147483646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9"/>
              <a:gd name="T16" fmla="*/ 0 h 253"/>
              <a:gd name="T17" fmla="*/ 169 w 169"/>
              <a:gd name="T18" fmla="*/ 253 h 2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9" h="253">
                <a:moveTo>
                  <a:pt x="0" y="8"/>
                </a:moveTo>
                <a:lnTo>
                  <a:pt x="157" y="253"/>
                </a:lnTo>
                <a:lnTo>
                  <a:pt x="169" y="246"/>
                </a:lnTo>
                <a:lnTo>
                  <a:pt x="11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" name="Freeform 244">
            <a:extLst>
              <a:ext uri="{FF2B5EF4-FFF2-40B4-BE49-F238E27FC236}">
                <a16:creationId xmlns:a16="http://schemas.microsoft.com/office/drawing/2014/main" id="{8361E731-C95A-FE10-DD97-F6DCDFD261F8}"/>
              </a:ext>
            </a:extLst>
          </p:cNvPr>
          <p:cNvSpPr>
            <a:spLocks/>
          </p:cNvSpPr>
          <p:nvPr/>
        </p:nvSpPr>
        <p:spPr bwMode="auto">
          <a:xfrm flipH="1">
            <a:off x="-3187940" y="4532830"/>
            <a:ext cx="73205" cy="71580"/>
          </a:xfrm>
          <a:custGeom>
            <a:avLst/>
            <a:gdLst>
              <a:gd name="T0" fmla="*/ 0 w 93"/>
              <a:gd name="T1" fmla="*/ 2147483646 h 88"/>
              <a:gd name="T2" fmla="*/ 0 w 93"/>
              <a:gd name="T3" fmla="*/ 2147483646 h 88"/>
              <a:gd name="T4" fmla="*/ 0 w 93"/>
              <a:gd name="T5" fmla="*/ 2147483646 h 88"/>
              <a:gd name="T6" fmla="*/ 0 w 93"/>
              <a:gd name="T7" fmla="*/ 0 h 88"/>
              <a:gd name="T8" fmla="*/ 0 w 93"/>
              <a:gd name="T9" fmla="*/ 2147483646 h 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"/>
              <a:gd name="T16" fmla="*/ 0 h 88"/>
              <a:gd name="T17" fmla="*/ 93 w 93"/>
              <a:gd name="T18" fmla="*/ 88 h 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" h="88">
                <a:moveTo>
                  <a:pt x="93" y="50"/>
                </a:moveTo>
                <a:lnTo>
                  <a:pt x="35" y="88"/>
                </a:lnTo>
                <a:lnTo>
                  <a:pt x="0" y="38"/>
                </a:lnTo>
                <a:lnTo>
                  <a:pt x="58" y="0"/>
                </a:lnTo>
                <a:lnTo>
                  <a:pt x="93" y="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" name="Rectangle 245">
            <a:extLst>
              <a:ext uri="{FF2B5EF4-FFF2-40B4-BE49-F238E27FC236}">
                <a16:creationId xmlns:a16="http://schemas.microsoft.com/office/drawing/2014/main" id="{80993E9F-F5A5-DED3-20AD-DF75DDECA78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3117989" y="4682496"/>
            <a:ext cx="216360" cy="2602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0" name="Rectangle 247">
            <a:extLst>
              <a:ext uri="{FF2B5EF4-FFF2-40B4-BE49-F238E27FC236}">
                <a16:creationId xmlns:a16="http://schemas.microsoft.com/office/drawing/2014/main" id="{1170DB02-7355-4140-358B-4A5B86BADB4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3025264" y="4368522"/>
            <a:ext cx="24402" cy="2700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1" name="Freeform 248">
            <a:extLst>
              <a:ext uri="{FF2B5EF4-FFF2-40B4-BE49-F238E27FC236}">
                <a16:creationId xmlns:a16="http://schemas.microsoft.com/office/drawing/2014/main" id="{01931E06-5AA6-B674-5B20-75DD76ADBD54}"/>
              </a:ext>
            </a:extLst>
          </p:cNvPr>
          <p:cNvSpPr>
            <a:spLocks/>
          </p:cNvSpPr>
          <p:nvPr/>
        </p:nvSpPr>
        <p:spPr bwMode="auto">
          <a:xfrm flipH="1">
            <a:off x="-2947178" y="4630438"/>
            <a:ext cx="32536" cy="58565"/>
          </a:xfrm>
          <a:custGeom>
            <a:avLst/>
            <a:gdLst>
              <a:gd name="T0" fmla="*/ 0 w 42"/>
              <a:gd name="T1" fmla="*/ 0 h 73"/>
              <a:gd name="T2" fmla="*/ 0 w 42"/>
              <a:gd name="T3" fmla="*/ 0 h 73"/>
              <a:gd name="T4" fmla="*/ 0 w 42"/>
              <a:gd name="T5" fmla="*/ 0 h 73"/>
              <a:gd name="T6" fmla="*/ 0 w 42"/>
              <a:gd name="T7" fmla="*/ 0 h 73"/>
              <a:gd name="T8" fmla="*/ 0 w 42"/>
              <a:gd name="T9" fmla="*/ 0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73"/>
              <a:gd name="T17" fmla="*/ 42 w 42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73">
                <a:moveTo>
                  <a:pt x="42" y="4"/>
                </a:moveTo>
                <a:lnTo>
                  <a:pt x="11" y="73"/>
                </a:lnTo>
                <a:lnTo>
                  <a:pt x="0" y="69"/>
                </a:lnTo>
                <a:lnTo>
                  <a:pt x="31" y="0"/>
                </a:lnTo>
                <a:lnTo>
                  <a:pt x="42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2" name="Freeform 249">
            <a:extLst>
              <a:ext uri="{FF2B5EF4-FFF2-40B4-BE49-F238E27FC236}">
                <a16:creationId xmlns:a16="http://schemas.microsoft.com/office/drawing/2014/main" id="{430A8A79-4628-CEB5-1BE9-287B799058CB}"/>
              </a:ext>
            </a:extLst>
          </p:cNvPr>
          <p:cNvSpPr>
            <a:spLocks/>
          </p:cNvSpPr>
          <p:nvPr/>
        </p:nvSpPr>
        <p:spPr bwMode="auto">
          <a:xfrm flipH="1">
            <a:off x="-3117989" y="4636945"/>
            <a:ext cx="32536" cy="52058"/>
          </a:xfrm>
          <a:custGeom>
            <a:avLst/>
            <a:gdLst>
              <a:gd name="T0" fmla="*/ 0 w 42"/>
              <a:gd name="T1" fmla="*/ 0 h 65"/>
              <a:gd name="T2" fmla="*/ 0 w 42"/>
              <a:gd name="T3" fmla="*/ 0 h 65"/>
              <a:gd name="T4" fmla="*/ 0 w 42"/>
              <a:gd name="T5" fmla="*/ 0 h 65"/>
              <a:gd name="T6" fmla="*/ 0 w 42"/>
              <a:gd name="T7" fmla="*/ 0 h 65"/>
              <a:gd name="T8" fmla="*/ 0 w 42"/>
              <a:gd name="T9" fmla="*/ 0 h 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65"/>
              <a:gd name="T17" fmla="*/ 42 w 42"/>
              <a:gd name="T18" fmla="*/ 65 h 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65">
                <a:moveTo>
                  <a:pt x="0" y="3"/>
                </a:moveTo>
                <a:lnTo>
                  <a:pt x="31" y="65"/>
                </a:lnTo>
                <a:lnTo>
                  <a:pt x="42" y="61"/>
                </a:lnTo>
                <a:lnTo>
                  <a:pt x="11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3" name="Rectangle 250">
            <a:extLst>
              <a:ext uri="{FF2B5EF4-FFF2-40B4-BE49-F238E27FC236}">
                <a16:creationId xmlns:a16="http://schemas.microsoft.com/office/drawing/2014/main" id="{9A3822A0-4BBC-7904-F612-3D5400CFCC3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3093587" y="4633692"/>
            <a:ext cx="152917" cy="113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4" name="Freeform 251">
            <a:extLst>
              <a:ext uri="{FF2B5EF4-FFF2-40B4-BE49-F238E27FC236}">
                <a16:creationId xmlns:a16="http://schemas.microsoft.com/office/drawing/2014/main" id="{B5576501-DE69-CEDA-2D31-7BEC9829E249}"/>
              </a:ext>
            </a:extLst>
          </p:cNvPr>
          <p:cNvSpPr>
            <a:spLocks/>
          </p:cNvSpPr>
          <p:nvPr/>
        </p:nvSpPr>
        <p:spPr bwMode="auto">
          <a:xfrm flipH="1">
            <a:off x="-2818663" y="3875599"/>
            <a:ext cx="143156" cy="133398"/>
          </a:xfrm>
          <a:custGeom>
            <a:avLst/>
            <a:gdLst>
              <a:gd name="T0" fmla="*/ 0 w 183"/>
              <a:gd name="T1" fmla="*/ 0 h 163"/>
              <a:gd name="T2" fmla="*/ 0 w 183"/>
              <a:gd name="T3" fmla="*/ 2147483646 h 163"/>
              <a:gd name="T4" fmla="*/ 0 w 183"/>
              <a:gd name="T5" fmla="*/ 2147483646 h 163"/>
              <a:gd name="T6" fmla="*/ 0 w 183"/>
              <a:gd name="T7" fmla="*/ 2147483646 h 163"/>
              <a:gd name="T8" fmla="*/ 0 w 183"/>
              <a:gd name="T9" fmla="*/ 2147483646 h 163"/>
              <a:gd name="T10" fmla="*/ 0 w 183"/>
              <a:gd name="T11" fmla="*/ 2147483646 h 163"/>
              <a:gd name="T12" fmla="*/ 0 w 183"/>
              <a:gd name="T13" fmla="*/ 2147483646 h 163"/>
              <a:gd name="T14" fmla="*/ 0 w 183"/>
              <a:gd name="T15" fmla="*/ 2147483646 h 163"/>
              <a:gd name="T16" fmla="*/ 0 w 183"/>
              <a:gd name="T17" fmla="*/ 2147483646 h 163"/>
              <a:gd name="T18" fmla="*/ 0 w 183"/>
              <a:gd name="T19" fmla="*/ 2147483646 h 163"/>
              <a:gd name="T20" fmla="*/ 0 w 183"/>
              <a:gd name="T21" fmla="*/ 2147483646 h 163"/>
              <a:gd name="T22" fmla="*/ 0 w 183"/>
              <a:gd name="T23" fmla="*/ 2147483646 h 163"/>
              <a:gd name="T24" fmla="*/ 0 w 183"/>
              <a:gd name="T25" fmla="*/ 2147483646 h 163"/>
              <a:gd name="T26" fmla="*/ 0 w 183"/>
              <a:gd name="T27" fmla="*/ 2147483646 h 163"/>
              <a:gd name="T28" fmla="*/ 0 w 183"/>
              <a:gd name="T29" fmla="*/ 2147483646 h 163"/>
              <a:gd name="T30" fmla="*/ 0 w 183"/>
              <a:gd name="T31" fmla="*/ 2147483646 h 163"/>
              <a:gd name="T32" fmla="*/ 0 w 183"/>
              <a:gd name="T33" fmla="*/ 2147483646 h 163"/>
              <a:gd name="T34" fmla="*/ 0 w 183"/>
              <a:gd name="T35" fmla="*/ 2147483646 h 163"/>
              <a:gd name="T36" fmla="*/ 0 w 183"/>
              <a:gd name="T37" fmla="*/ 2147483646 h 16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83"/>
              <a:gd name="T58" fmla="*/ 0 h 163"/>
              <a:gd name="T59" fmla="*/ 183 w 183"/>
              <a:gd name="T60" fmla="*/ 163 h 16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83" h="163">
                <a:moveTo>
                  <a:pt x="183" y="0"/>
                </a:moveTo>
                <a:lnTo>
                  <a:pt x="164" y="2"/>
                </a:lnTo>
                <a:lnTo>
                  <a:pt x="147" y="4"/>
                </a:lnTo>
                <a:lnTo>
                  <a:pt x="129" y="7"/>
                </a:lnTo>
                <a:lnTo>
                  <a:pt x="112" y="12"/>
                </a:lnTo>
                <a:lnTo>
                  <a:pt x="98" y="19"/>
                </a:lnTo>
                <a:lnTo>
                  <a:pt x="82" y="27"/>
                </a:lnTo>
                <a:lnTo>
                  <a:pt x="69" y="36"/>
                </a:lnTo>
                <a:lnTo>
                  <a:pt x="55" y="47"/>
                </a:lnTo>
                <a:lnTo>
                  <a:pt x="43" y="58"/>
                </a:lnTo>
                <a:lnTo>
                  <a:pt x="32" y="71"/>
                </a:lnTo>
                <a:lnTo>
                  <a:pt x="23" y="84"/>
                </a:lnTo>
                <a:lnTo>
                  <a:pt x="16" y="98"/>
                </a:lnTo>
                <a:lnTo>
                  <a:pt x="9" y="113"/>
                </a:lnTo>
                <a:lnTo>
                  <a:pt x="4" y="129"/>
                </a:lnTo>
                <a:lnTo>
                  <a:pt x="2" y="144"/>
                </a:lnTo>
                <a:lnTo>
                  <a:pt x="1" y="162"/>
                </a:lnTo>
                <a:lnTo>
                  <a:pt x="0" y="162"/>
                </a:lnTo>
                <a:lnTo>
                  <a:pt x="1" y="163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5" name="Group 252">
            <a:extLst>
              <a:ext uri="{FF2B5EF4-FFF2-40B4-BE49-F238E27FC236}">
                <a16:creationId xmlns:a16="http://schemas.microsoft.com/office/drawing/2014/main" id="{0F2465E0-C9CB-3E03-6815-803FD8333922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-2828424" y="3854450"/>
            <a:ext cx="32536" cy="53685"/>
            <a:chOff x="2171" y="891"/>
            <a:chExt cx="42" cy="66"/>
          </a:xfrm>
        </p:grpSpPr>
        <p:sp>
          <p:nvSpPr>
            <p:cNvPr id="26305" name="Line 253">
              <a:extLst>
                <a:ext uri="{FF2B5EF4-FFF2-40B4-BE49-F238E27FC236}">
                  <a16:creationId xmlns:a16="http://schemas.microsoft.com/office/drawing/2014/main" id="{E7967832-75FC-2C60-B85A-E1AD27C04E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83" y="920"/>
              <a:ext cx="28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06" name="Line 254">
              <a:extLst>
                <a:ext uri="{FF2B5EF4-FFF2-40B4-BE49-F238E27FC236}">
                  <a16:creationId xmlns:a16="http://schemas.microsoft.com/office/drawing/2014/main" id="{14525E21-7EC7-86E4-9834-5918BE4DAC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71" y="891"/>
              <a:ext cx="42" cy="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6" name="Group 255">
            <a:extLst>
              <a:ext uri="{FF2B5EF4-FFF2-40B4-BE49-F238E27FC236}">
                <a16:creationId xmlns:a16="http://schemas.microsoft.com/office/drawing/2014/main" id="{8A190843-B5AF-D174-4D8E-542CF64B0DD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-2709669" y="3981341"/>
            <a:ext cx="52056" cy="35790"/>
            <a:chOff x="1995" y="1046"/>
            <a:chExt cx="66" cy="44"/>
          </a:xfrm>
        </p:grpSpPr>
        <p:sp>
          <p:nvSpPr>
            <p:cNvPr id="319" name="Line 256">
              <a:extLst>
                <a:ext uri="{FF2B5EF4-FFF2-40B4-BE49-F238E27FC236}">
                  <a16:creationId xmlns:a16="http://schemas.microsoft.com/office/drawing/2014/main" id="{A37A89D6-501D-B45F-5D2E-CD224A28CF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9" y="1066"/>
              <a:ext cx="42" cy="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04" name="Line 257">
              <a:extLst>
                <a:ext uri="{FF2B5EF4-FFF2-40B4-BE49-F238E27FC236}">
                  <a16:creationId xmlns:a16="http://schemas.microsoft.com/office/drawing/2014/main" id="{25823B99-D3E3-87C6-D288-4EC55E6375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995" y="1046"/>
              <a:ext cx="25" cy="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" name="Freeform 258">
            <a:extLst>
              <a:ext uri="{FF2B5EF4-FFF2-40B4-BE49-F238E27FC236}">
                <a16:creationId xmlns:a16="http://schemas.microsoft.com/office/drawing/2014/main" id="{B239D2C0-138D-6419-9636-2CA8EF5F3BAD}"/>
              </a:ext>
            </a:extLst>
          </p:cNvPr>
          <p:cNvSpPr>
            <a:spLocks/>
          </p:cNvSpPr>
          <p:nvPr/>
        </p:nvSpPr>
        <p:spPr bwMode="auto">
          <a:xfrm flipH="1">
            <a:off x="-2818663" y="3875599"/>
            <a:ext cx="143156" cy="133398"/>
          </a:xfrm>
          <a:custGeom>
            <a:avLst/>
            <a:gdLst>
              <a:gd name="T0" fmla="*/ 0 w 183"/>
              <a:gd name="T1" fmla="*/ 0 h 163"/>
              <a:gd name="T2" fmla="*/ 0 w 183"/>
              <a:gd name="T3" fmla="*/ 2147483646 h 163"/>
              <a:gd name="T4" fmla="*/ 0 w 183"/>
              <a:gd name="T5" fmla="*/ 2147483646 h 163"/>
              <a:gd name="T6" fmla="*/ 0 w 183"/>
              <a:gd name="T7" fmla="*/ 2147483646 h 163"/>
              <a:gd name="T8" fmla="*/ 0 w 183"/>
              <a:gd name="T9" fmla="*/ 2147483646 h 163"/>
              <a:gd name="T10" fmla="*/ 0 w 183"/>
              <a:gd name="T11" fmla="*/ 2147483646 h 163"/>
              <a:gd name="T12" fmla="*/ 0 w 183"/>
              <a:gd name="T13" fmla="*/ 2147483646 h 163"/>
              <a:gd name="T14" fmla="*/ 0 w 183"/>
              <a:gd name="T15" fmla="*/ 2147483646 h 163"/>
              <a:gd name="T16" fmla="*/ 0 w 183"/>
              <a:gd name="T17" fmla="*/ 2147483646 h 163"/>
              <a:gd name="T18" fmla="*/ 0 w 183"/>
              <a:gd name="T19" fmla="*/ 2147483646 h 163"/>
              <a:gd name="T20" fmla="*/ 0 w 183"/>
              <a:gd name="T21" fmla="*/ 2147483646 h 163"/>
              <a:gd name="T22" fmla="*/ 0 w 183"/>
              <a:gd name="T23" fmla="*/ 2147483646 h 163"/>
              <a:gd name="T24" fmla="*/ 0 w 183"/>
              <a:gd name="T25" fmla="*/ 2147483646 h 163"/>
              <a:gd name="T26" fmla="*/ 0 w 183"/>
              <a:gd name="T27" fmla="*/ 2147483646 h 163"/>
              <a:gd name="T28" fmla="*/ 0 w 183"/>
              <a:gd name="T29" fmla="*/ 2147483646 h 163"/>
              <a:gd name="T30" fmla="*/ 0 w 183"/>
              <a:gd name="T31" fmla="*/ 2147483646 h 163"/>
              <a:gd name="T32" fmla="*/ 0 w 183"/>
              <a:gd name="T33" fmla="*/ 2147483646 h 163"/>
              <a:gd name="T34" fmla="*/ 0 w 183"/>
              <a:gd name="T35" fmla="*/ 2147483646 h 163"/>
              <a:gd name="T36" fmla="*/ 0 w 183"/>
              <a:gd name="T37" fmla="*/ 2147483646 h 16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83"/>
              <a:gd name="T58" fmla="*/ 0 h 163"/>
              <a:gd name="T59" fmla="*/ 183 w 183"/>
              <a:gd name="T60" fmla="*/ 163 h 16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83" h="163">
                <a:moveTo>
                  <a:pt x="183" y="0"/>
                </a:moveTo>
                <a:lnTo>
                  <a:pt x="164" y="2"/>
                </a:lnTo>
                <a:lnTo>
                  <a:pt x="147" y="4"/>
                </a:lnTo>
                <a:lnTo>
                  <a:pt x="129" y="7"/>
                </a:lnTo>
                <a:lnTo>
                  <a:pt x="112" y="12"/>
                </a:lnTo>
                <a:lnTo>
                  <a:pt x="98" y="19"/>
                </a:lnTo>
                <a:lnTo>
                  <a:pt x="82" y="27"/>
                </a:lnTo>
                <a:lnTo>
                  <a:pt x="69" y="36"/>
                </a:lnTo>
                <a:lnTo>
                  <a:pt x="55" y="47"/>
                </a:lnTo>
                <a:lnTo>
                  <a:pt x="43" y="58"/>
                </a:lnTo>
                <a:lnTo>
                  <a:pt x="32" y="71"/>
                </a:lnTo>
                <a:lnTo>
                  <a:pt x="23" y="84"/>
                </a:lnTo>
                <a:lnTo>
                  <a:pt x="16" y="98"/>
                </a:lnTo>
                <a:lnTo>
                  <a:pt x="9" y="113"/>
                </a:lnTo>
                <a:lnTo>
                  <a:pt x="4" y="129"/>
                </a:lnTo>
                <a:lnTo>
                  <a:pt x="2" y="144"/>
                </a:lnTo>
                <a:lnTo>
                  <a:pt x="1" y="162"/>
                </a:lnTo>
                <a:lnTo>
                  <a:pt x="0" y="162"/>
                </a:lnTo>
                <a:lnTo>
                  <a:pt x="1" y="163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" name="Line 259">
            <a:extLst>
              <a:ext uri="{FF2B5EF4-FFF2-40B4-BE49-F238E27FC236}">
                <a16:creationId xmlns:a16="http://schemas.microsoft.com/office/drawing/2014/main" id="{085160D4-6938-7CCA-A135-DE81FB93115D}"/>
              </a:ext>
            </a:extLst>
          </p:cNvPr>
          <p:cNvSpPr>
            <a:spLocks noChangeShapeType="1"/>
          </p:cNvSpPr>
          <p:nvPr/>
        </p:nvSpPr>
        <p:spPr bwMode="auto">
          <a:xfrm>
            <a:off x="-2826797" y="3878852"/>
            <a:ext cx="21147" cy="2928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" name="Line 260">
            <a:extLst>
              <a:ext uri="{FF2B5EF4-FFF2-40B4-BE49-F238E27FC236}">
                <a16:creationId xmlns:a16="http://schemas.microsoft.com/office/drawing/2014/main" id="{C5AECAA0-E3CF-5D19-355D-883FFDABAC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-2828424" y="3854450"/>
            <a:ext cx="32536" cy="2440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" name="Line 261">
            <a:extLst>
              <a:ext uri="{FF2B5EF4-FFF2-40B4-BE49-F238E27FC236}">
                <a16:creationId xmlns:a16="http://schemas.microsoft.com/office/drawing/2014/main" id="{46C1479F-3E53-31FF-A730-373B32BF7C8F}"/>
              </a:ext>
            </a:extLst>
          </p:cNvPr>
          <p:cNvSpPr>
            <a:spLocks noChangeShapeType="1"/>
          </p:cNvSpPr>
          <p:nvPr/>
        </p:nvSpPr>
        <p:spPr bwMode="auto">
          <a:xfrm>
            <a:off x="-2826797" y="3878852"/>
            <a:ext cx="21147" cy="2928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" name="Line 262">
            <a:extLst>
              <a:ext uri="{FF2B5EF4-FFF2-40B4-BE49-F238E27FC236}">
                <a16:creationId xmlns:a16="http://schemas.microsoft.com/office/drawing/2014/main" id="{84BDB398-0C06-3B9C-6238-15A3AF826D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-2828424" y="3854450"/>
            <a:ext cx="32536" cy="2440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2" name="Group 263">
            <a:extLst>
              <a:ext uri="{FF2B5EF4-FFF2-40B4-BE49-F238E27FC236}">
                <a16:creationId xmlns:a16="http://schemas.microsoft.com/office/drawing/2014/main" id="{4E5F37C7-D7CE-E3FC-F82E-1FCAC3A2ACB2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-2709669" y="3981341"/>
            <a:ext cx="52056" cy="35790"/>
            <a:chOff x="1995" y="1046"/>
            <a:chExt cx="66" cy="44"/>
          </a:xfrm>
        </p:grpSpPr>
        <p:sp>
          <p:nvSpPr>
            <p:cNvPr id="315" name="Line 264">
              <a:extLst>
                <a:ext uri="{FF2B5EF4-FFF2-40B4-BE49-F238E27FC236}">
                  <a16:creationId xmlns:a16="http://schemas.microsoft.com/office/drawing/2014/main" id="{F3131460-38C1-EC5C-ED08-0901DDDA07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9" y="1066"/>
              <a:ext cx="42" cy="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Line 265">
              <a:extLst>
                <a:ext uri="{FF2B5EF4-FFF2-40B4-BE49-F238E27FC236}">
                  <a16:creationId xmlns:a16="http://schemas.microsoft.com/office/drawing/2014/main" id="{5FF6AD2F-FBEB-4619-5ED0-55C24EE67A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995" y="1046"/>
              <a:ext cx="25" cy="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Line 266">
              <a:extLst>
                <a:ext uri="{FF2B5EF4-FFF2-40B4-BE49-F238E27FC236}">
                  <a16:creationId xmlns:a16="http://schemas.microsoft.com/office/drawing/2014/main" id="{DB6B1CB2-3AEC-A633-8B4A-39F46C3EEC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9" y="1066"/>
              <a:ext cx="42" cy="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Line 267">
              <a:extLst>
                <a:ext uri="{FF2B5EF4-FFF2-40B4-BE49-F238E27FC236}">
                  <a16:creationId xmlns:a16="http://schemas.microsoft.com/office/drawing/2014/main" id="{33A12421-9B54-3A1C-5B5D-0506812365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995" y="1046"/>
              <a:ext cx="25" cy="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13" name="Picture 2" descr="NSF.wmf                                                        00000002mwm wip2                       7A73D765:">
            <a:extLst>
              <a:ext uri="{FF2B5EF4-FFF2-40B4-BE49-F238E27FC236}">
                <a16:creationId xmlns:a16="http://schemas.microsoft.com/office/drawing/2014/main" id="{3C20F798-5302-8464-1100-1FD45DE10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122835" y="4038387"/>
            <a:ext cx="283053" cy="60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4" name="Freeform 258">
            <a:extLst>
              <a:ext uri="{FF2B5EF4-FFF2-40B4-BE49-F238E27FC236}">
                <a16:creationId xmlns:a16="http://schemas.microsoft.com/office/drawing/2014/main" id="{4650CF5F-7E2D-D271-BCC2-23C277633190}"/>
              </a:ext>
            </a:extLst>
          </p:cNvPr>
          <p:cNvSpPr>
            <a:spLocks/>
          </p:cNvSpPr>
          <p:nvPr/>
        </p:nvSpPr>
        <p:spPr bwMode="auto">
          <a:xfrm rot="2366604" flipH="1">
            <a:off x="-2667279" y="4278038"/>
            <a:ext cx="143156" cy="133398"/>
          </a:xfrm>
          <a:custGeom>
            <a:avLst/>
            <a:gdLst>
              <a:gd name="T0" fmla="*/ 0 w 183"/>
              <a:gd name="T1" fmla="*/ 0 h 163"/>
              <a:gd name="T2" fmla="*/ 0 w 183"/>
              <a:gd name="T3" fmla="*/ 2147483646 h 163"/>
              <a:gd name="T4" fmla="*/ 0 w 183"/>
              <a:gd name="T5" fmla="*/ 2147483646 h 163"/>
              <a:gd name="T6" fmla="*/ 0 w 183"/>
              <a:gd name="T7" fmla="*/ 2147483646 h 163"/>
              <a:gd name="T8" fmla="*/ 0 w 183"/>
              <a:gd name="T9" fmla="*/ 2147483646 h 163"/>
              <a:gd name="T10" fmla="*/ 0 w 183"/>
              <a:gd name="T11" fmla="*/ 2147483646 h 163"/>
              <a:gd name="T12" fmla="*/ 0 w 183"/>
              <a:gd name="T13" fmla="*/ 2147483646 h 163"/>
              <a:gd name="T14" fmla="*/ 0 w 183"/>
              <a:gd name="T15" fmla="*/ 2147483646 h 163"/>
              <a:gd name="T16" fmla="*/ 0 w 183"/>
              <a:gd name="T17" fmla="*/ 2147483646 h 163"/>
              <a:gd name="T18" fmla="*/ 0 w 183"/>
              <a:gd name="T19" fmla="*/ 2147483646 h 163"/>
              <a:gd name="T20" fmla="*/ 0 w 183"/>
              <a:gd name="T21" fmla="*/ 2147483646 h 163"/>
              <a:gd name="T22" fmla="*/ 0 w 183"/>
              <a:gd name="T23" fmla="*/ 2147483646 h 163"/>
              <a:gd name="T24" fmla="*/ 0 w 183"/>
              <a:gd name="T25" fmla="*/ 2147483646 h 163"/>
              <a:gd name="T26" fmla="*/ 0 w 183"/>
              <a:gd name="T27" fmla="*/ 2147483646 h 163"/>
              <a:gd name="T28" fmla="*/ 0 w 183"/>
              <a:gd name="T29" fmla="*/ 2147483646 h 163"/>
              <a:gd name="T30" fmla="*/ 0 w 183"/>
              <a:gd name="T31" fmla="*/ 2147483646 h 163"/>
              <a:gd name="T32" fmla="*/ 0 w 183"/>
              <a:gd name="T33" fmla="*/ 2147483646 h 163"/>
              <a:gd name="T34" fmla="*/ 0 w 183"/>
              <a:gd name="T35" fmla="*/ 2147483646 h 163"/>
              <a:gd name="T36" fmla="*/ 0 w 183"/>
              <a:gd name="T37" fmla="*/ 2147483646 h 16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83"/>
              <a:gd name="T58" fmla="*/ 0 h 163"/>
              <a:gd name="T59" fmla="*/ 183 w 183"/>
              <a:gd name="T60" fmla="*/ 163 h 16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83" h="163">
                <a:moveTo>
                  <a:pt x="183" y="0"/>
                </a:moveTo>
                <a:lnTo>
                  <a:pt x="164" y="2"/>
                </a:lnTo>
                <a:lnTo>
                  <a:pt x="147" y="4"/>
                </a:lnTo>
                <a:lnTo>
                  <a:pt x="129" y="7"/>
                </a:lnTo>
                <a:lnTo>
                  <a:pt x="112" y="12"/>
                </a:lnTo>
                <a:lnTo>
                  <a:pt x="98" y="19"/>
                </a:lnTo>
                <a:lnTo>
                  <a:pt x="82" y="27"/>
                </a:lnTo>
                <a:lnTo>
                  <a:pt x="69" y="36"/>
                </a:lnTo>
                <a:lnTo>
                  <a:pt x="55" y="47"/>
                </a:lnTo>
                <a:lnTo>
                  <a:pt x="43" y="58"/>
                </a:lnTo>
                <a:lnTo>
                  <a:pt x="32" y="71"/>
                </a:lnTo>
                <a:lnTo>
                  <a:pt x="23" y="84"/>
                </a:lnTo>
                <a:lnTo>
                  <a:pt x="16" y="98"/>
                </a:lnTo>
                <a:lnTo>
                  <a:pt x="9" y="113"/>
                </a:lnTo>
                <a:lnTo>
                  <a:pt x="4" y="129"/>
                </a:lnTo>
                <a:lnTo>
                  <a:pt x="2" y="144"/>
                </a:lnTo>
                <a:lnTo>
                  <a:pt x="1" y="162"/>
                </a:lnTo>
                <a:lnTo>
                  <a:pt x="0" y="162"/>
                </a:lnTo>
                <a:lnTo>
                  <a:pt x="1" y="163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309" name="Group 26308">
            <a:extLst>
              <a:ext uri="{FF2B5EF4-FFF2-40B4-BE49-F238E27FC236}">
                <a16:creationId xmlns:a16="http://schemas.microsoft.com/office/drawing/2014/main" id="{F6DB950E-CAC5-DB24-7831-6FBCA3D93760}"/>
              </a:ext>
            </a:extLst>
          </p:cNvPr>
          <p:cNvGrpSpPr/>
          <p:nvPr/>
        </p:nvGrpSpPr>
        <p:grpSpPr>
          <a:xfrm>
            <a:off x="-3008275" y="1385905"/>
            <a:ext cx="360571" cy="1309299"/>
            <a:chOff x="-3008275" y="1385905"/>
            <a:chExt cx="360571" cy="1309299"/>
          </a:xfrm>
        </p:grpSpPr>
        <p:grpSp>
          <p:nvGrpSpPr>
            <p:cNvPr id="25755" name="Group 292">
              <a:extLst>
                <a:ext uri="{FF2B5EF4-FFF2-40B4-BE49-F238E27FC236}">
                  <a16:creationId xmlns:a16="http://schemas.microsoft.com/office/drawing/2014/main" id="{06CFCE7A-C664-8B75-C154-ABA0ED5574AF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3008275" y="1544228"/>
              <a:ext cx="222471" cy="858384"/>
              <a:chOff x="384" y="816"/>
              <a:chExt cx="140" cy="541"/>
            </a:xfrm>
          </p:grpSpPr>
          <p:sp>
            <p:nvSpPr>
              <p:cNvPr id="25757" name="Line 293">
                <a:extLst>
                  <a:ext uri="{FF2B5EF4-FFF2-40B4-BE49-F238E27FC236}">
                    <a16:creationId xmlns:a16="http://schemas.microsoft.com/office/drawing/2014/main" id="{92BFB195-199A-AE5A-9F2D-E96F906718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0" y="1109"/>
                <a:ext cx="0" cy="2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58" name="Line 294">
                <a:extLst>
                  <a:ext uri="{FF2B5EF4-FFF2-40B4-BE49-F238E27FC236}">
                    <a16:creationId xmlns:a16="http://schemas.microsoft.com/office/drawing/2014/main" id="{CFBA51AE-949A-7CB0-6C04-20B29444C4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1" y="1071"/>
                <a:ext cx="0" cy="2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59" name="Freeform 295">
                <a:extLst>
                  <a:ext uri="{FF2B5EF4-FFF2-40B4-BE49-F238E27FC236}">
                    <a16:creationId xmlns:a16="http://schemas.microsoft.com/office/drawing/2014/main" id="{62A97E2A-5F02-F79C-D3DD-D59ED2D0C1F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84" y="816"/>
                <a:ext cx="140" cy="364"/>
              </a:xfrm>
              <a:custGeom>
                <a:avLst/>
                <a:gdLst>
                  <a:gd name="T0" fmla="*/ 2 w 173"/>
                  <a:gd name="T1" fmla="*/ 15 h 375"/>
                  <a:gd name="T2" fmla="*/ 2 w 173"/>
                  <a:gd name="T3" fmla="*/ 0 h 375"/>
                  <a:gd name="T4" fmla="*/ 2 w 173"/>
                  <a:gd name="T5" fmla="*/ 32 h 375"/>
                  <a:gd name="T6" fmla="*/ 2 w 173"/>
                  <a:gd name="T7" fmla="*/ 34 h 375"/>
                  <a:gd name="T8" fmla="*/ 2 w 173"/>
                  <a:gd name="T9" fmla="*/ 42 h 375"/>
                  <a:gd name="T10" fmla="*/ 2 w 173"/>
                  <a:gd name="T11" fmla="*/ 125 h 375"/>
                  <a:gd name="T12" fmla="*/ 2 w 173"/>
                  <a:gd name="T13" fmla="*/ 154 h 375"/>
                  <a:gd name="T14" fmla="*/ 2 w 173"/>
                  <a:gd name="T15" fmla="*/ 169 h 375"/>
                  <a:gd name="T16" fmla="*/ 0 w 173"/>
                  <a:gd name="T17" fmla="*/ 142 h 375"/>
                  <a:gd name="T18" fmla="*/ 0 w 173"/>
                  <a:gd name="T19" fmla="*/ 57 h 375"/>
                  <a:gd name="T20" fmla="*/ 2 w 173"/>
                  <a:gd name="T21" fmla="*/ 44 h 375"/>
                  <a:gd name="T22" fmla="*/ 2 w 173"/>
                  <a:gd name="T23" fmla="*/ 41 h 375"/>
                  <a:gd name="T24" fmla="*/ 2 w 173"/>
                  <a:gd name="T25" fmla="*/ 15 h 3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3"/>
                  <a:gd name="T40" fmla="*/ 0 h 375"/>
                  <a:gd name="T41" fmla="*/ 173 w 173"/>
                  <a:gd name="T42" fmla="*/ 375 h 3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3" h="375">
                    <a:moveTo>
                      <a:pt x="63" y="15"/>
                    </a:moveTo>
                    <a:lnTo>
                      <a:pt x="126" y="0"/>
                    </a:lnTo>
                    <a:lnTo>
                      <a:pt x="126" y="67"/>
                    </a:lnTo>
                    <a:lnTo>
                      <a:pt x="151" y="71"/>
                    </a:lnTo>
                    <a:lnTo>
                      <a:pt x="173" y="88"/>
                    </a:lnTo>
                    <a:lnTo>
                      <a:pt x="173" y="279"/>
                    </a:lnTo>
                    <a:lnTo>
                      <a:pt x="148" y="343"/>
                    </a:lnTo>
                    <a:lnTo>
                      <a:pt x="40" y="375"/>
                    </a:lnTo>
                    <a:lnTo>
                      <a:pt x="0" y="318"/>
                    </a:lnTo>
                    <a:lnTo>
                      <a:pt x="0" y="127"/>
                    </a:lnTo>
                    <a:lnTo>
                      <a:pt x="29" y="96"/>
                    </a:lnTo>
                    <a:lnTo>
                      <a:pt x="61" y="85"/>
                    </a:lnTo>
                    <a:lnTo>
                      <a:pt x="62" y="15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307" name="Arc 26306">
              <a:extLst>
                <a:ext uri="{FF2B5EF4-FFF2-40B4-BE49-F238E27FC236}">
                  <a16:creationId xmlns:a16="http://schemas.microsoft.com/office/drawing/2014/main" id="{FA9685F4-6064-3C6E-8105-558F7052249A}"/>
                </a:ext>
              </a:extLst>
            </p:cNvPr>
            <p:cNvSpPr/>
            <p:nvPr/>
          </p:nvSpPr>
          <p:spPr>
            <a:xfrm flipH="1">
              <a:off x="-2981308" y="1385905"/>
              <a:ext cx="333604" cy="344882"/>
            </a:xfrm>
            <a:prstGeom prst="arc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308" name="Picture 4" descr="noshoot2.wmf                                                   0002D9DDMac                            BE1A7C8F:">
              <a:extLst>
                <a:ext uri="{FF2B5EF4-FFF2-40B4-BE49-F238E27FC236}">
                  <a16:creationId xmlns:a16="http://schemas.microsoft.com/office/drawing/2014/main" id="{E12D3E39-79B6-0689-00A9-21750F2434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84477" y="1710954"/>
              <a:ext cx="228600" cy="984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2" name="Arc 291">
            <a:extLst>
              <a:ext uri="{FF2B5EF4-FFF2-40B4-BE49-F238E27FC236}">
                <a16:creationId xmlns:a16="http://schemas.microsoft.com/office/drawing/2014/main" id="{30653194-6122-A938-A522-0ED0C5A03E78}"/>
              </a:ext>
            </a:extLst>
          </p:cNvPr>
          <p:cNvSpPr/>
          <p:nvPr/>
        </p:nvSpPr>
        <p:spPr>
          <a:xfrm flipH="1">
            <a:off x="-1371600" y="1371505"/>
            <a:ext cx="333604" cy="344882"/>
          </a:xfrm>
          <a:prstGeom prst="arc">
            <a:avLst/>
          </a:prstGeom>
          <a:ln w="1905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>
            <a:extLst>
              <a:ext uri="{FF2B5EF4-FFF2-40B4-BE49-F238E27FC236}">
                <a16:creationId xmlns:a16="http://schemas.microsoft.com/office/drawing/2014/main" id="{C6EEA413-DC63-8FBF-E958-571FB1D621C8}"/>
              </a:ext>
            </a:extLst>
          </p:cNvPr>
          <p:cNvGrpSpPr>
            <a:grpSpLocks/>
          </p:cNvGrpSpPr>
          <p:nvPr/>
        </p:nvGrpSpPr>
        <p:grpSpPr bwMode="auto">
          <a:xfrm>
            <a:off x="2451659" y="7955500"/>
            <a:ext cx="393700" cy="1271587"/>
            <a:chOff x="1296" y="5072"/>
            <a:chExt cx="248" cy="801"/>
          </a:xfrm>
        </p:grpSpPr>
        <p:grpSp>
          <p:nvGrpSpPr>
            <p:cNvPr id="21515" name="Group 3">
              <a:extLst>
                <a:ext uri="{FF2B5EF4-FFF2-40B4-BE49-F238E27FC236}">
                  <a16:creationId xmlns:a16="http://schemas.microsoft.com/office/drawing/2014/main" id="{BB7EB8AC-18F4-31F1-8A6E-1DA849CCB6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5136"/>
              <a:ext cx="231" cy="635"/>
              <a:chOff x="1252" y="5165"/>
              <a:chExt cx="231" cy="635"/>
            </a:xfrm>
          </p:grpSpPr>
          <p:grpSp>
            <p:nvGrpSpPr>
              <p:cNvPr id="21519" name="Group 4">
                <a:extLst>
                  <a:ext uri="{FF2B5EF4-FFF2-40B4-BE49-F238E27FC236}">
                    <a16:creationId xmlns:a16="http://schemas.microsoft.com/office/drawing/2014/main" id="{B5632E5A-8A2C-C717-5CB2-C79B68A860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38" y="5165"/>
                <a:ext cx="138" cy="635"/>
                <a:chOff x="2268" y="4129"/>
                <a:chExt cx="101" cy="465"/>
              </a:xfrm>
            </p:grpSpPr>
            <p:sp>
              <p:nvSpPr>
                <p:cNvPr id="21523" name="Line 5">
                  <a:extLst>
                    <a:ext uri="{FF2B5EF4-FFF2-40B4-BE49-F238E27FC236}">
                      <a16:creationId xmlns:a16="http://schemas.microsoft.com/office/drawing/2014/main" id="{329F8432-6B13-E994-5F16-718C7E56A3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3" y="4322"/>
                  <a:ext cx="0" cy="2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24" name="Line 6">
                  <a:extLst>
                    <a:ext uri="{FF2B5EF4-FFF2-40B4-BE49-F238E27FC236}">
                      <a16:creationId xmlns:a16="http://schemas.microsoft.com/office/drawing/2014/main" id="{34ED12B8-1BCD-7F80-E4CB-87D8FC08E8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273" y="4305"/>
                  <a:ext cx="0" cy="25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1525" name="Group 7">
                  <a:extLst>
                    <a:ext uri="{FF2B5EF4-FFF2-40B4-BE49-F238E27FC236}">
                      <a16:creationId xmlns:a16="http://schemas.microsoft.com/office/drawing/2014/main" id="{B35CEE1B-5E97-CF9A-0708-AA0828E281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68" y="4129"/>
                  <a:ext cx="101" cy="286"/>
                  <a:chOff x="2268" y="4129"/>
                  <a:chExt cx="101" cy="286"/>
                </a:xfrm>
              </p:grpSpPr>
              <p:sp>
                <p:nvSpPr>
                  <p:cNvPr id="21526" name="Freeform 8">
                    <a:extLst>
                      <a:ext uri="{FF2B5EF4-FFF2-40B4-BE49-F238E27FC236}">
                        <a16:creationId xmlns:a16="http://schemas.microsoft.com/office/drawing/2014/main" id="{DAC264B3-6B51-FFA1-6308-AF896CB002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2268" y="4129"/>
                    <a:ext cx="100" cy="286"/>
                  </a:xfrm>
                  <a:custGeom>
                    <a:avLst/>
                    <a:gdLst>
                      <a:gd name="T0" fmla="*/ 712 w 89"/>
                      <a:gd name="T1" fmla="*/ 3 h 328"/>
                      <a:gd name="T2" fmla="*/ 1516 w 89"/>
                      <a:gd name="T3" fmla="*/ 0 h 328"/>
                      <a:gd name="T4" fmla="*/ 1516 w 89"/>
                      <a:gd name="T5" fmla="*/ 3 h 328"/>
                      <a:gd name="T6" fmla="*/ 1846 w 89"/>
                      <a:gd name="T7" fmla="*/ 3 h 328"/>
                      <a:gd name="T8" fmla="*/ 2074 w 89"/>
                      <a:gd name="T9" fmla="*/ 3 h 328"/>
                      <a:gd name="T10" fmla="*/ 2074 w 89"/>
                      <a:gd name="T11" fmla="*/ 6 h 328"/>
                      <a:gd name="T12" fmla="*/ 1758 w 89"/>
                      <a:gd name="T13" fmla="*/ 8 h 328"/>
                      <a:gd name="T14" fmla="*/ 502 w 89"/>
                      <a:gd name="T15" fmla="*/ 8 h 328"/>
                      <a:gd name="T16" fmla="*/ 0 w 89"/>
                      <a:gd name="T17" fmla="*/ 7 h 328"/>
                      <a:gd name="T18" fmla="*/ 0 w 89"/>
                      <a:gd name="T19" fmla="*/ 3 h 328"/>
                      <a:gd name="T20" fmla="*/ 354 w 89"/>
                      <a:gd name="T21" fmla="*/ 3 h 328"/>
                      <a:gd name="T22" fmla="*/ 744 w 89"/>
                      <a:gd name="T23" fmla="*/ 3 h 328"/>
                      <a:gd name="T24" fmla="*/ 744 w 89"/>
                      <a:gd name="T25" fmla="*/ 3 h 32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89"/>
                      <a:gd name="T40" fmla="*/ 0 h 328"/>
                      <a:gd name="T41" fmla="*/ 89 w 89"/>
                      <a:gd name="T42" fmla="*/ 328 h 328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89" h="328">
                        <a:moveTo>
                          <a:pt x="30" y="14"/>
                        </a:moveTo>
                        <a:lnTo>
                          <a:pt x="66" y="0"/>
                        </a:lnTo>
                        <a:lnTo>
                          <a:pt x="66" y="59"/>
                        </a:lnTo>
                        <a:lnTo>
                          <a:pt x="79" y="62"/>
                        </a:lnTo>
                        <a:lnTo>
                          <a:pt x="89" y="79"/>
                        </a:lnTo>
                        <a:lnTo>
                          <a:pt x="89" y="239"/>
                        </a:lnTo>
                        <a:lnTo>
                          <a:pt x="75" y="292"/>
                        </a:lnTo>
                        <a:lnTo>
                          <a:pt x="21" y="328"/>
                        </a:lnTo>
                        <a:lnTo>
                          <a:pt x="0" y="278"/>
                        </a:lnTo>
                        <a:lnTo>
                          <a:pt x="0" y="111"/>
                        </a:lnTo>
                        <a:lnTo>
                          <a:pt x="15" y="84"/>
                        </a:lnTo>
                        <a:lnTo>
                          <a:pt x="32" y="74"/>
                        </a:lnTo>
                        <a:lnTo>
                          <a:pt x="32" y="13"/>
                        </a:lnTo>
                      </a:path>
                    </a:pathLst>
                  </a:custGeom>
                  <a:solidFill>
                    <a:srgbClr val="FFCC99"/>
                  </a:solidFill>
                  <a:ln w="635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27" name="Freeform 9">
                    <a:extLst>
                      <a:ext uri="{FF2B5EF4-FFF2-40B4-BE49-F238E27FC236}">
                        <a16:creationId xmlns:a16="http://schemas.microsoft.com/office/drawing/2014/main" id="{AFBC0D68-172A-5355-F603-B345A485EB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68" y="4289"/>
                    <a:ext cx="101" cy="123"/>
                  </a:xfrm>
                  <a:custGeom>
                    <a:avLst/>
                    <a:gdLst>
                      <a:gd name="T0" fmla="*/ 0 w 101"/>
                      <a:gd name="T1" fmla="*/ 0 h 123"/>
                      <a:gd name="T2" fmla="*/ 99 w 101"/>
                      <a:gd name="T3" fmla="*/ 31 h 123"/>
                      <a:gd name="T4" fmla="*/ 101 w 101"/>
                      <a:gd name="T5" fmla="*/ 84 h 123"/>
                      <a:gd name="T6" fmla="*/ 75 w 101"/>
                      <a:gd name="T7" fmla="*/ 123 h 123"/>
                      <a:gd name="T8" fmla="*/ 14 w 101"/>
                      <a:gd name="T9" fmla="*/ 90 h 123"/>
                      <a:gd name="T10" fmla="*/ 3 w 101"/>
                      <a:gd name="T11" fmla="*/ 46 h 123"/>
                      <a:gd name="T12" fmla="*/ 0 w 101"/>
                      <a:gd name="T13" fmla="*/ 0 h 12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1"/>
                      <a:gd name="T22" fmla="*/ 0 h 123"/>
                      <a:gd name="T23" fmla="*/ 101 w 101"/>
                      <a:gd name="T24" fmla="*/ 123 h 12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1" h="123">
                        <a:moveTo>
                          <a:pt x="0" y="0"/>
                        </a:moveTo>
                        <a:lnTo>
                          <a:pt x="99" y="31"/>
                        </a:lnTo>
                        <a:lnTo>
                          <a:pt x="101" y="84"/>
                        </a:lnTo>
                        <a:lnTo>
                          <a:pt x="75" y="123"/>
                        </a:lnTo>
                        <a:lnTo>
                          <a:pt x="14" y="90"/>
                        </a:lnTo>
                        <a:lnTo>
                          <a:pt x="3" y="4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520" name="Group 10">
                <a:extLst>
                  <a:ext uri="{FF2B5EF4-FFF2-40B4-BE49-F238E27FC236}">
                    <a16:creationId xmlns:a16="http://schemas.microsoft.com/office/drawing/2014/main" id="{83558B62-8454-E47A-C288-D29C13C7CE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52" y="5436"/>
                <a:ext cx="231" cy="298"/>
                <a:chOff x="1252" y="5436"/>
                <a:chExt cx="231" cy="298"/>
              </a:xfrm>
            </p:grpSpPr>
            <p:sp>
              <p:nvSpPr>
                <p:cNvPr id="21521" name="Freeform 11">
                  <a:extLst>
                    <a:ext uri="{FF2B5EF4-FFF2-40B4-BE49-F238E27FC236}">
                      <a16:creationId xmlns:a16="http://schemas.microsoft.com/office/drawing/2014/main" id="{ACBFE694-FBA2-710F-B8D4-D5127F7874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2" y="5436"/>
                  <a:ext cx="228" cy="294"/>
                </a:xfrm>
                <a:custGeom>
                  <a:avLst/>
                  <a:gdLst>
                    <a:gd name="T0" fmla="*/ 48 w 228"/>
                    <a:gd name="T1" fmla="*/ 0 h 294"/>
                    <a:gd name="T2" fmla="*/ 0 w 228"/>
                    <a:gd name="T3" fmla="*/ 12 h 294"/>
                    <a:gd name="T4" fmla="*/ 33 w 228"/>
                    <a:gd name="T5" fmla="*/ 68 h 294"/>
                    <a:gd name="T6" fmla="*/ 19 w 228"/>
                    <a:gd name="T7" fmla="*/ 80 h 294"/>
                    <a:gd name="T8" fmla="*/ 18 w 228"/>
                    <a:gd name="T9" fmla="*/ 103 h 294"/>
                    <a:gd name="T10" fmla="*/ 108 w 228"/>
                    <a:gd name="T11" fmla="*/ 254 h 294"/>
                    <a:gd name="T12" fmla="*/ 154 w 228"/>
                    <a:gd name="T13" fmla="*/ 294 h 294"/>
                    <a:gd name="T14" fmla="*/ 227 w 228"/>
                    <a:gd name="T15" fmla="*/ 269 h 294"/>
                    <a:gd name="T16" fmla="*/ 228 w 228"/>
                    <a:gd name="T17" fmla="*/ 224 h 294"/>
                    <a:gd name="T18" fmla="*/ 137 w 228"/>
                    <a:gd name="T19" fmla="*/ 72 h 294"/>
                    <a:gd name="T20" fmla="*/ 106 w 228"/>
                    <a:gd name="T21" fmla="*/ 56 h 294"/>
                    <a:gd name="T22" fmla="*/ 80 w 228"/>
                    <a:gd name="T23" fmla="*/ 59 h 294"/>
                    <a:gd name="T24" fmla="*/ 45 w 228"/>
                    <a:gd name="T25" fmla="*/ 1 h 29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28"/>
                    <a:gd name="T40" fmla="*/ 0 h 294"/>
                    <a:gd name="T41" fmla="*/ 228 w 228"/>
                    <a:gd name="T42" fmla="*/ 294 h 29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28" h="294">
                      <a:moveTo>
                        <a:pt x="48" y="0"/>
                      </a:moveTo>
                      <a:lnTo>
                        <a:pt x="0" y="12"/>
                      </a:lnTo>
                      <a:lnTo>
                        <a:pt x="33" y="68"/>
                      </a:lnTo>
                      <a:lnTo>
                        <a:pt x="19" y="80"/>
                      </a:lnTo>
                      <a:lnTo>
                        <a:pt x="18" y="103"/>
                      </a:lnTo>
                      <a:lnTo>
                        <a:pt x="108" y="254"/>
                      </a:lnTo>
                      <a:lnTo>
                        <a:pt x="154" y="294"/>
                      </a:lnTo>
                      <a:lnTo>
                        <a:pt x="227" y="269"/>
                      </a:lnTo>
                      <a:lnTo>
                        <a:pt x="228" y="224"/>
                      </a:lnTo>
                      <a:lnTo>
                        <a:pt x="137" y="72"/>
                      </a:lnTo>
                      <a:lnTo>
                        <a:pt x="106" y="56"/>
                      </a:lnTo>
                      <a:lnTo>
                        <a:pt x="80" y="59"/>
                      </a:lnTo>
                      <a:lnTo>
                        <a:pt x="45" y="1"/>
                      </a:lnTo>
                    </a:path>
                  </a:pathLst>
                </a:custGeom>
                <a:solidFill>
                  <a:srgbClr val="FFCC99"/>
                </a:solidFill>
                <a:ln w="635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2" name="Freeform 12">
                  <a:extLst>
                    <a:ext uri="{FF2B5EF4-FFF2-40B4-BE49-F238E27FC236}">
                      <a16:creationId xmlns:a16="http://schemas.microsoft.com/office/drawing/2014/main" id="{FBBCCC6B-59C5-96FC-AC94-08901815F9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06405">
                  <a:off x="1378" y="5512"/>
                  <a:ext cx="105" cy="222"/>
                </a:xfrm>
                <a:custGeom>
                  <a:avLst/>
                  <a:gdLst>
                    <a:gd name="T0" fmla="*/ 0 w 105"/>
                    <a:gd name="T1" fmla="*/ 0 h 222"/>
                    <a:gd name="T2" fmla="*/ 35 w 105"/>
                    <a:gd name="T3" fmla="*/ 222 h 222"/>
                    <a:gd name="T4" fmla="*/ 105 w 105"/>
                    <a:gd name="T5" fmla="*/ 188 h 222"/>
                    <a:gd name="T6" fmla="*/ 102 w 105"/>
                    <a:gd name="T7" fmla="*/ 140 h 222"/>
                    <a:gd name="T8" fmla="*/ 0 w 105"/>
                    <a:gd name="T9" fmla="*/ 0 h 2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5"/>
                    <a:gd name="T16" fmla="*/ 0 h 222"/>
                    <a:gd name="T17" fmla="*/ 105 w 105"/>
                    <a:gd name="T18" fmla="*/ 222 h 2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5" h="222">
                      <a:moveTo>
                        <a:pt x="0" y="0"/>
                      </a:moveTo>
                      <a:lnTo>
                        <a:pt x="35" y="222"/>
                      </a:lnTo>
                      <a:lnTo>
                        <a:pt x="105" y="188"/>
                      </a:lnTo>
                      <a:lnTo>
                        <a:pt x="102" y="1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516" name="Group 13">
              <a:extLst>
                <a:ext uri="{FF2B5EF4-FFF2-40B4-BE49-F238E27FC236}">
                  <a16:creationId xmlns:a16="http://schemas.microsoft.com/office/drawing/2014/main" id="{D92ED6F6-1E73-BC7F-31F8-D5BD594C8D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5072"/>
              <a:ext cx="248" cy="801"/>
              <a:chOff x="2496" y="4380"/>
              <a:chExt cx="236" cy="690"/>
            </a:xfrm>
          </p:grpSpPr>
          <p:sp>
            <p:nvSpPr>
              <p:cNvPr id="21517" name="AutoShape 14">
                <a:extLst>
                  <a:ext uri="{FF2B5EF4-FFF2-40B4-BE49-F238E27FC236}">
                    <a16:creationId xmlns:a16="http://schemas.microsoft.com/office/drawing/2014/main" id="{70166F0E-6541-4C81-4144-B98AA8EF2D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4680"/>
                <a:ext cx="236" cy="390"/>
              </a:xfrm>
              <a:prstGeom prst="can">
                <a:avLst>
                  <a:gd name="adj" fmla="val 41314"/>
                </a:avLst>
              </a:prstGeom>
              <a:solidFill>
                <a:srgbClr val="73D9F1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18" name="AutoShape 15">
                <a:extLst>
                  <a:ext uri="{FF2B5EF4-FFF2-40B4-BE49-F238E27FC236}">
                    <a16:creationId xmlns:a16="http://schemas.microsoft.com/office/drawing/2014/main" id="{7ED8599F-DF9B-CE43-D6C6-69DD312D16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4380"/>
                <a:ext cx="236" cy="390"/>
              </a:xfrm>
              <a:prstGeom prst="can">
                <a:avLst>
                  <a:gd name="adj" fmla="val 41314"/>
                </a:avLst>
              </a:prstGeom>
              <a:solidFill>
                <a:srgbClr val="73D9F1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20483" name="Rectangle 16">
            <a:extLst>
              <a:ext uri="{FF2B5EF4-FFF2-40B4-BE49-F238E27FC236}">
                <a16:creationId xmlns:a16="http://schemas.microsoft.com/office/drawing/2014/main" id="{98CAC76C-5B49-53E9-7BE9-A832977A8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37050"/>
            <a:ext cx="1936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61" tIns="48331" rIns="96661" bIns="48331" anchor="ctr">
            <a:spAutoFit/>
          </a:bodyPr>
          <a:lstStyle>
            <a:lvl1pPr defTabSz="966788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00"/>
          </a:p>
        </p:txBody>
      </p:sp>
      <p:sp>
        <p:nvSpPr>
          <p:cNvPr id="20484" name="Rectangle 17">
            <a:extLst>
              <a:ext uri="{FF2B5EF4-FFF2-40B4-BE49-F238E27FC236}">
                <a16:creationId xmlns:a16="http://schemas.microsoft.com/office/drawing/2014/main" id="{D12A0964-B6FA-1E5F-CA9B-569C31F59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79975"/>
            <a:ext cx="1936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61" tIns="48331" rIns="96661" bIns="48331" anchor="ctr">
            <a:spAutoFit/>
          </a:bodyPr>
          <a:lstStyle>
            <a:lvl1pPr defTabSz="966788">
              <a:spcBef>
                <a:spcPct val="20000"/>
              </a:spcBef>
              <a:buChar char="•"/>
              <a:tabLst>
                <a:tab pos="3262313" algn="r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spcBef>
                <a:spcPct val="20000"/>
              </a:spcBef>
              <a:buChar char="–"/>
              <a:tabLst>
                <a:tab pos="3262313" algn="r"/>
              </a:tabLs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spcBef>
                <a:spcPct val="20000"/>
              </a:spcBef>
              <a:buChar char="•"/>
              <a:tabLst>
                <a:tab pos="3262313" algn="r"/>
              </a:tabLs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spcBef>
                <a:spcPct val="20000"/>
              </a:spcBef>
              <a:buChar char="–"/>
              <a:tabLst>
                <a:tab pos="3262313" algn="r"/>
              </a:tabLs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spcBef>
                <a:spcPct val="20000"/>
              </a:spcBef>
              <a:buChar char="»"/>
              <a:tabLst>
                <a:tab pos="3262313" algn="r"/>
              </a:tabLs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62313" algn="r"/>
              </a:tabLs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62313" algn="r"/>
              </a:tabLs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62313" algn="r"/>
              </a:tabLs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62313" algn="r"/>
              </a:tabLs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00"/>
          </a:p>
        </p:txBody>
      </p:sp>
      <p:grpSp>
        <p:nvGrpSpPr>
          <p:cNvPr id="20485" name="Group 18">
            <a:extLst>
              <a:ext uri="{FF2B5EF4-FFF2-40B4-BE49-F238E27FC236}">
                <a16:creationId xmlns:a16="http://schemas.microsoft.com/office/drawing/2014/main" id="{051E5D26-8249-E3FF-4F70-06E53362F744}"/>
              </a:ext>
            </a:extLst>
          </p:cNvPr>
          <p:cNvGrpSpPr>
            <a:grpSpLocks/>
          </p:cNvGrpSpPr>
          <p:nvPr/>
        </p:nvGrpSpPr>
        <p:grpSpPr bwMode="auto">
          <a:xfrm>
            <a:off x="5410155" y="4751208"/>
            <a:ext cx="430213" cy="617538"/>
            <a:chOff x="3408" y="2064"/>
            <a:chExt cx="271" cy="389"/>
          </a:xfrm>
        </p:grpSpPr>
        <p:sp>
          <p:nvSpPr>
            <p:cNvPr id="21513" name="Freeform 19">
              <a:extLst>
                <a:ext uri="{FF2B5EF4-FFF2-40B4-BE49-F238E27FC236}">
                  <a16:creationId xmlns:a16="http://schemas.microsoft.com/office/drawing/2014/main" id="{BC255A28-35E8-7A71-8DBB-6C6E6A65B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" y="2064"/>
              <a:ext cx="271" cy="389"/>
            </a:xfrm>
            <a:custGeom>
              <a:avLst/>
              <a:gdLst>
                <a:gd name="T0" fmla="*/ 207 w 264"/>
                <a:gd name="T1" fmla="*/ 1895 h 366"/>
                <a:gd name="T2" fmla="*/ 328 w 264"/>
                <a:gd name="T3" fmla="*/ 1712 h 366"/>
                <a:gd name="T4" fmla="*/ 522 w 264"/>
                <a:gd name="T5" fmla="*/ 847 h 366"/>
                <a:gd name="T6" fmla="*/ 522 w 264"/>
                <a:gd name="T7" fmla="*/ 649 h 366"/>
                <a:gd name="T8" fmla="*/ 461 w 264"/>
                <a:gd name="T9" fmla="*/ 527 h 366"/>
                <a:gd name="T10" fmla="*/ 535 w 264"/>
                <a:gd name="T11" fmla="*/ 186 h 366"/>
                <a:gd name="T12" fmla="*/ 401 w 264"/>
                <a:gd name="T13" fmla="*/ 0 h 366"/>
                <a:gd name="T14" fmla="*/ 341 w 264"/>
                <a:gd name="T15" fmla="*/ 310 h 366"/>
                <a:gd name="T16" fmla="*/ 269 w 264"/>
                <a:gd name="T17" fmla="*/ 222 h 366"/>
                <a:gd name="T18" fmla="*/ 182 w 264"/>
                <a:gd name="T19" fmla="*/ 342 h 366"/>
                <a:gd name="T20" fmla="*/ 0 w 264"/>
                <a:gd name="T21" fmla="*/ 1241 h 366"/>
                <a:gd name="T22" fmla="*/ 6 w 264"/>
                <a:gd name="T23" fmla="*/ 1584 h 366"/>
                <a:gd name="T24" fmla="*/ 207 w 264"/>
                <a:gd name="T25" fmla="*/ 1895 h 3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4"/>
                <a:gd name="T40" fmla="*/ 0 h 366"/>
                <a:gd name="T41" fmla="*/ 264 w 264"/>
                <a:gd name="T42" fmla="*/ 366 h 36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4" h="366">
                  <a:moveTo>
                    <a:pt x="102" y="366"/>
                  </a:moveTo>
                  <a:lnTo>
                    <a:pt x="162" y="330"/>
                  </a:lnTo>
                  <a:lnTo>
                    <a:pt x="258" y="162"/>
                  </a:lnTo>
                  <a:lnTo>
                    <a:pt x="258" y="126"/>
                  </a:lnTo>
                  <a:lnTo>
                    <a:pt x="228" y="102"/>
                  </a:lnTo>
                  <a:lnTo>
                    <a:pt x="264" y="36"/>
                  </a:lnTo>
                  <a:lnTo>
                    <a:pt x="198" y="0"/>
                  </a:lnTo>
                  <a:lnTo>
                    <a:pt x="168" y="60"/>
                  </a:lnTo>
                  <a:lnTo>
                    <a:pt x="132" y="42"/>
                  </a:lnTo>
                  <a:lnTo>
                    <a:pt x="90" y="66"/>
                  </a:lnTo>
                  <a:lnTo>
                    <a:pt x="0" y="240"/>
                  </a:lnTo>
                  <a:lnTo>
                    <a:pt x="6" y="306"/>
                  </a:lnTo>
                  <a:lnTo>
                    <a:pt x="102" y="366"/>
                  </a:lnTo>
                  <a:close/>
                </a:path>
              </a:pathLst>
            </a:custGeom>
            <a:solidFill>
              <a:srgbClr val="FFCC99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4" name="Freeform 20">
              <a:extLst>
                <a:ext uri="{FF2B5EF4-FFF2-40B4-BE49-F238E27FC236}">
                  <a16:creationId xmlns:a16="http://schemas.microsoft.com/office/drawing/2014/main" id="{B61B7D81-D339-72DA-20BE-FB7B3962A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2198"/>
              <a:ext cx="259" cy="255"/>
            </a:xfrm>
            <a:custGeom>
              <a:avLst/>
              <a:gdLst>
                <a:gd name="T0" fmla="*/ 0 w 259"/>
                <a:gd name="T1" fmla="*/ 185 h 255"/>
                <a:gd name="T2" fmla="*/ 68 w 259"/>
                <a:gd name="T3" fmla="*/ 133 h 255"/>
                <a:gd name="T4" fmla="*/ 259 w 259"/>
                <a:gd name="T5" fmla="*/ 0 h 255"/>
                <a:gd name="T6" fmla="*/ 259 w 259"/>
                <a:gd name="T7" fmla="*/ 38 h 255"/>
                <a:gd name="T8" fmla="*/ 160 w 259"/>
                <a:gd name="T9" fmla="*/ 223 h 255"/>
                <a:gd name="T10" fmla="*/ 99 w 259"/>
                <a:gd name="T11" fmla="*/ 255 h 255"/>
                <a:gd name="T12" fmla="*/ 0 w 259"/>
                <a:gd name="T13" fmla="*/ 185 h 2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9"/>
                <a:gd name="T22" fmla="*/ 0 h 255"/>
                <a:gd name="T23" fmla="*/ 259 w 259"/>
                <a:gd name="T24" fmla="*/ 255 h 2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9" h="255">
                  <a:moveTo>
                    <a:pt x="0" y="185"/>
                  </a:moveTo>
                  <a:lnTo>
                    <a:pt x="68" y="133"/>
                  </a:lnTo>
                  <a:lnTo>
                    <a:pt x="259" y="0"/>
                  </a:lnTo>
                  <a:lnTo>
                    <a:pt x="259" y="38"/>
                  </a:lnTo>
                  <a:lnTo>
                    <a:pt x="160" y="223"/>
                  </a:lnTo>
                  <a:lnTo>
                    <a:pt x="99" y="255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87" name="Group 29">
            <a:extLst>
              <a:ext uri="{FF2B5EF4-FFF2-40B4-BE49-F238E27FC236}">
                <a16:creationId xmlns:a16="http://schemas.microsoft.com/office/drawing/2014/main" id="{BF928341-5C00-EB89-0F2C-3A6D27FE8D7C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381000"/>
            <a:ext cx="287338" cy="790575"/>
            <a:chOff x="528" y="240"/>
            <a:chExt cx="181" cy="498"/>
          </a:xfrm>
        </p:grpSpPr>
        <p:sp>
          <p:nvSpPr>
            <p:cNvPr id="21503" name="Line 30">
              <a:extLst>
                <a:ext uri="{FF2B5EF4-FFF2-40B4-BE49-F238E27FC236}">
                  <a16:creationId xmlns:a16="http://schemas.microsoft.com/office/drawing/2014/main" id="{67B79AD6-42BB-9E91-5885-ACFEA342FA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5" y="485"/>
              <a:ext cx="0" cy="2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4" name="Line 31">
              <a:extLst>
                <a:ext uri="{FF2B5EF4-FFF2-40B4-BE49-F238E27FC236}">
                  <a16:creationId xmlns:a16="http://schemas.microsoft.com/office/drawing/2014/main" id="{A4436E57-948D-5BCF-5AA1-9B747DBB33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1" y="485"/>
              <a:ext cx="0" cy="2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5" name="Freeform 32">
              <a:extLst>
                <a:ext uri="{FF2B5EF4-FFF2-40B4-BE49-F238E27FC236}">
                  <a16:creationId xmlns:a16="http://schemas.microsoft.com/office/drawing/2014/main" id="{EEA32A85-D867-618A-75B0-3EA5C5BD2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240"/>
              <a:ext cx="181" cy="332"/>
            </a:xfrm>
            <a:custGeom>
              <a:avLst/>
              <a:gdLst>
                <a:gd name="T0" fmla="*/ 1 w 277"/>
                <a:gd name="T1" fmla="*/ 0 h 517"/>
                <a:gd name="T2" fmla="*/ 1 w 277"/>
                <a:gd name="T3" fmla="*/ 0 h 517"/>
                <a:gd name="T4" fmla="*/ 1 w 277"/>
                <a:gd name="T5" fmla="*/ 1 h 517"/>
                <a:gd name="T6" fmla="*/ 1 w 277"/>
                <a:gd name="T7" fmla="*/ 1 h 517"/>
                <a:gd name="T8" fmla="*/ 1 w 277"/>
                <a:gd name="T9" fmla="*/ 1 h 517"/>
                <a:gd name="T10" fmla="*/ 1 w 277"/>
                <a:gd name="T11" fmla="*/ 1 h 517"/>
                <a:gd name="T12" fmla="*/ 1 w 277"/>
                <a:gd name="T13" fmla="*/ 1 h 517"/>
                <a:gd name="T14" fmla="*/ 1 w 277"/>
                <a:gd name="T15" fmla="*/ 1 h 517"/>
                <a:gd name="T16" fmla="*/ 0 w 277"/>
                <a:gd name="T17" fmla="*/ 1 h 517"/>
                <a:gd name="T18" fmla="*/ 0 w 277"/>
                <a:gd name="T19" fmla="*/ 1 h 517"/>
                <a:gd name="T20" fmla="*/ 1 w 277"/>
                <a:gd name="T21" fmla="*/ 1 h 517"/>
                <a:gd name="T22" fmla="*/ 1 w 277"/>
                <a:gd name="T23" fmla="*/ 1 h 517"/>
                <a:gd name="T24" fmla="*/ 1 w 277"/>
                <a:gd name="T25" fmla="*/ 0 h 5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7"/>
                <a:gd name="T40" fmla="*/ 0 h 517"/>
                <a:gd name="T41" fmla="*/ 277 w 277"/>
                <a:gd name="T42" fmla="*/ 517 h 5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7" h="517">
                  <a:moveTo>
                    <a:pt x="89" y="0"/>
                  </a:moveTo>
                  <a:lnTo>
                    <a:pt x="191" y="0"/>
                  </a:lnTo>
                  <a:lnTo>
                    <a:pt x="191" y="105"/>
                  </a:lnTo>
                  <a:lnTo>
                    <a:pt x="225" y="105"/>
                  </a:lnTo>
                  <a:lnTo>
                    <a:pt x="276" y="139"/>
                  </a:lnTo>
                  <a:lnTo>
                    <a:pt x="276" y="415"/>
                  </a:lnTo>
                  <a:lnTo>
                    <a:pt x="225" y="516"/>
                  </a:lnTo>
                  <a:lnTo>
                    <a:pt x="51" y="516"/>
                  </a:lnTo>
                  <a:lnTo>
                    <a:pt x="0" y="415"/>
                  </a:lnTo>
                  <a:lnTo>
                    <a:pt x="0" y="139"/>
                  </a:lnTo>
                  <a:lnTo>
                    <a:pt x="51" y="105"/>
                  </a:lnTo>
                  <a:lnTo>
                    <a:pt x="89" y="105"/>
                  </a:lnTo>
                  <a:lnTo>
                    <a:pt x="89" y="0"/>
                  </a:lnTo>
                </a:path>
              </a:pathLst>
            </a:custGeom>
            <a:solidFill>
              <a:srgbClr val="FFCC99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88" name="Group 33">
            <a:extLst>
              <a:ext uri="{FF2B5EF4-FFF2-40B4-BE49-F238E27FC236}">
                <a16:creationId xmlns:a16="http://schemas.microsoft.com/office/drawing/2014/main" id="{FB73A493-A044-E570-CA2F-8E5AC36EA841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381000"/>
            <a:ext cx="290513" cy="787400"/>
            <a:chOff x="2244" y="2118"/>
            <a:chExt cx="181" cy="499"/>
          </a:xfrm>
        </p:grpSpPr>
        <p:sp>
          <p:nvSpPr>
            <p:cNvPr id="21500" name="Line 34">
              <a:extLst>
                <a:ext uri="{FF2B5EF4-FFF2-40B4-BE49-F238E27FC236}">
                  <a16:creationId xmlns:a16="http://schemas.microsoft.com/office/drawing/2014/main" id="{635EAF97-9CB5-E8B4-1854-277192449A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1" y="2363"/>
              <a:ext cx="0" cy="2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1" name="Line 35">
              <a:extLst>
                <a:ext uri="{FF2B5EF4-FFF2-40B4-BE49-F238E27FC236}">
                  <a16:creationId xmlns:a16="http://schemas.microsoft.com/office/drawing/2014/main" id="{DD131D0C-886F-BFE7-E4C0-F8CC9C30A5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0" y="2363"/>
              <a:ext cx="0" cy="2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2" name="Freeform 36">
              <a:extLst>
                <a:ext uri="{FF2B5EF4-FFF2-40B4-BE49-F238E27FC236}">
                  <a16:creationId xmlns:a16="http://schemas.microsoft.com/office/drawing/2014/main" id="{610EF5E0-A0CD-2620-4C6E-6A3168BCF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" y="2118"/>
              <a:ext cx="181" cy="333"/>
            </a:xfrm>
            <a:custGeom>
              <a:avLst/>
              <a:gdLst>
                <a:gd name="T0" fmla="*/ 1 w 277"/>
                <a:gd name="T1" fmla="*/ 0 h 517"/>
                <a:gd name="T2" fmla="*/ 1 w 277"/>
                <a:gd name="T3" fmla="*/ 0 h 517"/>
                <a:gd name="T4" fmla="*/ 1 w 277"/>
                <a:gd name="T5" fmla="*/ 1 h 517"/>
                <a:gd name="T6" fmla="*/ 1 w 277"/>
                <a:gd name="T7" fmla="*/ 1 h 517"/>
                <a:gd name="T8" fmla="*/ 1 w 277"/>
                <a:gd name="T9" fmla="*/ 1 h 517"/>
                <a:gd name="T10" fmla="*/ 1 w 277"/>
                <a:gd name="T11" fmla="*/ 1 h 517"/>
                <a:gd name="T12" fmla="*/ 1 w 277"/>
                <a:gd name="T13" fmla="*/ 1 h 517"/>
                <a:gd name="T14" fmla="*/ 1 w 277"/>
                <a:gd name="T15" fmla="*/ 1 h 517"/>
                <a:gd name="T16" fmla="*/ 0 w 277"/>
                <a:gd name="T17" fmla="*/ 1 h 517"/>
                <a:gd name="T18" fmla="*/ 0 w 277"/>
                <a:gd name="T19" fmla="*/ 1 h 517"/>
                <a:gd name="T20" fmla="*/ 1 w 277"/>
                <a:gd name="T21" fmla="*/ 1 h 517"/>
                <a:gd name="T22" fmla="*/ 1 w 277"/>
                <a:gd name="T23" fmla="*/ 1 h 517"/>
                <a:gd name="T24" fmla="*/ 1 w 277"/>
                <a:gd name="T25" fmla="*/ 0 h 5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7"/>
                <a:gd name="T40" fmla="*/ 0 h 517"/>
                <a:gd name="T41" fmla="*/ 277 w 277"/>
                <a:gd name="T42" fmla="*/ 517 h 5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7" h="517">
                  <a:moveTo>
                    <a:pt x="89" y="0"/>
                  </a:moveTo>
                  <a:lnTo>
                    <a:pt x="191" y="0"/>
                  </a:lnTo>
                  <a:lnTo>
                    <a:pt x="191" y="105"/>
                  </a:lnTo>
                  <a:lnTo>
                    <a:pt x="225" y="105"/>
                  </a:lnTo>
                  <a:lnTo>
                    <a:pt x="276" y="139"/>
                  </a:lnTo>
                  <a:lnTo>
                    <a:pt x="276" y="415"/>
                  </a:lnTo>
                  <a:lnTo>
                    <a:pt x="225" y="516"/>
                  </a:lnTo>
                  <a:lnTo>
                    <a:pt x="51" y="516"/>
                  </a:lnTo>
                  <a:lnTo>
                    <a:pt x="0" y="415"/>
                  </a:lnTo>
                  <a:lnTo>
                    <a:pt x="0" y="139"/>
                  </a:lnTo>
                  <a:lnTo>
                    <a:pt x="51" y="105"/>
                  </a:lnTo>
                  <a:lnTo>
                    <a:pt x="89" y="105"/>
                  </a:lnTo>
                  <a:lnTo>
                    <a:pt x="89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89" name="Group 37">
            <a:extLst>
              <a:ext uri="{FF2B5EF4-FFF2-40B4-BE49-F238E27FC236}">
                <a16:creationId xmlns:a16="http://schemas.microsoft.com/office/drawing/2014/main" id="{A8F316FD-1929-05AD-5355-31372498891C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81000"/>
            <a:ext cx="285750" cy="781050"/>
            <a:chOff x="2496" y="2112"/>
            <a:chExt cx="181" cy="499"/>
          </a:xfrm>
        </p:grpSpPr>
        <p:sp>
          <p:nvSpPr>
            <p:cNvPr id="21494" name="Line 38">
              <a:extLst>
                <a:ext uri="{FF2B5EF4-FFF2-40B4-BE49-F238E27FC236}">
                  <a16:creationId xmlns:a16="http://schemas.microsoft.com/office/drawing/2014/main" id="{E99BE03B-BD4E-424B-CD16-77195F2E52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3" y="2357"/>
              <a:ext cx="0" cy="2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95" name="Line 39">
              <a:extLst>
                <a:ext uri="{FF2B5EF4-FFF2-40B4-BE49-F238E27FC236}">
                  <a16:creationId xmlns:a16="http://schemas.microsoft.com/office/drawing/2014/main" id="{959B4F5E-9E4D-3DDD-3D52-521DEEBFC9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2" y="2357"/>
              <a:ext cx="0" cy="2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496" name="Group 40">
              <a:extLst>
                <a:ext uri="{FF2B5EF4-FFF2-40B4-BE49-F238E27FC236}">
                  <a16:creationId xmlns:a16="http://schemas.microsoft.com/office/drawing/2014/main" id="{9E7380B7-87D4-C773-6BD3-B41F43E74F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6" y="2112"/>
              <a:ext cx="181" cy="333"/>
              <a:chOff x="2496" y="2112"/>
              <a:chExt cx="181" cy="333"/>
            </a:xfrm>
          </p:grpSpPr>
          <p:sp>
            <p:nvSpPr>
              <p:cNvPr id="21497" name="Freeform 41">
                <a:extLst>
                  <a:ext uri="{FF2B5EF4-FFF2-40B4-BE49-F238E27FC236}">
                    <a16:creationId xmlns:a16="http://schemas.microsoft.com/office/drawing/2014/main" id="{141B6B5D-53C6-6BF3-7076-DAE25DDBF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6" y="2112"/>
                <a:ext cx="181" cy="333"/>
              </a:xfrm>
              <a:custGeom>
                <a:avLst/>
                <a:gdLst>
                  <a:gd name="T0" fmla="*/ 1 w 277"/>
                  <a:gd name="T1" fmla="*/ 0 h 517"/>
                  <a:gd name="T2" fmla="*/ 1 w 277"/>
                  <a:gd name="T3" fmla="*/ 0 h 517"/>
                  <a:gd name="T4" fmla="*/ 1 w 277"/>
                  <a:gd name="T5" fmla="*/ 1 h 517"/>
                  <a:gd name="T6" fmla="*/ 1 w 277"/>
                  <a:gd name="T7" fmla="*/ 1 h 517"/>
                  <a:gd name="T8" fmla="*/ 1 w 277"/>
                  <a:gd name="T9" fmla="*/ 1 h 517"/>
                  <a:gd name="T10" fmla="*/ 1 w 277"/>
                  <a:gd name="T11" fmla="*/ 1 h 517"/>
                  <a:gd name="T12" fmla="*/ 1 w 277"/>
                  <a:gd name="T13" fmla="*/ 1 h 517"/>
                  <a:gd name="T14" fmla="*/ 1 w 277"/>
                  <a:gd name="T15" fmla="*/ 1 h 517"/>
                  <a:gd name="T16" fmla="*/ 0 w 277"/>
                  <a:gd name="T17" fmla="*/ 1 h 517"/>
                  <a:gd name="T18" fmla="*/ 0 w 277"/>
                  <a:gd name="T19" fmla="*/ 1 h 517"/>
                  <a:gd name="T20" fmla="*/ 1 w 277"/>
                  <a:gd name="T21" fmla="*/ 1 h 517"/>
                  <a:gd name="T22" fmla="*/ 1 w 277"/>
                  <a:gd name="T23" fmla="*/ 1 h 517"/>
                  <a:gd name="T24" fmla="*/ 1 w 277"/>
                  <a:gd name="T25" fmla="*/ 0 h 5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7"/>
                  <a:gd name="T40" fmla="*/ 0 h 517"/>
                  <a:gd name="T41" fmla="*/ 277 w 277"/>
                  <a:gd name="T42" fmla="*/ 517 h 5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7" h="517">
                    <a:moveTo>
                      <a:pt x="89" y="0"/>
                    </a:moveTo>
                    <a:lnTo>
                      <a:pt x="191" y="0"/>
                    </a:lnTo>
                    <a:lnTo>
                      <a:pt x="191" y="105"/>
                    </a:lnTo>
                    <a:lnTo>
                      <a:pt x="225" y="105"/>
                    </a:lnTo>
                    <a:lnTo>
                      <a:pt x="276" y="139"/>
                    </a:lnTo>
                    <a:lnTo>
                      <a:pt x="276" y="415"/>
                    </a:lnTo>
                    <a:lnTo>
                      <a:pt x="225" y="516"/>
                    </a:lnTo>
                    <a:lnTo>
                      <a:pt x="51" y="516"/>
                    </a:lnTo>
                    <a:lnTo>
                      <a:pt x="0" y="415"/>
                    </a:lnTo>
                    <a:lnTo>
                      <a:pt x="0" y="139"/>
                    </a:lnTo>
                    <a:lnTo>
                      <a:pt x="51" y="105"/>
                    </a:lnTo>
                    <a:lnTo>
                      <a:pt x="89" y="105"/>
                    </a:lnTo>
                    <a:lnTo>
                      <a:pt x="89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98" name="Line 42">
                <a:extLst>
                  <a:ext uri="{FF2B5EF4-FFF2-40B4-BE49-F238E27FC236}">
                    <a16:creationId xmlns:a16="http://schemas.microsoft.com/office/drawing/2014/main" id="{7A801ECF-3E8D-E1E8-C5A3-FAC38C1180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32" y="2184"/>
                <a:ext cx="111" cy="2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99" name="Line 43">
                <a:extLst>
                  <a:ext uri="{FF2B5EF4-FFF2-40B4-BE49-F238E27FC236}">
                    <a16:creationId xmlns:a16="http://schemas.microsoft.com/office/drawing/2014/main" id="{F8EFE8E3-15E4-3633-770C-96AD5A365A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9" y="2186"/>
                <a:ext cx="113" cy="2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490" name="Group 44">
            <a:extLst>
              <a:ext uri="{FF2B5EF4-FFF2-40B4-BE49-F238E27FC236}">
                <a16:creationId xmlns:a16="http://schemas.microsoft.com/office/drawing/2014/main" id="{DB1A0A56-D4BC-A90D-9701-21B9DE2AADB2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381000"/>
            <a:ext cx="287338" cy="787400"/>
            <a:chOff x="1756" y="2113"/>
            <a:chExt cx="181" cy="499"/>
          </a:xfrm>
        </p:grpSpPr>
        <p:sp>
          <p:nvSpPr>
            <p:cNvPr id="21488" name="Line 45">
              <a:extLst>
                <a:ext uri="{FF2B5EF4-FFF2-40B4-BE49-F238E27FC236}">
                  <a16:creationId xmlns:a16="http://schemas.microsoft.com/office/drawing/2014/main" id="{5AE63B28-0378-FE55-3C60-4A160A3855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6" y="2358"/>
              <a:ext cx="0" cy="2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89" name="Line 46">
              <a:extLst>
                <a:ext uri="{FF2B5EF4-FFF2-40B4-BE49-F238E27FC236}">
                  <a16:creationId xmlns:a16="http://schemas.microsoft.com/office/drawing/2014/main" id="{5F3EF7C1-5995-4324-67A0-940AB263A2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9" y="2358"/>
              <a:ext cx="0" cy="2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490" name="Group 47">
              <a:extLst>
                <a:ext uri="{FF2B5EF4-FFF2-40B4-BE49-F238E27FC236}">
                  <a16:creationId xmlns:a16="http://schemas.microsoft.com/office/drawing/2014/main" id="{C60492E3-9BBC-D91E-3179-37B5650A1F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6" y="2113"/>
              <a:ext cx="181" cy="333"/>
              <a:chOff x="1756" y="2113"/>
              <a:chExt cx="181" cy="333"/>
            </a:xfrm>
          </p:grpSpPr>
          <p:sp>
            <p:nvSpPr>
              <p:cNvPr id="21491" name="Freeform 48">
                <a:extLst>
                  <a:ext uri="{FF2B5EF4-FFF2-40B4-BE49-F238E27FC236}">
                    <a16:creationId xmlns:a16="http://schemas.microsoft.com/office/drawing/2014/main" id="{D6A81540-8187-1F88-4DB4-4C9A7F34B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6" y="2113"/>
                <a:ext cx="181" cy="333"/>
              </a:xfrm>
              <a:custGeom>
                <a:avLst/>
                <a:gdLst>
                  <a:gd name="T0" fmla="*/ 1 w 277"/>
                  <a:gd name="T1" fmla="*/ 0 h 517"/>
                  <a:gd name="T2" fmla="*/ 1 w 277"/>
                  <a:gd name="T3" fmla="*/ 0 h 517"/>
                  <a:gd name="T4" fmla="*/ 1 w 277"/>
                  <a:gd name="T5" fmla="*/ 1 h 517"/>
                  <a:gd name="T6" fmla="*/ 1 w 277"/>
                  <a:gd name="T7" fmla="*/ 1 h 517"/>
                  <a:gd name="T8" fmla="*/ 1 w 277"/>
                  <a:gd name="T9" fmla="*/ 1 h 517"/>
                  <a:gd name="T10" fmla="*/ 1 w 277"/>
                  <a:gd name="T11" fmla="*/ 1 h 517"/>
                  <a:gd name="T12" fmla="*/ 1 w 277"/>
                  <a:gd name="T13" fmla="*/ 1 h 517"/>
                  <a:gd name="T14" fmla="*/ 1 w 277"/>
                  <a:gd name="T15" fmla="*/ 1 h 517"/>
                  <a:gd name="T16" fmla="*/ 0 w 277"/>
                  <a:gd name="T17" fmla="*/ 1 h 517"/>
                  <a:gd name="T18" fmla="*/ 0 w 277"/>
                  <a:gd name="T19" fmla="*/ 1 h 517"/>
                  <a:gd name="T20" fmla="*/ 1 w 277"/>
                  <a:gd name="T21" fmla="*/ 1 h 517"/>
                  <a:gd name="T22" fmla="*/ 1 w 277"/>
                  <a:gd name="T23" fmla="*/ 1 h 517"/>
                  <a:gd name="T24" fmla="*/ 1 w 277"/>
                  <a:gd name="T25" fmla="*/ 0 h 5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7"/>
                  <a:gd name="T40" fmla="*/ 0 h 517"/>
                  <a:gd name="T41" fmla="*/ 277 w 277"/>
                  <a:gd name="T42" fmla="*/ 517 h 5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7" h="517">
                    <a:moveTo>
                      <a:pt x="89" y="0"/>
                    </a:moveTo>
                    <a:lnTo>
                      <a:pt x="191" y="0"/>
                    </a:lnTo>
                    <a:lnTo>
                      <a:pt x="191" y="105"/>
                    </a:lnTo>
                    <a:lnTo>
                      <a:pt x="225" y="105"/>
                    </a:lnTo>
                    <a:lnTo>
                      <a:pt x="276" y="139"/>
                    </a:lnTo>
                    <a:lnTo>
                      <a:pt x="276" y="415"/>
                    </a:lnTo>
                    <a:lnTo>
                      <a:pt x="225" y="516"/>
                    </a:lnTo>
                    <a:lnTo>
                      <a:pt x="51" y="516"/>
                    </a:lnTo>
                    <a:lnTo>
                      <a:pt x="0" y="415"/>
                    </a:lnTo>
                    <a:lnTo>
                      <a:pt x="0" y="139"/>
                    </a:lnTo>
                    <a:lnTo>
                      <a:pt x="51" y="105"/>
                    </a:lnTo>
                    <a:lnTo>
                      <a:pt x="89" y="105"/>
                    </a:lnTo>
                    <a:lnTo>
                      <a:pt x="89" y="0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92" name="Freeform 49">
                <a:extLst>
                  <a:ext uri="{FF2B5EF4-FFF2-40B4-BE49-F238E27FC236}">
                    <a16:creationId xmlns:a16="http://schemas.microsoft.com/office/drawing/2014/main" id="{8724610B-B4F1-27DE-1C95-94D2C63F2F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1" y="2181"/>
                <a:ext cx="56" cy="264"/>
              </a:xfrm>
              <a:custGeom>
                <a:avLst/>
                <a:gdLst>
                  <a:gd name="T0" fmla="*/ 0 w 56"/>
                  <a:gd name="T1" fmla="*/ 3 h 264"/>
                  <a:gd name="T2" fmla="*/ 0 w 56"/>
                  <a:gd name="T3" fmla="*/ 264 h 264"/>
                  <a:gd name="T4" fmla="*/ 21 w 56"/>
                  <a:gd name="T5" fmla="*/ 264 h 264"/>
                  <a:gd name="T6" fmla="*/ 56 w 56"/>
                  <a:gd name="T7" fmla="*/ 200 h 264"/>
                  <a:gd name="T8" fmla="*/ 56 w 56"/>
                  <a:gd name="T9" fmla="*/ 23 h 264"/>
                  <a:gd name="T10" fmla="*/ 21 w 56"/>
                  <a:gd name="T11" fmla="*/ 0 h 264"/>
                  <a:gd name="T12" fmla="*/ 0 w 56"/>
                  <a:gd name="T13" fmla="*/ 3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"/>
                  <a:gd name="T22" fmla="*/ 0 h 264"/>
                  <a:gd name="T23" fmla="*/ 56 w 56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" h="264">
                    <a:moveTo>
                      <a:pt x="0" y="3"/>
                    </a:moveTo>
                    <a:lnTo>
                      <a:pt x="0" y="264"/>
                    </a:lnTo>
                    <a:lnTo>
                      <a:pt x="21" y="264"/>
                    </a:lnTo>
                    <a:lnTo>
                      <a:pt x="56" y="200"/>
                    </a:lnTo>
                    <a:lnTo>
                      <a:pt x="56" y="23"/>
                    </a:lnTo>
                    <a:lnTo>
                      <a:pt x="2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93" name="Freeform 50">
                <a:extLst>
                  <a:ext uri="{FF2B5EF4-FFF2-40B4-BE49-F238E27FC236}">
                    <a16:creationId xmlns:a16="http://schemas.microsoft.com/office/drawing/2014/main" id="{F6A527E5-7E7E-FA0A-17FA-1259AEA1DD2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759" y="2179"/>
                <a:ext cx="56" cy="264"/>
              </a:xfrm>
              <a:custGeom>
                <a:avLst/>
                <a:gdLst>
                  <a:gd name="T0" fmla="*/ 0 w 56"/>
                  <a:gd name="T1" fmla="*/ 3 h 264"/>
                  <a:gd name="T2" fmla="*/ 0 w 56"/>
                  <a:gd name="T3" fmla="*/ 264 h 264"/>
                  <a:gd name="T4" fmla="*/ 21 w 56"/>
                  <a:gd name="T5" fmla="*/ 264 h 264"/>
                  <a:gd name="T6" fmla="*/ 56 w 56"/>
                  <a:gd name="T7" fmla="*/ 200 h 264"/>
                  <a:gd name="T8" fmla="*/ 56 w 56"/>
                  <a:gd name="T9" fmla="*/ 23 h 264"/>
                  <a:gd name="T10" fmla="*/ 21 w 56"/>
                  <a:gd name="T11" fmla="*/ 0 h 264"/>
                  <a:gd name="T12" fmla="*/ 0 w 56"/>
                  <a:gd name="T13" fmla="*/ 3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"/>
                  <a:gd name="T22" fmla="*/ 0 h 264"/>
                  <a:gd name="T23" fmla="*/ 56 w 56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" h="264">
                    <a:moveTo>
                      <a:pt x="0" y="3"/>
                    </a:moveTo>
                    <a:lnTo>
                      <a:pt x="0" y="264"/>
                    </a:lnTo>
                    <a:lnTo>
                      <a:pt x="21" y="264"/>
                    </a:lnTo>
                    <a:lnTo>
                      <a:pt x="56" y="200"/>
                    </a:lnTo>
                    <a:lnTo>
                      <a:pt x="56" y="23"/>
                    </a:lnTo>
                    <a:lnTo>
                      <a:pt x="2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492" name="Freeform 59">
            <a:extLst>
              <a:ext uri="{FF2B5EF4-FFF2-40B4-BE49-F238E27FC236}">
                <a16:creationId xmlns:a16="http://schemas.microsoft.com/office/drawing/2014/main" id="{FB3E91D2-E7EA-6278-34A3-EFCFDB231C4C}"/>
              </a:ext>
            </a:extLst>
          </p:cNvPr>
          <p:cNvSpPr>
            <a:spLocks/>
          </p:cNvSpPr>
          <p:nvPr/>
        </p:nvSpPr>
        <p:spPr bwMode="auto">
          <a:xfrm rot="3268899">
            <a:off x="6515849" y="4788514"/>
            <a:ext cx="236538" cy="619125"/>
          </a:xfrm>
          <a:custGeom>
            <a:avLst/>
            <a:gdLst>
              <a:gd name="T0" fmla="*/ 2147483646 w 173"/>
              <a:gd name="T1" fmla="*/ 2147483646 h 375"/>
              <a:gd name="T2" fmla="*/ 2147483646 w 173"/>
              <a:gd name="T3" fmla="*/ 0 h 375"/>
              <a:gd name="T4" fmla="*/ 2147483646 w 173"/>
              <a:gd name="T5" fmla="*/ 2147483646 h 375"/>
              <a:gd name="T6" fmla="*/ 2147483646 w 173"/>
              <a:gd name="T7" fmla="*/ 2147483646 h 375"/>
              <a:gd name="T8" fmla="*/ 2147483646 w 173"/>
              <a:gd name="T9" fmla="*/ 2147483646 h 375"/>
              <a:gd name="T10" fmla="*/ 2147483646 w 173"/>
              <a:gd name="T11" fmla="*/ 2147483646 h 375"/>
              <a:gd name="T12" fmla="*/ 2147483646 w 173"/>
              <a:gd name="T13" fmla="*/ 2147483646 h 375"/>
              <a:gd name="T14" fmla="*/ 2147483646 w 173"/>
              <a:gd name="T15" fmla="*/ 2147483646 h 375"/>
              <a:gd name="T16" fmla="*/ 0 w 173"/>
              <a:gd name="T17" fmla="*/ 2147483646 h 375"/>
              <a:gd name="T18" fmla="*/ 0 w 173"/>
              <a:gd name="T19" fmla="*/ 2147483646 h 375"/>
              <a:gd name="T20" fmla="*/ 2147483646 w 173"/>
              <a:gd name="T21" fmla="*/ 2147483646 h 375"/>
              <a:gd name="T22" fmla="*/ 2147483646 w 173"/>
              <a:gd name="T23" fmla="*/ 2147483646 h 375"/>
              <a:gd name="T24" fmla="*/ 2147483646 w 173"/>
              <a:gd name="T25" fmla="*/ 2147483646 h 3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73"/>
              <a:gd name="T40" fmla="*/ 0 h 375"/>
              <a:gd name="T41" fmla="*/ 173 w 173"/>
              <a:gd name="T42" fmla="*/ 375 h 37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73" h="375">
                <a:moveTo>
                  <a:pt x="63" y="15"/>
                </a:moveTo>
                <a:lnTo>
                  <a:pt x="126" y="0"/>
                </a:lnTo>
                <a:lnTo>
                  <a:pt x="126" y="67"/>
                </a:lnTo>
                <a:lnTo>
                  <a:pt x="151" y="71"/>
                </a:lnTo>
                <a:lnTo>
                  <a:pt x="173" y="88"/>
                </a:lnTo>
                <a:lnTo>
                  <a:pt x="173" y="279"/>
                </a:lnTo>
                <a:lnTo>
                  <a:pt x="148" y="343"/>
                </a:lnTo>
                <a:lnTo>
                  <a:pt x="40" y="375"/>
                </a:lnTo>
                <a:lnTo>
                  <a:pt x="0" y="318"/>
                </a:lnTo>
                <a:lnTo>
                  <a:pt x="0" y="127"/>
                </a:lnTo>
                <a:lnTo>
                  <a:pt x="29" y="96"/>
                </a:lnTo>
                <a:lnTo>
                  <a:pt x="61" y="85"/>
                </a:lnTo>
                <a:lnTo>
                  <a:pt x="62" y="15"/>
                </a:lnTo>
              </a:path>
            </a:pathLst>
          </a:custGeom>
          <a:solidFill>
            <a:srgbClr val="FFCC99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0493" name="Group 60">
            <a:extLst>
              <a:ext uri="{FF2B5EF4-FFF2-40B4-BE49-F238E27FC236}">
                <a16:creationId xmlns:a16="http://schemas.microsoft.com/office/drawing/2014/main" id="{1911AE7C-4C79-2E11-43DA-B79008875B43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3352800"/>
            <a:ext cx="563563" cy="774700"/>
            <a:chOff x="3456" y="2064"/>
            <a:chExt cx="355" cy="488"/>
          </a:xfrm>
        </p:grpSpPr>
        <p:sp>
          <p:nvSpPr>
            <p:cNvPr id="21475" name="Freeform 61">
              <a:extLst>
                <a:ext uri="{FF2B5EF4-FFF2-40B4-BE49-F238E27FC236}">
                  <a16:creationId xmlns:a16="http://schemas.microsoft.com/office/drawing/2014/main" id="{EC78C10B-5C6D-1CA2-99A3-13C1E105B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2076"/>
              <a:ext cx="211" cy="310"/>
            </a:xfrm>
            <a:custGeom>
              <a:avLst/>
              <a:gdLst>
                <a:gd name="T0" fmla="*/ 10491 w 180"/>
                <a:gd name="T1" fmla="*/ 0 h 265"/>
                <a:gd name="T2" fmla="*/ 13062 w 180"/>
                <a:gd name="T3" fmla="*/ 1357 h 265"/>
                <a:gd name="T4" fmla="*/ 11797 w 180"/>
                <a:gd name="T5" fmla="*/ 4101 h 265"/>
                <a:gd name="T6" fmla="*/ 12981 w 180"/>
                <a:gd name="T7" fmla="*/ 5289 h 265"/>
                <a:gd name="T8" fmla="*/ 13178 w 180"/>
                <a:gd name="T9" fmla="*/ 7558 h 265"/>
                <a:gd name="T10" fmla="*/ 7622 w 180"/>
                <a:gd name="T11" fmla="*/ 17103 h 265"/>
                <a:gd name="T12" fmla="*/ 4675 w 180"/>
                <a:gd name="T13" fmla="*/ 18318 h 265"/>
                <a:gd name="T14" fmla="*/ 0 w 180"/>
                <a:gd name="T15" fmla="*/ 15844 h 265"/>
                <a:gd name="T16" fmla="*/ 431 w 180"/>
                <a:gd name="T17" fmla="*/ 11929 h 265"/>
                <a:gd name="T18" fmla="*/ 5100 w 180"/>
                <a:gd name="T19" fmla="*/ 3353 h 265"/>
                <a:gd name="T20" fmla="*/ 7107 w 180"/>
                <a:gd name="T21" fmla="*/ 2540 h 265"/>
                <a:gd name="T22" fmla="*/ 8649 w 180"/>
                <a:gd name="T23" fmla="*/ 2824 h 265"/>
                <a:gd name="T24" fmla="*/ 10266 w 180"/>
                <a:gd name="T25" fmla="*/ 1 h 265"/>
                <a:gd name="T26" fmla="*/ 10491 w 180"/>
                <a:gd name="T27" fmla="*/ 0 h 2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0"/>
                <a:gd name="T43" fmla="*/ 0 h 265"/>
                <a:gd name="T44" fmla="*/ 180 w 180"/>
                <a:gd name="T45" fmla="*/ 265 h 26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0" h="265">
                  <a:moveTo>
                    <a:pt x="144" y="0"/>
                  </a:moveTo>
                  <a:lnTo>
                    <a:pt x="179" y="20"/>
                  </a:lnTo>
                  <a:lnTo>
                    <a:pt x="161" y="60"/>
                  </a:lnTo>
                  <a:lnTo>
                    <a:pt x="178" y="77"/>
                  </a:lnTo>
                  <a:lnTo>
                    <a:pt x="180" y="109"/>
                  </a:lnTo>
                  <a:lnTo>
                    <a:pt x="104" y="248"/>
                  </a:lnTo>
                  <a:lnTo>
                    <a:pt x="64" y="265"/>
                  </a:lnTo>
                  <a:lnTo>
                    <a:pt x="0" y="229"/>
                  </a:lnTo>
                  <a:lnTo>
                    <a:pt x="6" y="173"/>
                  </a:lnTo>
                  <a:lnTo>
                    <a:pt x="70" y="49"/>
                  </a:lnTo>
                  <a:lnTo>
                    <a:pt x="97" y="37"/>
                  </a:lnTo>
                  <a:lnTo>
                    <a:pt x="119" y="41"/>
                  </a:lnTo>
                  <a:lnTo>
                    <a:pt x="141" y="1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76" name="Freeform 62">
              <a:extLst>
                <a:ext uri="{FF2B5EF4-FFF2-40B4-BE49-F238E27FC236}">
                  <a16:creationId xmlns:a16="http://schemas.microsoft.com/office/drawing/2014/main" id="{B12D4811-96BA-17BB-219A-D1D898FDD829}"/>
                </a:ext>
              </a:extLst>
            </p:cNvPr>
            <p:cNvSpPr>
              <a:spLocks/>
            </p:cNvSpPr>
            <p:nvPr/>
          </p:nvSpPr>
          <p:spPr bwMode="auto">
            <a:xfrm rot="-1371156">
              <a:off x="3456" y="2094"/>
              <a:ext cx="145" cy="327"/>
            </a:xfrm>
            <a:custGeom>
              <a:avLst/>
              <a:gdLst>
                <a:gd name="T0" fmla="*/ 3 w 173"/>
                <a:gd name="T1" fmla="*/ 3 h 375"/>
                <a:gd name="T2" fmla="*/ 3 w 173"/>
                <a:gd name="T3" fmla="*/ 0 h 375"/>
                <a:gd name="T4" fmla="*/ 3 w 173"/>
                <a:gd name="T5" fmla="*/ 3 h 375"/>
                <a:gd name="T6" fmla="*/ 3 w 173"/>
                <a:gd name="T7" fmla="*/ 3 h 375"/>
                <a:gd name="T8" fmla="*/ 3 w 173"/>
                <a:gd name="T9" fmla="*/ 3 h 375"/>
                <a:gd name="T10" fmla="*/ 3 w 173"/>
                <a:gd name="T11" fmla="*/ 7 h 375"/>
                <a:gd name="T12" fmla="*/ 3 w 173"/>
                <a:gd name="T13" fmla="*/ 9 h 375"/>
                <a:gd name="T14" fmla="*/ 3 w 173"/>
                <a:gd name="T15" fmla="*/ 9 h 375"/>
                <a:gd name="T16" fmla="*/ 0 w 173"/>
                <a:gd name="T17" fmla="*/ 8 h 375"/>
                <a:gd name="T18" fmla="*/ 0 w 173"/>
                <a:gd name="T19" fmla="*/ 3 h 375"/>
                <a:gd name="T20" fmla="*/ 3 w 173"/>
                <a:gd name="T21" fmla="*/ 3 h 375"/>
                <a:gd name="T22" fmla="*/ 3 w 173"/>
                <a:gd name="T23" fmla="*/ 3 h 375"/>
                <a:gd name="T24" fmla="*/ 3 w 173"/>
                <a:gd name="T25" fmla="*/ 3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3"/>
                <a:gd name="T40" fmla="*/ 0 h 375"/>
                <a:gd name="T41" fmla="*/ 173 w 173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3" h="375">
                  <a:moveTo>
                    <a:pt x="63" y="15"/>
                  </a:moveTo>
                  <a:lnTo>
                    <a:pt x="126" y="0"/>
                  </a:lnTo>
                  <a:lnTo>
                    <a:pt x="126" y="67"/>
                  </a:lnTo>
                  <a:lnTo>
                    <a:pt x="151" y="71"/>
                  </a:lnTo>
                  <a:lnTo>
                    <a:pt x="173" y="88"/>
                  </a:lnTo>
                  <a:lnTo>
                    <a:pt x="173" y="279"/>
                  </a:lnTo>
                  <a:lnTo>
                    <a:pt x="148" y="343"/>
                  </a:lnTo>
                  <a:lnTo>
                    <a:pt x="40" y="375"/>
                  </a:lnTo>
                  <a:lnTo>
                    <a:pt x="0" y="318"/>
                  </a:lnTo>
                  <a:lnTo>
                    <a:pt x="0" y="127"/>
                  </a:lnTo>
                  <a:lnTo>
                    <a:pt x="29" y="96"/>
                  </a:lnTo>
                  <a:lnTo>
                    <a:pt x="61" y="85"/>
                  </a:lnTo>
                  <a:lnTo>
                    <a:pt x="62" y="15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477" name="Group 63">
              <a:extLst>
                <a:ext uri="{FF2B5EF4-FFF2-40B4-BE49-F238E27FC236}">
                  <a16:creationId xmlns:a16="http://schemas.microsoft.com/office/drawing/2014/main" id="{0641BD81-0A8D-8128-6972-09590EAB18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1" y="2064"/>
              <a:ext cx="125" cy="488"/>
              <a:chOff x="1425" y="2304"/>
              <a:chExt cx="173" cy="560"/>
            </a:xfrm>
          </p:grpSpPr>
          <p:sp>
            <p:nvSpPr>
              <p:cNvPr id="21478" name="Line 64">
                <a:extLst>
                  <a:ext uri="{FF2B5EF4-FFF2-40B4-BE49-F238E27FC236}">
                    <a16:creationId xmlns:a16="http://schemas.microsoft.com/office/drawing/2014/main" id="{8F2E3C28-4507-F37B-DFF9-4BF29C414A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4" y="2609"/>
                <a:ext cx="0" cy="25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79" name="Line 65">
                <a:extLst>
                  <a:ext uri="{FF2B5EF4-FFF2-40B4-BE49-F238E27FC236}">
                    <a16:creationId xmlns:a16="http://schemas.microsoft.com/office/drawing/2014/main" id="{2F160B1E-074D-8006-3B82-58D09B218B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9" y="2567"/>
                <a:ext cx="0" cy="25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80" name="Freeform 66">
                <a:extLst>
                  <a:ext uri="{FF2B5EF4-FFF2-40B4-BE49-F238E27FC236}">
                    <a16:creationId xmlns:a16="http://schemas.microsoft.com/office/drawing/2014/main" id="{47CD0F44-CD1D-75A5-4D5C-B08F3B4BB6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5" y="2304"/>
                <a:ext cx="173" cy="375"/>
              </a:xfrm>
              <a:custGeom>
                <a:avLst/>
                <a:gdLst>
                  <a:gd name="T0" fmla="*/ 63 w 173"/>
                  <a:gd name="T1" fmla="*/ 15 h 375"/>
                  <a:gd name="T2" fmla="*/ 126 w 173"/>
                  <a:gd name="T3" fmla="*/ 0 h 375"/>
                  <a:gd name="T4" fmla="*/ 126 w 173"/>
                  <a:gd name="T5" fmla="*/ 67 h 375"/>
                  <a:gd name="T6" fmla="*/ 151 w 173"/>
                  <a:gd name="T7" fmla="*/ 71 h 375"/>
                  <a:gd name="T8" fmla="*/ 173 w 173"/>
                  <a:gd name="T9" fmla="*/ 88 h 375"/>
                  <a:gd name="T10" fmla="*/ 173 w 173"/>
                  <a:gd name="T11" fmla="*/ 279 h 375"/>
                  <a:gd name="T12" fmla="*/ 148 w 173"/>
                  <a:gd name="T13" fmla="*/ 343 h 375"/>
                  <a:gd name="T14" fmla="*/ 40 w 173"/>
                  <a:gd name="T15" fmla="*/ 375 h 375"/>
                  <a:gd name="T16" fmla="*/ 0 w 173"/>
                  <a:gd name="T17" fmla="*/ 318 h 375"/>
                  <a:gd name="T18" fmla="*/ 0 w 173"/>
                  <a:gd name="T19" fmla="*/ 127 h 375"/>
                  <a:gd name="T20" fmla="*/ 29 w 173"/>
                  <a:gd name="T21" fmla="*/ 96 h 375"/>
                  <a:gd name="T22" fmla="*/ 61 w 173"/>
                  <a:gd name="T23" fmla="*/ 85 h 375"/>
                  <a:gd name="T24" fmla="*/ 62 w 173"/>
                  <a:gd name="T25" fmla="*/ 15 h 3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3"/>
                  <a:gd name="T40" fmla="*/ 0 h 375"/>
                  <a:gd name="T41" fmla="*/ 173 w 173"/>
                  <a:gd name="T42" fmla="*/ 375 h 3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3" h="375">
                    <a:moveTo>
                      <a:pt x="63" y="15"/>
                    </a:moveTo>
                    <a:lnTo>
                      <a:pt x="126" y="0"/>
                    </a:lnTo>
                    <a:lnTo>
                      <a:pt x="126" y="67"/>
                    </a:lnTo>
                    <a:lnTo>
                      <a:pt x="151" y="71"/>
                    </a:lnTo>
                    <a:lnTo>
                      <a:pt x="173" y="88"/>
                    </a:lnTo>
                    <a:lnTo>
                      <a:pt x="173" y="279"/>
                    </a:lnTo>
                    <a:lnTo>
                      <a:pt x="148" y="343"/>
                    </a:lnTo>
                    <a:lnTo>
                      <a:pt x="40" y="375"/>
                    </a:lnTo>
                    <a:lnTo>
                      <a:pt x="0" y="318"/>
                    </a:lnTo>
                    <a:lnTo>
                      <a:pt x="0" y="127"/>
                    </a:lnTo>
                    <a:lnTo>
                      <a:pt x="29" y="96"/>
                    </a:lnTo>
                    <a:lnTo>
                      <a:pt x="61" y="85"/>
                    </a:lnTo>
                    <a:lnTo>
                      <a:pt x="62" y="15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495" name="Group 107">
            <a:extLst>
              <a:ext uri="{FF2B5EF4-FFF2-40B4-BE49-F238E27FC236}">
                <a16:creationId xmlns:a16="http://schemas.microsoft.com/office/drawing/2014/main" id="{D1E5FFC2-7F9B-7192-8C4F-B0872DAAE4AD}"/>
              </a:ext>
            </a:extLst>
          </p:cNvPr>
          <p:cNvGrpSpPr>
            <a:grpSpLocks/>
          </p:cNvGrpSpPr>
          <p:nvPr/>
        </p:nvGrpSpPr>
        <p:grpSpPr bwMode="auto">
          <a:xfrm>
            <a:off x="6019755" y="4751208"/>
            <a:ext cx="284163" cy="547688"/>
            <a:chOff x="3792" y="2064"/>
            <a:chExt cx="179" cy="345"/>
          </a:xfrm>
        </p:grpSpPr>
        <p:sp>
          <p:nvSpPr>
            <p:cNvPr id="21434" name="Freeform 108">
              <a:extLst>
                <a:ext uri="{FF2B5EF4-FFF2-40B4-BE49-F238E27FC236}">
                  <a16:creationId xmlns:a16="http://schemas.microsoft.com/office/drawing/2014/main" id="{2AF61C80-BE46-03B0-54B3-A1B89E4F316D}"/>
                </a:ext>
              </a:extLst>
            </p:cNvPr>
            <p:cNvSpPr>
              <a:spLocks/>
            </p:cNvSpPr>
            <p:nvPr/>
          </p:nvSpPr>
          <p:spPr bwMode="auto">
            <a:xfrm rot="1911208">
              <a:off x="3792" y="2064"/>
              <a:ext cx="179" cy="345"/>
            </a:xfrm>
            <a:custGeom>
              <a:avLst/>
              <a:gdLst>
                <a:gd name="T0" fmla="*/ 1 w 277"/>
                <a:gd name="T1" fmla="*/ 0 h 517"/>
                <a:gd name="T2" fmla="*/ 1 w 277"/>
                <a:gd name="T3" fmla="*/ 0 h 517"/>
                <a:gd name="T4" fmla="*/ 1 w 277"/>
                <a:gd name="T5" fmla="*/ 1 h 517"/>
                <a:gd name="T6" fmla="*/ 1 w 277"/>
                <a:gd name="T7" fmla="*/ 1 h 517"/>
                <a:gd name="T8" fmla="*/ 1 w 277"/>
                <a:gd name="T9" fmla="*/ 1 h 517"/>
                <a:gd name="T10" fmla="*/ 1 w 277"/>
                <a:gd name="T11" fmla="*/ 1 h 517"/>
                <a:gd name="T12" fmla="*/ 1 w 277"/>
                <a:gd name="T13" fmla="*/ 1 h 517"/>
                <a:gd name="T14" fmla="*/ 1 w 277"/>
                <a:gd name="T15" fmla="*/ 1 h 517"/>
                <a:gd name="T16" fmla="*/ 0 w 277"/>
                <a:gd name="T17" fmla="*/ 1 h 517"/>
                <a:gd name="T18" fmla="*/ 0 w 277"/>
                <a:gd name="T19" fmla="*/ 1 h 517"/>
                <a:gd name="T20" fmla="*/ 1 w 277"/>
                <a:gd name="T21" fmla="*/ 1 h 517"/>
                <a:gd name="T22" fmla="*/ 1 w 277"/>
                <a:gd name="T23" fmla="*/ 1 h 517"/>
                <a:gd name="T24" fmla="*/ 1 w 277"/>
                <a:gd name="T25" fmla="*/ 0 h 5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7"/>
                <a:gd name="T40" fmla="*/ 0 h 517"/>
                <a:gd name="T41" fmla="*/ 277 w 277"/>
                <a:gd name="T42" fmla="*/ 517 h 5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7" h="517">
                  <a:moveTo>
                    <a:pt x="89" y="0"/>
                  </a:moveTo>
                  <a:lnTo>
                    <a:pt x="191" y="0"/>
                  </a:lnTo>
                  <a:lnTo>
                    <a:pt x="191" y="105"/>
                  </a:lnTo>
                  <a:lnTo>
                    <a:pt x="225" y="105"/>
                  </a:lnTo>
                  <a:lnTo>
                    <a:pt x="276" y="139"/>
                  </a:lnTo>
                  <a:lnTo>
                    <a:pt x="276" y="415"/>
                  </a:lnTo>
                  <a:lnTo>
                    <a:pt x="225" y="516"/>
                  </a:lnTo>
                  <a:lnTo>
                    <a:pt x="51" y="516"/>
                  </a:lnTo>
                  <a:lnTo>
                    <a:pt x="0" y="415"/>
                  </a:lnTo>
                  <a:lnTo>
                    <a:pt x="0" y="139"/>
                  </a:lnTo>
                  <a:lnTo>
                    <a:pt x="51" y="105"/>
                  </a:lnTo>
                  <a:lnTo>
                    <a:pt x="89" y="105"/>
                  </a:lnTo>
                  <a:lnTo>
                    <a:pt x="89" y="0"/>
                  </a:lnTo>
                </a:path>
              </a:pathLst>
            </a:custGeom>
            <a:solidFill>
              <a:srgbClr val="FFCC99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35" name="Freeform 109">
              <a:extLst>
                <a:ext uri="{FF2B5EF4-FFF2-40B4-BE49-F238E27FC236}">
                  <a16:creationId xmlns:a16="http://schemas.microsoft.com/office/drawing/2014/main" id="{BC05D72E-CDFF-4B9C-7EDF-A3308DEDEDC9}"/>
                </a:ext>
              </a:extLst>
            </p:cNvPr>
            <p:cNvSpPr>
              <a:spLocks/>
            </p:cNvSpPr>
            <p:nvPr/>
          </p:nvSpPr>
          <p:spPr bwMode="auto">
            <a:xfrm rot="1911208">
              <a:off x="3800" y="2156"/>
              <a:ext cx="142" cy="251"/>
            </a:xfrm>
            <a:custGeom>
              <a:avLst/>
              <a:gdLst>
                <a:gd name="T0" fmla="*/ 1 w 220"/>
                <a:gd name="T1" fmla="*/ 0 h 376"/>
                <a:gd name="T2" fmla="*/ 1 w 220"/>
                <a:gd name="T3" fmla="*/ 1 h 376"/>
                <a:gd name="T4" fmla="*/ 1 w 220"/>
                <a:gd name="T5" fmla="*/ 1 h 376"/>
                <a:gd name="T6" fmla="*/ 0 w 220"/>
                <a:gd name="T7" fmla="*/ 1 h 376"/>
                <a:gd name="T8" fmla="*/ 1 w 220"/>
                <a:gd name="T9" fmla="*/ 0 h 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376"/>
                <a:gd name="T17" fmla="*/ 220 w 220"/>
                <a:gd name="T18" fmla="*/ 376 h 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376">
                  <a:moveTo>
                    <a:pt x="219" y="0"/>
                  </a:moveTo>
                  <a:lnTo>
                    <a:pt x="219" y="276"/>
                  </a:lnTo>
                  <a:lnTo>
                    <a:pt x="170" y="375"/>
                  </a:lnTo>
                  <a:lnTo>
                    <a:pt x="0" y="375"/>
                  </a:lnTo>
                  <a:lnTo>
                    <a:pt x="219" y="0"/>
                  </a:lnTo>
                </a:path>
              </a:pathLst>
            </a:custGeom>
            <a:solidFill>
              <a:schemeClr val="tx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6" name="Group 110">
            <a:extLst>
              <a:ext uri="{FF2B5EF4-FFF2-40B4-BE49-F238E27FC236}">
                <a16:creationId xmlns:a16="http://schemas.microsoft.com/office/drawing/2014/main" id="{D4336B9A-806A-91F2-3E4C-0F8D93B0231A}"/>
              </a:ext>
            </a:extLst>
          </p:cNvPr>
          <p:cNvGrpSpPr>
            <a:grpSpLocks/>
          </p:cNvGrpSpPr>
          <p:nvPr/>
        </p:nvGrpSpPr>
        <p:grpSpPr bwMode="auto">
          <a:xfrm rot="-2670905">
            <a:off x="5914517" y="6111749"/>
            <a:ext cx="311150" cy="550863"/>
            <a:chOff x="4032" y="2976"/>
            <a:chExt cx="207" cy="388"/>
          </a:xfrm>
        </p:grpSpPr>
        <p:sp>
          <p:nvSpPr>
            <p:cNvPr id="21432" name="Freeform 111">
              <a:extLst>
                <a:ext uri="{FF2B5EF4-FFF2-40B4-BE49-F238E27FC236}">
                  <a16:creationId xmlns:a16="http://schemas.microsoft.com/office/drawing/2014/main" id="{21A9F9DD-8770-74A5-8DD1-B7F8B8E6FD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032" y="2976"/>
              <a:ext cx="207" cy="388"/>
            </a:xfrm>
            <a:custGeom>
              <a:avLst/>
              <a:gdLst>
                <a:gd name="T0" fmla="*/ 1 w 277"/>
                <a:gd name="T1" fmla="*/ 0 h 517"/>
                <a:gd name="T2" fmla="*/ 1 w 277"/>
                <a:gd name="T3" fmla="*/ 0 h 517"/>
                <a:gd name="T4" fmla="*/ 1 w 277"/>
                <a:gd name="T5" fmla="*/ 2 h 517"/>
                <a:gd name="T6" fmla="*/ 1 w 277"/>
                <a:gd name="T7" fmla="*/ 2 h 517"/>
                <a:gd name="T8" fmla="*/ 1 w 277"/>
                <a:gd name="T9" fmla="*/ 2 h 517"/>
                <a:gd name="T10" fmla="*/ 1 w 277"/>
                <a:gd name="T11" fmla="*/ 2 h 517"/>
                <a:gd name="T12" fmla="*/ 1 w 277"/>
                <a:gd name="T13" fmla="*/ 2 h 517"/>
                <a:gd name="T14" fmla="*/ 1 w 277"/>
                <a:gd name="T15" fmla="*/ 2 h 517"/>
                <a:gd name="T16" fmla="*/ 0 w 277"/>
                <a:gd name="T17" fmla="*/ 2 h 517"/>
                <a:gd name="T18" fmla="*/ 0 w 277"/>
                <a:gd name="T19" fmla="*/ 2 h 517"/>
                <a:gd name="T20" fmla="*/ 1 w 277"/>
                <a:gd name="T21" fmla="*/ 2 h 517"/>
                <a:gd name="T22" fmla="*/ 1 w 277"/>
                <a:gd name="T23" fmla="*/ 2 h 517"/>
                <a:gd name="T24" fmla="*/ 1 w 277"/>
                <a:gd name="T25" fmla="*/ 0 h 5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7"/>
                <a:gd name="T40" fmla="*/ 0 h 517"/>
                <a:gd name="T41" fmla="*/ 277 w 277"/>
                <a:gd name="T42" fmla="*/ 517 h 5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7" h="517">
                  <a:moveTo>
                    <a:pt x="89" y="0"/>
                  </a:moveTo>
                  <a:lnTo>
                    <a:pt x="191" y="0"/>
                  </a:lnTo>
                  <a:lnTo>
                    <a:pt x="191" y="105"/>
                  </a:lnTo>
                  <a:lnTo>
                    <a:pt x="225" y="105"/>
                  </a:lnTo>
                  <a:lnTo>
                    <a:pt x="276" y="139"/>
                  </a:lnTo>
                  <a:lnTo>
                    <a:pt x="276" y="415"/>
                  </a:lnTo>
                  <a:lnTo>
                    <a:pt x="225" y="516"/>
                  </a:lnTo>
                  <a:lnTo>
                    <a:pt x="51" y="516"/>
                  </a:lnTo>
                  <a:lnTo>
                    <a:pt x="0" y="415"/>
                  </a:lnTo>
                  <a:lnTo>
                    <a:pt x="0" y="139"/>
                  </a:lnTo>
                  <a:lnTo>
                    <a:pt x="51" y="105"/>
                  </a:lnTo>
                  <a:lnTo>
                    <a:pt x="89" y="105"/>
                  </a:lnTo>
                  <a:lnTo>
                    <a:pt x="89" y="0"/>
                  </a:lnTo>
                </a:path>
              </a:pathLst>
            </a:custGeom>
            <a:solidFill>
              <a:srgbClr val="FFCC99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33" name="Freeform 112">
              <a:extLst>
                <a:ext uri="{FF2B5EF4-FFF2-40B4-BE49-F238E27FC236}">
                  <a16:creationId xmlns:a16="http://schemas.microsoft.com/office/drawing/2014/main" id="{EB4D168E-E715-1174-F6C6-55B7C3E8F7D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036" y="3079"/>
              <a:ext cx="164" cy="282"/>
            </a:xfrm>
            <a:custGeom>
              <a:avLst/>
              <a:gdLst>
                <a:gd name="T0" fmla="*/ 1 w 220"/>
                <a:gd name="T1" fmla="*/ 0 h 376"/>
                <a:gd name="T2" fmla="*/ 1 w 220"/>
                <a:gd name="T3" fmla="*/ 2 h 376"/>
                <a:gd name="T4" fmla="*/ 1 w 220"/>
                <a:gd name="T5" fmla="*/ 2 h 376"/>
                <a:gd name="T6" fmla="*/ 0 w 220"/>
                <a:gd name="T7" fmla="*/ 2 h 376"/>
                <a:gd name="T8" fmla="*/ 1 w 220"/>
                <a:gd name="T9" fmla="*/ 0 h 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376"/>
                <a:gd name="T17" fmla="*/ 220 w 220"/>
                <a:gd name="T18" fmla="*/ 376 h 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376">
                  <a:moveTo>
                    <a:pt x="219" y="0"/>
                  </a:moveTo>
                  <a:lnTo>
                    <a:pt x="219" y="276"/>
                  </a:lnTo>
                  <a:lnTo>
                    <a:pt x="170" y="375"/>
                  </a:lnTo>
                  <a:lnTo>
                    <a:pt x="0" y="375"/>
                  </a:lnTo>
                  <a:lnTo>
                    <a:pt x="219" y="0"/>
                  </a:lnTo>
                </a:path>
              </a:pathLst>
            </a:custGeom>
            <a:solidFill>
              <a:schemeClr val="tx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21" name="Group 142">
            <a:extLst>
              <a:ext uri="{FF2B5EF4-FFF2-40B4-BE49-F238E27FC236}">
                <a16:creationId xmlns:a16="http://schemas.microsoft.com/office/drawing/2014/main" id="{F78F4C63-DEE1-20FD-DEAB-FB4CBF449F3B}"/>
              </a:ext>
            </a:extLst>
          </p:cNvPr>
          <p:cNvGrpSpPr>
            <a:grpSpLocks/>
          </p:cNvGrpSpPr>
          <p:nvPr/>
        </p:nvGrpSpPr>
        <p:grpSpPr bwMode="auto">
          <a:xfrm>
            <a:off x="6555333" y="6070801"/>
            <a:ext cx="381000" cy="598488"/>
            <a:chOff x="4169" y="2880"/>
            <a:chExt cx="240" cy="377"/>
          </a:xfrm>
        </p:grpSpPr>
        <p:sp>
          <p:nvSpPr>
            <p:cNvPr id="21425" name="Freeform 143">
              <a:extLst>
                <a:ext uri="{FF2B5EF4-FFF2-40B4-BE49-F238E27FC236}">
                  <a16:creationId xmlns:a16="http://schemas.microsoft.com/office/drawing/2014/main" id="{E8B853EE-68FC-35DC-BE90-04B2680E0026}"/>
                </a:ext>
              </a:extLst>
            </p:cNvPr>
            <p:cNvSpPr>
              <a:spLocks/>
            </p:cNvSpPr>
            <p:nvPr/>
          </p:nvSpPr>
          <p:spPr bwMode="auto">
            <a:xfrm rot="1986145" flipH="1">
              <a:off x="4224" y="2880"/>
              <a:ext cx="185" cy="377"/>
            </a:xfrm>
            <a:custGeom>
              <a:avLst/>
              <a:gdLst>
                <a:gd name="T0" fmla="*/ 1 w 277"/>
                <a:gd name="T1" fmla="*/ 0 h 517"/>
                <a:gd name="T2" fmla="*/ 1 w 277"/>
                <a:gd name="T3" fmla="*/ 0 h 517"/>
                <a:gd name="T4" fmla="*/ 1 w 277"/>
                <a:gd name="T5" fmla="*/ 1 h 517"/>
                <a:gd name="T6" fmla="*/ 1 w 277"/>
                <a:gd name="T7" fmla="*/ 1 h 517"/>
                <a:gd name="T8" fmla="*/ 1 w 277"/>
                <a:gd name="T9" fmla="*/ 1 h 517"/>
                <a:gd name="T10" fmla="*/ 1 w 277"/>
                <a:gd name="T11" fmla="*/ 1 h 517"/>
                <a:gd name="T12" fmla="*/ 1 w 277"/>
                <a:gd name="T13" fmla="*/ 1 h 517"/>
                <a:gd name="T14" fmla="*/ 1 w 277"/>
                <a:gd name="T15" fmla="*/ 1 h 517"/>
                <a:gd name="T16" fmla="*/ 0 w 277"/>
                <a:gd name="T17" fmla="*/ 1 h 517"/>
                <a:gd name="T18" fmla="*/ 0 w 277"/>
                <a:gd name="T19" fmla="*/ 1 h 517"/>
                <a:gd name="T20" fmla="*/ 1 w 277"/>
                <a:gd name="T21" fmla="*/ 1 h 517"/>
                <a:gd name="T22" fmla="*/ 1 w 277"/>
                <a:gd name="T23" fmla="*/ 1 h 517"/>
                <a:gd name="T24" fmla="*/ 1 w 277"/>
                <a:gd name="T25" fmla="*/ 0 h 5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7"/>
                <a:gd name="T40" fmla="*/ 0 h 517"/>
                <a:gd name="T41" fmla="*/ 277 w 277"/>
                <a:gd name="T42" fmla="*/ 517 h 5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7" h="517">
                  <a:moveTo>
                    <a:pt x="89" y="0"/>
                  </a:moveTo>
                  <a:lnTo>
                    <a:pt x="191" y="0"/>
                  </a:lnTo>
                  <a:lnTo>
                    <a:pt x="191" y="105"/>
                  </a:lnTo>
                  <a:lnTo>
                    <a:pt x="225" y="105"/>
                  </a:lnTo>
                  <a:lnTo>
                    <a:pt x="276" y="139"/>
                  </a:lnTo>
                  <a:lnTo>
                    <a:pt x="276" y="415"/>
                  </a:lnTo>
                  <a:lnTo>
                    <a:pt x="225" y="516"/>
                  </a:lnTo>
                  <a:lnTo>
                    <a:pt x="51" y="516"/>
                  </a:lnTo>
                  <a:lnTo>
                    <a:pt x="0" y="415"/>
                  </a:lnTo>
                  <a:lnTo>
                    <a:pt x="0" y="139"/>
                  </a:lnTo>
                  <a:lnTo>
                    <a:pt x="51" y="105"/>
                  </a:lnTo>
                  <a:lnTo>
                    <a:pt x="89" y="105"/>
                  </a:lnTo>
                  <a:lnTo>
                    <a:pt x="89" y="0"/>
                  </a:lnTo>
                </a:path>
              </a:pathLst>
            </a:custGeom>
            <a:solidFill>
              <a:srgbClr val="FFCC99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1426" name="Freeform 144">
              <a:extLst>
                <a:ext uri="{FF2B5EF4-FFF2-40B4-BE49-F238E27FC236}">
                  <a16:creationId xmlns:a16="http://schemas.microsoft.com/office/drawing/2014/main" id="{2629167D-C1C4-BCC6-5A5A-57FE73869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9" y="2946"/>
              <a:ext cx="118" cy="307"/>
            </a:xfrm>
            <a:custGeom>
              <a:avLst/>
              <a:gdLst>
                <a:gd name="T0" fmla="*/ 118 w 118"/>
                <a:gd name="T1" fmla="*/ 0 h 307"/>
                <a:gd name="T2" fmla="*/ 12 w 118"/>
                <a:gd name="T3" fmla="*/ 168 h 307"/>
                <a:gd name="T4" fmla="*/ 0 w 118"/>
                <a:gd name="T5" fmla="*/ 246 h 307"/>
                <a:gd name="T6" fmla="*/ 94 w 118"/>
                <a:gd name="T7" fmla="*/ 307 h 3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8"/>
                <a:gd name="T13" fmla="*/ 0 h 307"/>
                <a:gd name="T14" fmla="*/ 118 w 118"/>
                <a:gd name="T15" fmla="*/ 307 h 3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8" h="307">
                  <a:moveTo>
                    <a:pt x="118" y="0"/>
                  </a:moveTo>
                  <a:lnTo>
                    <a:pt x="12" y="168"/>
                  </a:lnTo>
                  <a:lnTo>
                    <a:pt x="0" y="246"/>
                  </a:lnTo>
                  <a:lnTo>
                    <a:pt x="94" y="307"/>
                  </a:lnTo>
                </a:path>
              </a:pathLst>
            </a:custGeom>
            <a:solidFill>
              <a:schemeClr val="tx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0522" name="Group 145">
            <a:extLst>
              <a:ext uri="{FF2B5EF4-FFF2-40B4-BE49-F238E27FC236}">
                <a16:creationId xmlns:a16="http://schemas.microsoft.com/office/drawing/2014/main" id="{1B33F4F4-1C06-C112-B5DA-5CA78033126A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1219200"/>
            <a:ext cx="431800" cy="852488"/>
            <a:chOff x="2304" y="768"/>
            <a:chExt cx="272" cy="537"/>
          </a:xfrm>
        </p:grpSpPr>
        <p:grpSp>
          <p:nvGrpSpPr>
            <p:cNvPr id="21418" name="Group 146">
              <a:extLst>
                <a:ext uri="{FF2B5EF4-FFF2-40B4-BE49-F238E27FC236}">
                  <a16:creationId xmlns:a16="http://schemas.microsoft.com/office/drawing/2014/main" id="{ED257D9F-5D86-7D2A-5CAD-8F3CEF4E17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5" y="804"/>
              <a:ext cx="211" cy="311"/>
              <a:chOff x="2365" y="807"/>
              <a:chExt cx="211" cy="311"/>
            </a:xfrm>
          </p:grpSpPr>
          <p:sp>
            <p:nvSpPr>
              <p:cNvPr id="21423" name="Freeform 147">
                <a:extLst>
                  <a:ext uri="{FF2B5EF4-FFF2-40B4-BE49-F238E27FC236}">
                    <a16:creationId xmlns:a16="http://schemas.microsoft.com/office/drawing/2014/main" id="{7CF0B9A2-0B15-692B-7641-A58B8EEE8176}"/>
                  </a:ext>
                </a:extLst>
              </p:cNvPr>
              <p:cNvSpPr>
                <a:spLocks/>
              </p:cNvSpPr>
              <p:nvPr/>
            </p:nvSpPr>
            <p:spPr bwMode="auto">
              <a:xfrm rot="-137901">
                <a:off x="2365" y="807"/>
                <a:ext cx="211" cy="310"/>
              </a:xfrm>
              <a:custGeom>
                <a:avLst/>
                <a:gdLst>
                  <a:gd name="T0" fmla="*/ 10491 w 180"/>
                  <a:gd name="T1" fmla="*/ 0 h 265"/>
                  <a:gd name="T2" fmla="*/ 13062 w 180"/>
                  <a:gd name="T3" fmla="*/ 1357 h 265"/>
                  <a:gd name="T4" fmla="*/ 11797 w 180"/>
                  <a:gd name="T5" fmla="*/ 4101 h 265"/>
                  <a:gd name="T6" fmla="*/ 12981 w 180"/>
                  <a:gd name="T7" fmla="*/ 5289 h 265"/>
                  <a:gd name="T8" fmla="*/ 13178 w 180"/>
                  <a:gd name="T9" fmla="*/ 7558 h 265"/>
                  <a:gd name="T10" fmla="*/ 7622 w 180"/>
                  <a:gd name="T11" fmla="*/ 17103 h 265"/>
                  <a:gd name="T12" fmla="*/ 4675 w 180"/>
                  <a:gd name="T13" fmla="*/ 18318 h 265"/>
                  <a:gd name="T14" fmla="*/ 0 w 180"/>
                  <a:gd name="T15" fmla="*/ 15844 h 265"/>
                  <a:gd name="T16" fmla="*/ 431 w 180"/>
                  <a:gd name="T17" fmla="*/ 11929 h 265"/>
                  <a:gd name="T18" fmla="*/ 5100 w 180"/>
                  <a:gd name="T19" fmla="*/ 3353 h 265"/>
                  <a:gd name="T20" fmla="*/ 7107 w 180"/>
                  <a:gd name="T21" fmla="*/ 2540 h 265"/>
                  <a:gd name="T22" fmla="*/ 8649 w 180"/>
                  <a:gd name="T23" fmla="*/ 2824 h 265"/>
                  <a:gd name="T24" fmla="*/ 10266 w 180"/>
                  <a:gd name="T25" fmla="*/ 1 h 265"/>
                  <a:gd name="T26" fmla="*/ 10491 w 180"/>
                  <a:gd name="T27" fmla="*/ 0 h 26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0"/>
                  <a:gd name="T43" fmla="*/ 0 h 265"/>
                  <a:gd name="T44" fmla="*/ 180 w 180"/>
                  <a:gd name="T45" fmla="*/ 265 h 26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0" h="265">
                    <a:moveTo>
                      <a:pt x="144" y="0"/>
                    </a:moveTo>
                    <a:lnTo>
                      <a:pt x="179" y="20"/>
                    </a:lnTo>
                    <a:lnTo>
                      <a:pt x="161" y="60"/>
                    </a:lnTo>
                    <a:lnTo>
                      <a:pt x="178" y="77"/>
                    </a:lnTo>
                    <a:lnTo>
                      <a:pt x="180" y="109"/>
                    </a:lnTo>
                    <a:lnTo>
                      <a:pt x="104" y="248"/>
                    </a:lnTo>
                    <a:lnTo>
                      <a:pt x="64" y="265"/>
                    </a:lnTo>
                    <a:lnTo>
                      <a:pt x="0" y="229"/>
                    </a:lnTo>
                    <a:lnTo>
                      <a:pt x="6" y="173"/>
                    </a:lnTo>
                    <a:lnTo>
                      <a:pt x="70" y="49"/>
                    </a:lnTo>
                    <a:lnTo>
                      <a:pt x="97" y="37"/>
                    </a:lnTo>
                    <a:lnTo>
                      <a:pt x="119" y="41"/>
                    </a:lnTo>
                    <a:lnTo>
                      <a:pt x="141" y="1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24" name="Freeform 148">
                <a:extLst>
                  <a:ext uri="{FF2B5EF4-FFF2-40B4-BE49-F238E27FC236}">
                    <a16:creationId xmlns:a16="http://schemas.microsoft.com/office/drawing/2014/main" id="{D21CDE3C-EE70-81C2-2F1F-BA61D4947B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" y="863"/>
                <a:ext cx="76" cy="255"/>
              </a:xfrm>
              <a:custGeom>
                <a:avLst/>
                <a:gdLst>
                  <a:gd name="T0" fmla="*/ 76 w 76"/>
                  <a:gd name="T1" fmla="*/ 255 h 255"/>
                  <a:gd name="T2" fmla="*/ 0 w 76"/>
                  <a:gd name="T3" fmla="*/ 212 h 255"/>
                  <a:gd name="T4" fmla="*/ 2 w 76"/>
                  <a:gd name="T5" fmla="*/ 146 h 255"/>
                  <a:gd name="T6" fmla="*/ 76 w 76"/>
                  <a:gd name="T7" fmla="*/ 0 h 255"/>
                  <a:gd name="T8" fmla="*/ 76 w 76"/>
                  <a:gd name="T9" fmla="*/ 255 h 2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"/>
                  <a:gd name="T16" fmla="*/ 0 h 255"/>
                  <a:gd name="T17" fmla="*/ 76 w 76"/>
                  <a:gd name="T18" fmla="*/ 255 h 2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" h="255">
                    <a:moveTo>
                      <a:pt x="76" y="255"/>
                    </a:moveTo>
                    <a:lnTo>
                      <a:pt x="0" y="212"/>
                    </a:lnTo>
                    <a:lnTo>
                      <a:pt x="2" y="146"/>
                    </a:lnTo>
                    <a:lnTo>
                      <a:pt x="76" y="0"/>
                    </a:lnTo>
                    <a:lnTo>
                      <a:pt x="76" y="255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419" name="Group 149">
              <a:extLst>
                <a:ext uri="{FF2B5EF4-FFF2-40B4-BE49-F238E27FC236}">
                  <a16:creationId xmlns:a16="http://schemas.microsoft.com/office/drawing/2014/main" id="{0742BEAB-7E87-52B8-66FC-5D80ABC84F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4" y="768"/>
              <a:ext cx="134" cy="537"/>
              <a:chOff x="1872" y="1341"/>
              <a:chExt cx="114" cy="459"/>
            </a:xfrm>
          </p:grpSpPr>
          <p:sp>
            <p:nvSpPr>
              <p:cNvPr id="21420" name="Freeform 150">
                <a:extLst>
                  <a:ext uri="{FF2B5EF4-FFF2-40B4-BE49-F238E27FC236}">
                    <a16:creationId xmlns:a16="http://schemas.microsoft.com/office/drawing/2014/main" id="{BBCA82C3-DF8A-3CF2-D9FE-B26805013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1" y="1545"/>
                <a:ext cx="1" cy="255"/>
              </a:xfrm>
              <a:custGeom>
                <a:avLst/>
                <a:gdLst>
                  <a:gd name="T0" fmla="*/ 0 w 1"/>
                  <a:gd name="T1" fmla="*/ 0 h 255"/>
                  <a:gd name="T2" fmla="*/ 0 w 1"/>
                  <a:gd name="T3" fmla="*/ 255 h 255"/>
                  <a:gd name="T4" fmla="*/ 0 60000 65536"/>
                  <a:gd name="T5" fmla="*/ 0 60000 65536"/>
                  <a:gd name="T6" fmla="*/ 0 w 1"/>
                  <a:gd name="T7" fmla="*/ 0 h 255"/>
                  <a:gd name="T8" fmla="*/ 1 w 1"/>
                  <a:gd name="T9" fmla="*/ 255 h 25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55">
                    <a:moveTo>
                      <a:pt x="0" y="0"/>
                    </a:moveTo>
                    <a:lnTo>
                      <a:pt x="0" y="255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21" name="Freeform 151">
                <a:extLst>
                  <a:ext uri="{FF2B5EF4-FFF2-40B4-BE49-F238E27FC236}">
                    <a16:creationId xmlns:a16="http://schemas.microsoft.com/office/drawing/2014/main" id="{B6AA908C-0012-21CE-661E-2CB2198D2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4" y="1509"/>
                <a:ext cx="1" cy="257"/>
              </a:xfrm>
              <a:custGeom>
                <a:avLst/>
                <a:gdLst>
                  <a:gd name="T0" fmla="*/ 1 w 1"/>
                  <a:gd name="T1" fmla="*/ 0 h 257"/>
                  <a:gd name="T2" fmla="*/ 0 w 1"/>
                  <a:gd name="T3" fmla="*/ 257 h 257"/>
                  <a:gd name="T4" fmla="*/ 0 60000 65536"/>
                  <a:gd name="T5" fmla="*/ 0 60000 65536"/>
                  <a:gd name="T6" fmla="*/ 0 w 1"/>
                  <a:gd name="T7" fmla="*/ 0 h 257"/>
                  <a:gd name="T8" fmla="*/ 1 w 1"/>
                  <a:gd name="T9" fmla="*/ 257 h 25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57">
                    <a:moveTo>
                      <a:pt x="1" y="0"/>
                    </a:moveTo>
                    <a:lnTo>
                      <a:pt x="0" y="257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22" name="Freeform 152">
                <a:extLst>
                  <a:ext uri="{FF2B5EF4-FFF2-40B4-BE49-F238E27FC236}">
                    <a16:creationId xmlns:a16="http://schemas.microsoft.com/office/drawing/2014/main" id="{4F4B793C-5693-0D6E-D639-7B8AFF2516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2" y="1341"/>
                <a:ext cx="114" cy="329"/>
              </a:xfrm>
              <a:custGeom>
                <a:avLst/>
                <a:gdLst>
                  <a:gd name="T0" fmla="*/ 5 w 126"/>
                  <a:gd name="T1" fmla="*/ 18 h 329"/>
                  <a:gd name="T2" fmla="*/ 6 w 126"/>
                  <a:gd name="T3" fmla="*/ 0 h 329"/>
                  <a:gd name="T4" fmla="*/ 6 w 126"/>
                  <a:gd name="T5" fmla="*/ 59 h 329"/>
                  <a:gd name="T6" fmla="*/ 7 w 126"/>
                  <a:gd name="T7" fmla="*/ 62 h 329"/>
                  <a:gd name="T8" fmla="*/ 9 w 126"/>
                  <a:gd name="T9" fmla="*/ 78 h 329"/>
                  <a:gd name="T10" fmla="*/ 9 w 126"/>
                  <a:gd name="T11" fmla="*/ 245 h 329"/>
                  <a:gd name="T12" fmla="*/ 7 w 126"/>
                  <a:gd name="T13" fmla="*/ 301 h 329"/>
                  <a:gd name="T14" fmla="*/ 5 w 126"/>
                  <a:gd name="T15" fmla="*/ 329 h 329"/>
                  <a:gd name="T16" fmla="*/ 0 w 126"/>
                  <a:gd name="T17" fmla="*/ 279 h 329"/>
                  <a:gd name="T18" fmla="*/ 0 w 126"/>
                  <a:gd name="T19" fmla="*/ 112 h 329"/>
                  <a:gd name="T20" fmla="*/ 5 w 126"/>
                  <a:gd name="T21" fmla="*/ 84 h 329"/>
                  <a:gd name="T22" fmla="*/ 5 w 126"/>
                  <a:gd name="T23" fmla="*/ 74 h 329"/>
                  <a:gd name="T24" fmla="*/ 5 w 126"/>
                  <a:gd name="T25" fmla="*/ 18 h 3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6"/>
                  <a:gd name="T40" fmla="*/ 0 h 329"/>
                  <a:gd name="T41" fmla="*/ 126 w 126"/>
                  <a:gd name="T42" fmla="*/ 329 h 32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6" h="329">
                    <a:moveTo>
                      <a:pt x="45" y="18"/>
                    </a:moveTo>
                    <a:lnTo>
                      <a:pt x="92" y="0"/>
                    </a:lnTo>
                    <a:lnTo>
                      <a:pt x="92" y="59"/>
                    </a:lnTo>
                    <a:lnTo>
                      <a:pt x="110" y="62"/>
                    </a:lnTo>
                    <a:lnTo>
                      <a:pt x="126" y="78"/>
                    </a:lnTo>
                    <a:lnTo>
                      <a:pt x="126" y="245"/>
                    </a:lnTo>
                    <a:lnTo>
                      <a:pt x="108" y="301"/>
                    </a:lnTo>
                    <a:lnTo>
                      <a:pt x="29" y="329"/>
                    </a:lnTo>
                    <a:lnTo>
                      <a:pt x="0" y="279"/>
                    </a:lnTo>
                    <a:lnTo>
                      <a:pt x="0" y="112"/>
                    </a:lnTo>
                    <a:lnTo>
                      <a:pt x="21" y="84"/>
                    </a:lnTo>
                    <a:lnTo>
                      <a:pt x="45" y="74"/>
                    </a:lnTo>
                    <a:lnTo>
                      <a:pt x="45" y="18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523" name="Group 153">
            <a:extLst>
              <a:ext uri="{FF2B5EF4-FFF2-40B4-BE49-F238E27FC236}">
                <a16:creationId xmlns:a16="http://schemas.microsoft.com/office/drawing/2014/main" id="{4B308CBE-B276-0B92-ACA3-5DEC671C20F3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1524000"/>
            <a:ext cx="703263" cy="836613"/>
            <a:chOff x="3936" y="240"/>
            <a:chExt cx="443" cy="527"/>
          </a:xfrm>
        </p:grpSpPr>
        <p:grpSp>
          <p:nvGrpSpPr>
            <p:cNvPr id="21408" name="Group 154">
              <a:extLst>
                <a:ext uri="{FF2B5EF4-FFF2-40B4-BE49-F238E27FC236}">
                  <a16:creationId xmlns:a16="http://schemas.microsoft.com/office/drawing/2014/main" id="{46F1A0FC-CE89-E50E-7723-0FF666E68D08}"/>
                </a:ext>
              </a:extLst>
            </p:cNvPr>
            <p:cNvGrpSpPr>
              <a:grpSpLocks/>
            </p:cNvGrpSpPr>
            <p:nvPr/>
          </p:nvGrpSpPr>
          <p:grpSpPr bwMode="auto">
            <a:xfrm rot="-1556504">
              <a:off x="3936" y="256"/>
              <a:ext cx="183" cy="336"/>
              <a:chOff x="1058" y="2882"/>
              <a:chExt cx="105" cy="198"/>
            </a:xfrm>
          </p:grpSpPr>
          <p:sp>
            <p:nvSpPr>
              <p:cNvPr id="21416" name="Freeform 155">
                <a:extLst>
                  <a:ext uri="{FF2B5EF4-FFF2-40B4-BE49-F238E27FC236}">
                    <a16:creationId xmlns:a16="http://schemas.microsoft.com/office/drawing/2014/main" id="{DD1FBF19-1709-A16E-24A0-FF00000C8A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" y="2882"/>
                <a:ext cx="105" cy="198"/>
              </a:xfrm>
              <a:custGeom>
                <a:avLst/>
                <a:gdLst>
                  <a:gd name="T0" fmla="*/ 0 w 314"/>
                  <a:gd name="T1" fmla="*/ 0 h 593"/>
                  <a:gd name="T2" fmla="*/ 0 w 314"/>
                  <a:gd name="T3" fmla="*/ 0 h 593"/>
                  <a:gd name="T4" fmla="*/ 0 w 314"/>
                  <a:gd name="T5" fmla="*/ 0 h 593"/>
                  <a:gd name="T6" fmla="*/ 0 w 314"/>
                  <a:gd name="T7" fmla="*/ 0 h 593"/>
                  <a:gd name="T8" fmla="*/ 0 w 314"/>
                  <a:gd name="T9" fmla="*/ 0 h 593"/>
                  <a:gd name="T10" fmla="*/ 0 w 314"/>
                  <a:gd name="T11" fmla="*/ 0 h 593"/>
                  <a:gd name="T12" fmla="*/ 0 w 314"/>
                  <a:gd name="T13" fmla="*/ 0 h 593"/>
                  <a:gd name="T14" fmla="*/ 0 w 314"/>
                  <a:gd name="T15" fmla="*/ 0 h 593"/>
                  <a:gd name="T16" fmla="*/ 0 w 314"/>
                  <a:gd name="T17" fmla="*/ 0 h 593"/>
                  <a:gd name="T18" fmla="*/ 0 w 314"/>
                  <a:gd name="T19" fmla="*/ 0 h 593"/>
                  <a:gd name="T20" fmla="*/ 0 w 314"/>
                  <a:gd name="T21" fmla="*/ 0 h 593"/>
                  <a:gd name="T22" fmla="*/ 0 w 314"/>
                  <a:gd name="T23" fmla="*/ 0 h 593"/>
                  <a:gd name="T24" fmla="*/ 0 w 314"/>
                  <a:gd name="T25" fmla="*/ 0 h 5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4"/>
                  <a:gd name="T40" fmla="*/ 0 h 593"/>
                  <a:gd name="T41" fmla="*/ 314 w 314"/>
                  <a:gd name="T42" fmla="*/ 593 h 59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4" h="593">
                    <a:moveTo>
                      <a:pt x="101" y="0"/>
                    </a:moveTo>
                    <a:lnTo>
                      <a:pt x="217" y="0"/>
                    </a:lnTo>
                    <a:lnTo>
                      <a:pt x="217" y="120"/>
                    </a:lnTo>
                    <a:lnTo>
                      <a:pt x="256" y="120"/>
                    </a:lnTo>
                    <a:lnTo>
                      <a:pt x="314" y="159"/>
                    </a:lnTo>
                    <a:lnTo>
                      <a:pt x="314" y="477"/>
                    </a:lnTo>
                    <a:lnTo>
                      <a:pt x="256" y="593"/>
                    </a:lnTo>
                    <a:lnTo>
                      <a:pt x="58" y="593"/>
                    </a:lnTo>
                    <a:lnTo>
                      <a:pt x="0" y="477"/>
                    </a:lnTo>
                    <a:lnTo>
                      <a:pt x="0" y="159"/>
                    </a:lnTo>
                    <a:lnTo>
                      <a:pt x="58" y="120"/>
                    </a:lnTo>
                    <a:lnTo>
                      <a:pt x="101" y="120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17" name="Freeform 156">
                <a:extLst>
                  <a:ext uri="{FF2B5EF4-FFF2-40B4-BE49-F238E27FC236}">
                    <a16:creationId xmlns:a16="http://schemas.microsoft.com/office/drawing/2014/main" id="{F91F9D80-2C6D-0FE3-1484-DED2F1640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" y="2882"/>
                <a:ext cx="105" cy="198"/>
              </a:xfrm>
              <a:custGeom>
                <a:avLst/>
                <a:gdLst>
                  <a:gd name="T0" fmla="*/ 0 w 314"/>
                  <a:gd name="T1" fmla="*/ 0 h 593"/>
                  <a:gd name="T2" fmla="*/ 0 w 314"/>
                  <a:gd name="T3" fmla="*/ 0 h 593"/>
                  <a:gd name="T4" fmla="*/ 0 w 314"/>
                  <a:gd name="T5" fmla="*/ 0 h 593"/>
                  <a:gd name="T6" fmla="*/ 0 w 314"/>
                  <a:gd name="T7" fmla="*/ 0 h 593"/>
                  <a:gd name="T8" fmla="*/ 0 w 314"/>
                  <a:gd name="T9" fmla="*/ 0 h 593"/>
                  <a:gd name="T10" fmla="*/ 0 w 314"/>
                  <a:gd name="T11" fmla="*/ 0 h 593"/>
                  <a:gd name="T12" fmla="*/ 0 w 314"/>
                  <a:gd name="T13" fmla="*/ 0 h 593"/>
                  <a:gd name="T14" fmla="*/ 0 w 314"/>
                  <a:gd name="T15" fmla="*/ 0 h 593"/>
                  <a:gd name="T16" fmla="*/ 0 w 314"/>
                  <a:gd name="T17" fmla="*/ 0 h 593"/>
                  <a:gd name="T18" fmla="*/ 0 w 314"/>
                  <a:gd name="T19" fmla="*/ 0 h 593"/>
                  <a:gd name="T20" fmla="*/ 0 w 314"/>
                  <a:gd name="T21" fmla="*/ 0 h 593"/>
                  <a:gd name="T22" fmla="*/ 0 w 314"/>
                  <a:gd name="T23" fmla="*/ 0 h 593"/>
                  <a:gd name="T24" fmla="*/ 0 w 314"/>
                  <a:gd name="T25" fmla="*/ 0 h 5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4"/>
                  <a:gd name="T40" fmla="*/ 0 h 593"/>
                  <a:gd name="T41" fmla="*/ 314 w 314"/>
                  <a:gd name="T42" fmla="*/ 593 h 59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4" h="593">
                    <a:moveTo>
                      <a:pt x="101" y="0"/>
                    </a:moveTo>
                    <a:lnTo>
                      <a:pt x="217" y="0"/>
                    </a:lnTo>
                    <a:lnTo>
                      <a:pt x="217" y="120"/>
                    </a:lnTo>
                    <a:lnTo>
                      <a:pt x="256" y="120"/>
                    </a:lnTo>
                    <a:lnTo>
                      <a:pt x="314" y="159"/>
                    </a:lnTo>
                    <a:lnTo>
                      <a:pt x="314" y="477"/>
                    </a:lnTo>
                    <a:lnTo>
                      <a:pt x="256" y="593"/>
                    </a:lnTo>
                    <a:lnTo>
                      <a:pt x="58" y="593"/>
                    </a:lnTo>
                    <a:lnTo>
                      <a:pt x="0" y="477"/>
                    </a:lnTo>
                    <a:lnTo>
                      <a:pt x="0" y="159"/>
                    </a:lnTo>
                    <a:lnTo>
                      <a:pt x="58" y="120"/>
                    </a:lnTo>
                    <a:lnTo>
                      <a:pt x="101" y="120"/>
                    </a:lnTo>
                    <a:lnTo>
                      <a:pt x="101" y="0"/>
                    </a:lnTo>
                  </a:path>
                </a:pathLst>
              </a:cu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409" name="Group 157">
              <a:extLst>
                <a:ext uri="{FF2B5EF4-FFF2-40B4-BE49-F238E27FC236}">
                  <a16:creationId xmlns:a16="http://schemas.microsoft.com/office/drawing/2014/main" id="{E59DFA04-D4DC-7010-4438-590929BD5C0C}"/>
                </a:ext>
              </a:extLst>
            </p:cNvPr>
            <p:cNvGrpSpPr>
              <a:grpSpLocks/>
            </p:cNvGrpSpPr>
            <p:nvPr/>
          </p:nvGrpSpPr>
          <p:grpSpPr bwMode="auto">
            <a:xfrm rot="1573174">
              <a:off x="4193" y="248"/>
              <a:ext cx="186" cy="336"/>
              <a:chOff x="1058" y="2882"/>
              <a:chExt cx="105" cy="198"/>
            </a:xfrm>
          </p:grpSpPr>
          <p:sp>
            <p:nvSpPr>
              <p:cNvPr id="21414" name="Freeform 158">
                <a:extLst>
                  <a:ext uri="{FF2B5EF4-FFF2-40B4-BE49-F238E27FC236}">
                    <a16:creationId xmlns:a16="http://schemas.microsoft.com/office/drawing/2014/main" id="{60FCE859-E6D1-DCEA-622D-B79120C73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" y="2882"/>
                <a:ext cx="105" cy="198"/>
              </a:xfrm>
              <a:custGeom>
                <a:avLst/>
                <a:gdLst>
                  <a:gd name="T0" fmla="*/ 0 w 314"/>
                  <a:gd name="T1" fmla="*/ 0 h 593"/>
                  <a:gd name="T2" fmla="*/ 0 w 314"/>
                  <a:gd name="T3" fmla="*/ 0 h 593"/>
                  <a:gd name="T4" fmla="*/ 0 w 314"/>
                  <a:gd name="T5" fmla="*/ 0 h 593"/>
                  <a:gd name="T6" fmla="*/ 0 w 314"/>
                  <a:gd name="T7" fmla="*/ 0 h 593"/>
                  <a:gd name="T8" fmla="*/ 0 w 314"/>
                  <a:gd name="T9" fmla="*/ 0 h 593"/>
                  <a:gd name="T10" fmla="*/ 0 w 314"/>
                  <a:gd name="T11" fmla="*/ 0 h 593"/>
                  <a:gd name="T12" fmla="*/ 0 w 314"/>
                  <a:gd name="T13" fmla="*/ 0 h 593"/>
                  <a:gd name="T14" fmla="*/ 0 w 314"/>
                  <a:gd name="T15" fmla="*/ 0 h 593"/>
                  <a:gd name="T16" fmla="*/ 0 w 314"/>
                  <a:gd name="T17" fmla="*/ 0 h 593"/>
                  <a:gd name="T18" fmla="*/ 0 w 314"/>
                  <a:gd name="T19" fmla="*/ 0 h 593"/>
                  <a:gd name="T20" fmla="*/ 0 w 314"/>
                  <a:gd name="T21" fmla="*/ 0 h 593"/>
                  <a:gd name="T22" fmla="*/ 0 w 314"/>
                  <a:gd name="T23" fmla="*/ 0 h 593"/>
                  <a:gd name="T24" fmla="*/ 0 w 314"/>
                  <a:gd name="T25" fmla="*/ 0 h 5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4"/>
                  <a:gd name="T40" fmla="*/ 0 h 593"/>
                  <a:gd name="T41" fmla="*/ 314 w 314"/>
                  <a:gd name="T42" fmla="*/ 593 h 59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4" h="593">
                    <a:moveTo>
                      <a:pt x="101" y="0"/>
                    </a:moveTo>
                    <a:lnTo>
                      <a:pt x="217" y="0"/>
                    </a:lnTo>
                    <a:lnTo>
                      <a:pt x="217" y="120"/>
                    </a:lnTo>
                    <a:lnTo>
                      <a:pt x="256" y="120"/>
                    </a:lnTo>
                    <a:lnTo>
                      <a:pt x="314" y="159"/>
                    </a:lnTo>
                    <a:lnTo>
                      <a:pt x="314" y="477"/>
                    </a:lnTo>
                    <a:lnTo>
                      <a:pt x="256" y="593"/>
                    </a:lnTo>
                    <a:lnTo>
                      <a:pt x="58" y="593"/>
                    </a:lnTo>
                    <a:lnTo>
                      <a:pt x="0" y="477"/>
                    </a:lnTo>
                    <a:lnTo>
                      <a:pt x="0" y="159"/>
                    </a:lnTo>
                    <a:lnTo>
                      <a:pt x="58" y="120"/>
                    </a:lnTo>
                    <a:lnTo>
                      <a:pt x="101" y="120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15" name="Freeform 159">
                <a:extLst>
                  <a:ext uri="{FF2B5EF4-FFF2-40B4-BE49-F238E27FC236}">
                    <a16:creationId xmlns:a16="http://schemas.microsoft.com/office/drawing/2014/main" id="{35C0B4EB-52F6-C8E2-F792-344E708C4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" y="2882"/>
                <a:ext cx="105" cy="198"/>
              </a:xfrm>
              <a:custGeom>
                <a:avLst/>
                <a:gdLst>
                  <a:gd name="T0" fmla="*/ 0 w 314"/>
                  <a:gd name="T1" fmla="*/ 0 h 593"/>
                  <a:gd name="T2" fmla="*/ 0 w 314"/>
                  <a:gd name="T3" fmla="*/ 0 h 593"/>
                  <a:gd name="T4" fmla="*/ 0 w 314"/>
                  <a:gd name="T5" fmla="*/ 0 h 593"/>
                  <a:gd name="T6" fmla="*/ 0 w 314"/>
                  <a:gd name="T7" fmla="*/ 0 h 593"/>
                  <a:gd name="T8" fmla="*/ 0 w 314"/>
                  <a:gd name="T9" fmla="*/ 0 h 593"/>
                  <a:gd name="T10" fmla="*/ 0 w 314"/>
                  <a:gd name="T11" fmla="*/ 0 h 593"/>
                  <a:gd name="T12" fmla="*/ 0 w 314"/>
                  <a:gd name="T13" fmla="*/ 0 h 593"/>
                  <a:gd name="T14" fmla="*/ 0 w 314"/>
                  <a:gd name="T15" fmla="*/ 0 h 593"/>
                  <a:gd name="T16" fmla="*/ 0 w 314"/>
                  <a:gd name="T17" fmla="*/ 0 h 593"/>
                  <a:gd name="T18" fmla="*/ 0 w 314"/>
                  <a:gd name="T19" fmla="*/ 0 h 593"/>
                  <a:gd name="T20" fmla="*/ 0 w 314"/>
                  <a:gd name="T21" fmla="*/ 0 h 593"/>
                  <a:gd name="T22" fmla="*/ 0 w 314"/>
                  <a:gd name="T23" fmla="*/ 0 h 593"/>
                  <a:gd name="T24" fmla="*/ 0 w 314"/>
                  <a:gd name="T25" fmla="*/ 0 h 5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4"/>
                  <a:gd name="T40" fmla="*/ 0 h 593"/>
                  <a:gd name="T41" fmla="*/ 314 w 314"/>
                  <a:gd name="T42" fmla="*/ 593 h 59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4" h="593">
                    <a:moveTo>
                      <a:pt x="101" y="0"/>
                    </a:moveTo>
                    <a:lnTo>
                      <a:pt x="217" y="0"/>
                    </a:lnTo>
                    <a:lnTo>
                      <a:pt x="217" y="120"/>
                    </a:lnTo>
                    <a:lnTo>
                      <a:pt x="256" y="120"/>
                    </a:lnTo>
                    <a:lnTo>
                      <a:pt x="314" y="159"/>
                    </a:lnTo>
                    <a:lnTo>
                      <a:pt x="314" y="477"/>
                    </a:lnTo>
                    <a:lnTo>
                      <a:pt x="256" y="593"/>
                    </a:lnTo>
                    <a:lnTo>
                      <a:pt x="58" y="593"/>
                    </a:lnTo>
                    <a:lnTo>
                      <a:pt x="0" y="477"/>
                    </a:lnTo>
                    <a:lnTo>
                      <a:pt x="0" y="159"/>
                    </a:lnTo>
                    <a:lnTo>
                      <a:pt x="58" y="120"/>
                    </a:lnTo>
                    <a:lnTo>
                      <a:pt x="101" y="120"/>
                    </a:lnTo>
                    <a:lnTo>
                      <a:pt x="101" y="0"/>
                    </a:lnTo>
                  </a:path>
                </a:pathLst>
              </a:cu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410" name="Group 160">
              <a:extLst>
                <a:ext uri="{FF2B5EF4-FFF2-40B4-BE49-F238E27FC236}">
                  <a16:creationId xmlns:a16="http://schemas.microsoft.com/office/drawing/2014/main" id="{9264E0B7-3254-4934-2371-84C3D395AC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68" y="240"/>
              <a:ext cx="188" cy="527"/>
              <a:chOff x="4068" y="240"/>
              <a:chExt cx="188" cy="527"/>
            </a:xfrm>
          </p:grpSpPr>
          <p:sp>
            <p:nvSpPr>
              <p:cNvPr id="21411" name="Freeform 161">
                <a:extLst>
                  <a:ext uri="{FF2B5EF4-FFF2-40B4-BE49-F238E27FC236}">
                    <a16:creationId xmlns:a16="http://schemas.microsoft.com/office/drawing/2014/main" id="{DAA43357-CFBF-ABDA-01AB-5B582CED23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9" y="330"/>
                <a:ext cx="15" cy="436"/>
              </a:xfrm>
              <a:custGeom>
                <a:avLst/>
                <a:gdLst>
                  <a:gd name="T0" fmla="*/ 1 w 23"/>
                  <a:gd name="T1" fmla="*/ 1 h 610"/>
                  <a:gd name="T2" fmla="*/ 1 w 23"/>
                  <a:gd name="T3" fmla="*/ 1 h 610"/>
                  <a:gd name="T4" fmla="*/ 1 w 23"/>
                  <a:gd name="T5" fmla="*/ 1 h 610"/>
                  <a:gd name="T6" fmla="*/ 1 w 23"/>
                  <a:gd name="T7" fmla="*/ 1 h 610"/>
                  <a:gd name="T8" fmla="*/ 1 w 23"/>
                  <a:gd name="T9" fmla="*/ 0 h 610"/>
                  <a:gd name="T10" fmla="*/ 1 w 23"/>
                  <a:gd name="T11" fmla="*/ 0 h 610"/>
                  <a:gd name="T12" fmla="*/ 0 w 23"/>
                  <a:gd name="T13" fmla="*/ 1 h 610"/>
                  <a:gd name="T14" fmla="*/ 0 w 23"/>
                  <a:gd name="T15" fmla="*/ 1 h 610"/>
                  <a:gd name="T16" fmla="*/ 1 w 23"/>
                  <a:gd name="T17" fmla="*/ 1 h 610"/>
                  <a:gd name="T18" fmla="*/ 1 w 23"/>
                  <a:gd name="T19" fmla="*/ 1 h 610"/>
                  <a:gd name="T20" fmla="*/ 1 w 23"/>
                  <a:gd name="T21" fmla="*/ 1 h 610"/>
                  <a:gd name="T22" fmla="*/ 1 w 23"/>
                  <a:gd name="T23" fmla="*/ 1 h 610"/>
                  <a:gd name="T24" fmla="*/ 1 w 23"/>
                  <a:gd name="T25" fmla="*/ 1 h 610"/>
                  <a:gd name="T26" fmla="*/ 1 w 23"/>
                  <a:gd name="T27" fmla="*/ 1 h 610"/>
                  <a:gd name="T28" fmla="*/ 1 w 23"/>
                  <a:gd name="T29" fmla="*/ 1 h 610"/>
                  <a:gd name="T30" fmla="*/ 1 w 23"/>
                  <a:gd name="T31" fmla="*/ 1 h 610"/>
                  <a:gd name="T32" fmla="*/ 1 w 23"/>
                  <a:gd name="T33" fmla="*/ 1 h 610"/>
                  <a:gd name="T34" fmla="*/ 1 w 23"/>
                  <a:gd name="T35" fmla="*/ 1 h 610"/>
                  <a:gd name="T36" fmla="*/ 1 w 23"/>
                  <a:gd name="T37" fmla="*/ 1 h 610"/>
                  <a:gd name="T38" fmla="*/ 1 w 23"/>
                  <a:gd name="T39" fmla="*/ 1 h 61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3"/>
                  <a:gd name="T61" fmla="*/ 0 h 610"/>
                  <a:gd name="T62" fmla="*/ 23 w 23"/>
                  <a:gd name="T63" fmla="*/ 610 h 61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3" h="610">
                    <a:moveTo>
                      <a:pt x="23" y="7"/>
                    </a:moveTo>
                    <a:lnTo>
                      <a:pt x="21" y="5"/>
                    </a:lnTo>
                    <a:lnTo>
                      <a:pt x="21" y="3"/>
                    </a:lnTo>
                    <a:lnTo>
                      <a:pt x="19" y="2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0" y="605"/>
                    </a:lnTo>
                    <a:lnTo>
                      <a:pt x="2" y="607"/>
                    </a:lnTo>
                    <a:lnTo>
                      <a:pt x="3" y="607"/>
                    </a:lnTo>
                    <a:lnTo>
                      <a:pt x="5" y="609"/>
                    </a:lnTo>
                    <a:lnTo>
                      <a:pt x="8" y="609"/>
                    </a:lnTo>
                    <a:lnTo>
                      <a:pt x="11" y="610"/>
                    </a:lnTo>
                    <a:lnTo>
                      <a:pt x="13" y="609"/>
                    </a:lnTo>
                    <a:lnTo>
                      <a:pt x="16" y="609"/>
                    </a:lnTo>
                    <a:lnTo>
                      <a:pt x="19" y="607"/>
                    </a:lnTo>
                    <a:lnTo>
                      <a:pt x="21" y="607"/>
                    </a:lnTo>
                    <a:lnTo>
                      <a:pt x="21" y="605"/>
                    </a:lnTo>
                    <a:lnTo>
                      <a:pt x="23" y="604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12" name="Freeform 162">
                <a:extLst>
                  <a:ext uri="{FF2B5EF4-FFF2-40B4-BE49-F238E27FC236}">
                    <a16:creationId xmlns:a16="http://schemas.microsoft.com/office/drawing/2014/main" id="{B8338DC7-76FC-E241-7771-63885F8937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9" y="330"/>
                <a:ext cx="16" cy="437"/>
              </a:xfrm>
              <a:custGeom>
                <a:avLst/>
                <a:gdLst>
                  <a:gd name="T0" fmla="*/ 1 w 22"/>
                  <a:gd name="T1" fmla="*/ 1 h 610"/>
                  <a:gd name="T2" fmla="*/ 1 w 22"/>
                  <a:gd name="T3" fmla="*/ 1 h 610"/>
                  <a:gd name="T4" fmla="*/ 1 w 22"/>
                  <a:gd name="T5" fmla="*/ 1 h 610"/>
                  <a:gd name="T6" fmla="*/ 1 w 22"/>
                  <a:gd name="T7" fmla="*/ 1 h 610"/>
                  <a:gd name="T8" fmla="*/ 1 w 22"/>
                  <a:gd name="T9" fmla="*/ 0 h 610"/>
                  <a:gd name="T10" fmla="*/ 1 w 22"/>
                  <a:gd name="T11" fmla="*/ 0 h 610"/>
                  <a:gd name="T12" fmla="*/ 1 w 22"/>
                  <a:gd name="T13" fmla="*/ 1 h 610"/>
                  <a:gd name="T14" fmla="*/ 1 w 22"/>
                  <a:gd name="T15" fmla="*/ 1 h 610"/>
                  <a:gd name="T16" fmla="*/ 0 w 22"/>
                  <a:gd name="T17" fmla="*/ 1 h 610"/>
                  <a:gd name="T18" fmla="*/ 0 w 22"/>
                  <a:gd name="T19" fmla="*/ 1 h 610"/>
                  <a:gd name="T20" fmla="*/ 1 w 22"/>
                  <a:gd name="T21" fmla="*/ 1 h 610"/>
                  <a:gd name="T22" fmla="*/ 1 w 22"/>
                  <a:gd name="T23" fmla="*/ 1 h 610"/>
                  <a:gd name="T24" fmla="*/ 1 w 22"/>
                  <a:gd name="T25" fmla="*/ 1 h 610"/>
                  <a:gd name="T26" fmla="*/ 1 w 22"/>
                  <a:gd name="T27" fmla="*/ 1 h 610"/>
                  <a:gd name="T28" fmla="*/ 1 w 22"/>
                  <a:gd name="T29" fmla="*/ 1 h 610"/>
                  <a:gd name="T30" fmla="*/ 1 w 22"/>
                  <a:gd name="T31" fmla="*/ 1 h 610"/>
                  <a:gd name="T32" fmla="*/ 1 w 22"/>
                  <a:gd name="T33" fmla="*/ 1 h 610"/>
                  <a:gd name="T34" fmla="*/ 1 w 22"/>
                  <a:gd name="T35" fmla="*/ 1 h 610"/>
                  <a:gd name="T36" fmla="*/ 1 w 22"/>
                  <a:gd name="T37" fmla="*/ 1 h 610"/>
                  <a:gd name="T38" fmla="*/ 1 w 22"/>
                  <a:gd name="T39" fmla="*/ 1 h 610"/>
                  <a:gd name="T40" fmla="*/ 1 w 22"/>
                  <a:gd name="T41" fmla="*/ 1 h 610"/>
                  <a:gd name="T42" fmla="*/ 1 w 22"/>
                  <a:gd name="T43" fmla="*/ 1 h 610"/>
                  <a:gd name="T44" fmla="*/ 1 w 22"/>
                  <a:gd name="T45" fmla="*/ 1 h 6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2"/>
                  <a:gd name="T70" fmla="*/ 0 h 610"/>
                  <a:gd name="T71" fmla="*/ 22 w 22"/>
                  <a:gd name="T72" fmla="*/ 610 h 61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2" h="610">
                    <a:moveTo>
                      <a:pt x="22" y="6"/>
                    </a:moveTo>
                    <a:lnTo>
                      <a:pt x="21" y="5"/>
                    </a:lnTo>
                    <a:lnTo>
                      <a:pt x="21" y="3"/>
                    </a:lnTo>
                    <a:lnTo>
                      <a:pt x="19" y="1"/>
                    </a:lnTo>
                    <a:lnTo>
                      <a:pt x="16" y="0"/>
                    </a:lnTo>
                    <a:lnTo>
                      <a:pt x="4" y="0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0" y="603"/>
                    </a:lnTo>
                    <a:lnTo>
                      <a:pt x="1" y="605"/>
                    </a:lnTo>
                    <a:lnTo>
                      <a:pt x="1" y="607"/>
                    </a:lnTo>
                    <a:lnTo>
                      <a:pt x="3" y="607"/>
                    </a:lnTo>
                    <a:lnTo>
                      <a:pt x="4" y="608"/>
                    </a:lnTo>
                    <a:lnTo>
                      <a:pt x="8" y="608"/>
                    </a:lnTo>
                    <a:lnTo>
                      <a:pt x="11" y="610"/>
                    </a:lnTo>
                    <a:lnTo>
                      <a:pt x="13" y="608"/>
                    </a:lnTo>
                    <a:lnTo>
                      <a:pt x="16" y="608"/>
                    </a:lnTo>
                    <a:lnTo>
                      <a:pt x="19" y="607"/>
                    </a:lnTo>
                    <a:lnTo>
                      <a:pt x="21" y="607"/>
                    </a:lnTo>
                    <a:lnTo>
                      <a:pt x="21" y="605"/>
                    </a:lnTo>
                    <a:lnTo>
                      <a:pt x="22" y="603"/>
                    </a:ln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13" name="Freeform 163">
                <a:extLst>
                  <a:ext uri="{FF2B5EF4-FFF2-40B4-BE49-F238E27FC236}">
                    <a16:creationId xmlns:a16="http://schemas.microsoft.com/office/drawing/2014/main" id="{57F4E337-1611-F7E0-443D-8655AD70EA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8" y="240"/>
                <a:ext cx="188" cy="343"/>
              </a:xfrm>
              <a:custGeom>
                <a:avLst/>
                <a:gdLst>
                  <a:gd name="T0" fmla="*/ 1 w 265"/>
                  <a:gd name="T1" fmla="*/ 0 h 479"/>
                  <a:gd name="T2" fmla="*/ 1 w 265"/>
                  <a:gd name="T3" fmla="*/ 0 h 479"/>
                  <a:gd name="T4" fmla="*/ 1 w 265"/>
                  <a:gd name="T5" fmla="*/ 1 h 479"/>
                  <a:gd name="T6" fmla="*/ 1 w 265"/>
                  <a:gd name="T7" fmla="*/ 1 h 479"/>
                  <a:gd name="T8" fmla="*/ 1 w 265"/>
                  <a:gd name="T9" fmla="*/ 1 h 479"/>
                  <a:gd name="T10" fmla="*/ 1 w 265"/>
                  <a:gd name="T11" fmla="*/ 1 h 479"/>
                  <a:gd name="T12" fmla="*/ 1 w 265"/>
                  <a:gd name="T13" fmla="*/ 1 h 479"/>
                  <a:gd name="T14" fmla="*/ 1 w 265"/>
                  <a:gd name="T15" fmla="*/ 1 h 479"/>
                  <a:gd name="T16" fmla="*/ 0 w 265"/>
                  <a:gd name="T17" fmla="*/ 1 h 479"/>
                  <a:gd name="T18" fmla="*/ 0 w 265"/>
                  <a:gd name="T19" fmla="*/ 1 h 479"/>
                  <a:gd name="T20" fmla="*/ 1 w 265"/>
                  <a:gd name="T21" fmla="*/ 1 h 479"/>
                  <a:gd name="T22" fmla="*/ 1 w 265"/>
                  <a:gd name="T23" fmla="*/ 1 h 479"/>
                  <a:gd name="T24" fmla="*/ 1 w 265"/>
                  <a:gd name="T25" fmla="*/ 0 h 47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5"/>
                  <a:gd name="T40" fmla="*/ 0 h 479"/>
                  <a:gd name="T41" fmla="*/ 265 w 265"/>
                  <a:gd name="T42" fmla="*/ 479 h 47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5" h="479">
                    <a:moveTo>
                      <a:pt x="87" y="0"/>
                    </a:moveTo>
                    <a:lnTo>
                      <a:pt x="181" y="0"/>
                    </a:lnTo>
                    <a:lnTo>
                      <a:pt x="181" y="95"/>
                    </a:lnTo>
                    <a:lnTo>
                      <a:pt x="234" y="95"/>
                    </a:lnTo>
                    <a:lnTo>
                      <a:pt x="265" y="120"/>
                    </a:lnTo>
                    <a:lnTo>
                      <a:pt x="265" y="382"/>
                    </a:lnTo>
                    <a:lnTo>
                      <a:pt x="223" y="479"/>
                    </a:lnTo>
                    <a:lnTo>
                      <a:pt x="45" y="479"/>
                    </a:lnTo>
                    <a:lnTo>
                      <a:pt x="0" y="385"/>
                    </a:lnTo>
                    <a:lnTo>
                      <a:pt x="0" y="118"/>
                    </a:lnTo>
                    <a:lnTo>
                      <a:pt x="34" y="95"/>
                    </a:lnTo>
                    <a:lnTo>
                      <a:pt x="87" y="95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524" name="Group 164">
            <a:extLst>
              <a:ext uri="{FF2B5EF4-FFF2-40B4-BE49-F238E27FC236}">
                <a16:creationId xmlns:a16="http://schemas.microsoft.com/office/drawing/2014/main" id="{FF16B3C5-5580-7895-2945-28B0F7ECFBE3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381000"/>
            <a:ext cx="288925" cy="787400"/>
            <a:chOff x="1247" y="2496"/>
            <a:chExt cx="182" cy="496"/>
          </a:xfrm>
        </p:grpSpPr>
        <p:sp>
          <p:nvSpPr>
            <p:cNvPr id="21403" name="Line 165">
              <a:extLst>
                <a:ext uri="{FF2B5EF4-FFF2-40B4-BE49-F238E27FC236}">
                  <a16:creationId xmlns:a16="http://schemas.microsoft.com/office/drawing/2014/main" id="{817EA1A7-D67F-FF68-6EF9-000E21C7D7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8" y="2740"/>
              <a:ext cx="0" cy="2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04" name="Line 166">
              <a:extLst>
                <a:ext uri="{FF2B5EF4-FFF2-40B4-BE49-F238E27FC236}">
                  <a16:creationId xmlns:a16="http://schemas.microsoft.com/office/drawing/2014/main" id="{CD4FF881-5DEF-BF00-5691-9CED90AD73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1" y="2740"/>
              <a:ext cx="0" cy="2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405" name="Group 167">
              <a:extLst>
                <a:ext uri="{FF2B5EF4-FFF2-40B4-BE49-F238E27FC236}">
                  <a16:creationId xmlns:a16="http://schemas.microsoft.com/office/drawing/2014/main" id="{B63452BB-2D25-F992-486A-CDB057CC7B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7" y="2496"/>
              <a:ext cx="182" cy="331"/>
              <a:chOff x="1247" y="2496"/>
              <a:chExt cx="182" cy="331"/>
            </a:xfrm>
          </p:grpSpPr>
          <p:sp>
            <p:nvSpPr>
              <p:cNvPr id="21406" name="Freeform 168">
                <a:extLst>
                  <a:ext uri="{FF2B5EF4-FFF2-40B4-BE49-F238E27FC236}">
                    <a16:creationId xmlns:a16="http://schemas.microsoft.com/office/drawing/2014/main" id="{9DD885AE-0517-F916-F5E6-E1CAE8DF24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8" y="2496"/>
                <a:ext cx="181" cy="331"/>
              </a:xfrm>
              <a:custGeom>
                <a:avLst/>
                <a:gdLst>
                  <a:gd name="T0" fmla="*/ 1 w 277"/>
                  <a:gd name="T1" fmla="*/ 0 h 517"/>
                  <a:gd name="T2" fmla="*/ 1 w 277"/>
                  <a:gd name="T3" fmla="*/ 0 h 517"/>
                  <a:gd name="T4" fmla="*/ 1 w 277"/>
                  <a:gd name="T5" fmla="*/ 1 h 517"/>
                  <a:gd name="T6" fmla="*/ 1 w 277"/>
                  <a:gd name="T7" fmla="*/ 1 h 517"/>
                  <a:gd name="T8" fmla="*/ 1 w 277"/>
                  <a:gd name="T9" fmla="*/ 1 h 517"/>
                  <a:gd name="T10" fmla="*/ 1 w 277"/>
                  <a:gd name="T11" fmla="*/ 1 h 517"/>
                  <a:gd name="T12" fmla="*/ 1 w 277"/>
                  <a:gd name="T13" fmla="*/ 1 h 517"/>
                  <a:gd name="T14" fmla="*/ 1 w 277"/>
                  <a:gd name="T15" fmla="*/ 1 h 517"/>
                  <a:gd name="T16" fmla="*/ 0 w 277"/>
                  <a:gd name="T17" fmla="*/ 1 h 517"/>
                  <a:gd name="T18" fmla="*/ 0 w 277"/>
                  <a:gd name="T19" fmla="*/ 1 h 517"/>
                  <a:gd name="T20" fmla="*/ 1 w 277"/>
                  <a:gd name="T21" fmla="*/ 1 h 517"/>
                  <a:gd name="T22" fmla="*/ 1 w 277"/>
                  <a:gd name="T23" fmla="*/ 1 h 517"/>
                  <a:gd name="T24" fmla="*/ 1 w 277"/>
                  <a:gd name="T25" fmla="*/ 0 h 5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7"/>
                  <a:gd name="T40" fmla="*/ 0 h 517"/>
                  <a:gd name="T41" fmla="*/ 277 w 277"/>
                  <a:gd name="T42" fmla="*/ 517 h 5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7" h="517">
                    <a:moveTo>
                      <a:pt x="89" y="0"/>
                    </a:moveTo>
                    <a:lnTo>
                      <a:pt x="191" y="0"/>
                    </a:lnTo>
                    <a:lnTo>
                      <a:pt x="191" y="105"/>
                    </a:lnTo>
                    <a:lnTo>
                      <a:pt x="225" y="105"/>
                    </a:lnTo>
                    <a:lnTo>
                      <a:pt x="276" y="139"/>
                    </a:lnTo>
                    <a:lnTo>
                      <a:pt x="276" y="415"/>
                    </a:lnTo>
                    <a:lnTo>
                      <a:pt x="225" y="516"/>
                    </a:lnTo>
                    <a:lnTo>
                      <a:pt x="51" y="516"/>
                    </a:lnTo>
                    <a:lnTo>
                      <a:pt x="0" y="415"/>
                    </a:lnTo>
                    <a:lnTo>
                      <a:pt x="0" y="139"/>
                    </a:lnTo>
                    <a:lnTo>
                      <a:pt x="51" y="105"/>
                    </a:lnTo>
                    <a:lnTo>
                      <a:pt x="89" y="105"/>
                    </a:lnTo>
                    <a:lnTo>
                      <a:pt x="89" y="0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07" name="Freeform 169">
                <a:extLst>
                  <a:ext uri="{FF2B5EF4-FFF2-40B4-BE49-F238E27FC236}">
                    <a16:creationId xmlns:a16="http://schemas.microsoft.com/office/drawing/2014/main" id="{DAF94F3F-BE99-6148-EC7F-7AF4E2218B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" y="2684"/>
                <a:ext cx="182" cy="142"/>
              </a:xfrm>
              <a:custGeom>
                <a:avLst/>
                <a:gdLst>
                  <a:gd name="T0" fmla="*/ 2 w 182"/>
                  <a:gd name="T1" fmla="*/ 0 h 142"/>
                  <a:gd name="T2" fmla="*/ 180 w 182"/>
                  <a:gd name="T3" fmla="*/ 0 h 142"/>
                  <a:gd name="T4" fmla="*/ 182 w 182"/>
                  <a:gd name="T5" fmla="*/ 75 h 142"/>
                  <a:gd name="T6" fmla="*/ 146 w 182"/>
                  <a:gd name="T7" fmla="*/ 142 h 142"/>
                  <a:gd name="T8" fmla="*/ 35 w 182"/>
                  <a:gd name="T9" fmla="*/ 142 h 142"/>
                  <a:gd name="T10" fmla="*/ 0 w 182"/>
                  <a:gd name="T11" fmla="*/ 78 h 142"/>
                  <a:gd name="T12" fmla="*/ 2 w 182"/>
                  <a:gd name="T13" fmla="*/ 0 h 1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"/>
                  <a:gd name="T22" fmla="*/ 0 h 142"/>
                  <a:gd name="T23" fmla="*/ 182 w 182"/>
                  <a:gd name="T24" fmla="*/ 142 h 1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" h="142">
                    <a:moveTo>
                      <a:pt x="2" y="0"/>
                    </a:moveTo>
                    <a:lnTo>
                      <a:pt x="180" y="0"/>
                    </a:lnTo>
                    <a:lnTo>
                      <a:pt x="182" y="75"/>
                    </a:lnTo>
                    <a:lnTo>
                      <a:pt x="146" y="142"/>
                    </a:lnTo>
                    <a:lnTo>
                      <a:pt x="35" y="142"/>
                    </a:lnTo>
                    <a:lnTo>
                      <a:pt x="0" y="7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525" name="Group 170">
            <a:extLst>
              <a:ext uri="{FF2B5EF4-FFF2-40B4-BE49-F238E27FC236}">
                <a16:creationId xmlns:a16="http://schemas.microsoft.com/office/drawing/2014/main" id="{D4546298-87A1-0CD9-4E0C-051A4189AFB3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381000"/>
            <a:ext cx="288925" cy="787400"/>
            <a:chOff x="1008" y="2592"/>
            <a:chExt cx="182" cy="496"/>
          </a:xfrm>
        </p:grpSpPr>
        <p:sp>
          <p:nvSpPr>
            <p:cNvPr id="21398" name="Line 171">
              <a:extLst>
                <a:ext uri="{FF2B5EF4-FFF2-40B4-BE49-F238E27FC236}">
                  <a16:creationId xmlns:a16="http://schemas.microsoft.com/office/drawing/2014/main" id="{BBE29B67-2412-57B1-40D2-D42EB5F559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9" y="2836"/>
              <a:ext cx="0" cy="2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99" name="Line 172">
              <a:extLst>
                <a:ext uri="{FF2B5EF4-FFF2-40B4-BE49-F238E27FC236}">
                  <a16:creationId xmlns:a16="http://schemas.microsoft.com/office/drawing/2014/main" id="{55E80BB0-3343-9E49-59F8-60EE8AD7CA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2" y="2836"/>
              <a:ext cx="0" cy="2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400" name="Group 173">
              <a:extLst>
                <a:ext uri="{FF2B5EF4-FFF2-40B4-BE49-F238E27FC236}">
                  <a16:creationId xmlns:a16="http://schemas.microsoft.com/office/drawing/2014/main" id="{4ABAB06D-4451-88A9-7F7E-B6D16A740F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2592"/>
              <a:ext cx="182" cy="331"/>
              <a:chOff x="1008" y="2592"/>
              <a:chExt cx="182" cy="331"/>
            </a:xfrm>
          </p:grpSpPr>
          <p:sp>
            <p:nvSpPr>
              <p:cNvPr id="21401" name="Freeform 174">
                <a:extLst>
                  <a:ext uri="{FF2B5EF4-FFF2-40B4-BE49-F238E27FC236}">
                    <a16:creationId xmlns:a16="http://schemas.microsoft.com/office/drawing/2014/main" id="{9D9FF495-E02C-6E69-A6CC-1CDCF4348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" y="2592"/>
                <a:ext cx="181" cy="331"/>
              </a:xfrm>
              <a:custGeom>
                <a:avLst/>
                <a:gdLst>
                  <a:gd name="T0" fmla="*/ 1 w 277"/>
                  <a:gd name="T1" fmla="*/ 0 h 517"/>
                  <a:gd name="T2" fmla="*/ 1 w 277"/>
                  <a:gd name="T3" fmla="*/ 0 h 517"/>
                  <a:gd name="T4" fmla="*/ 1 w 277"/>
                  <a:gd name="T5" fmla="*/ 1 h 517"/>
                  <a:gd name="T6" fmla="*/ 1 w 277"/>
                  <a:gd name="T7" fmla="*/ 1 h 517"/>
                  <a:gd name="T8" fmla="*/ 1 w 277"/>
                  <a:gd name="T9" fmla="*/ 1 h 517"/>
                  <a:gd name="T10" fmla="*/ 1 w 277"/>
                  <a:gd name="T11" fmla="*/ 1 h 517"/>
                  <a:gd name="T12" fmla="*/ 1 w 277"/>
                  <a:gd name="T13" fmla="*/ 1 h 517"/>
                  <a:gd name="T14" fmla="*/ 1 w 277"/>
                  <a:gd name="T15" fmla="*/ 1 h 517"/>
                  <a:gd name="T16" fmla="*/ 0 w 277"/>
                  <a:gd name="T17" fmla="*/ 1 h 517"/>
                  <a:gd name="T18" fmla="*/ 0 w 277"/>
                  <a:gd name="T19" fmla="*/ 1 h 517"/>
                  <a:gd name="T20" fmla="*/ 1 w 277"/>
                  <a:gd name="T21" fmla="*/ 1 h 517"/>
                  <a:gd name="T22" fmla="*/ 1 w 277"/>
                  <a:gd name="T23" fmla="*/ 1 h 517"/>
                  <a:gd name="T24" fmla="*/ 1 w 277"/>
                  <a:gd name="T25" fmla="*/ 0 h 5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7"/>
                  <a:gd name="T40" fmla="*/ 0 h 517"/>
                  <a:gd name="T41" fmla="*/ 277 w 277"/>
                  <a:gd name="T42" fmla="*/ 517 h 5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7" h="517">
                    <a:moveTo>
                      <a:pt x="89" y="0"/>
                    </a:moveTo>
                    <a:lnTo>
                      <a:pt x="191" y="0"/>
                    </a:lnTo>
                    <a:lnTo>
                      <a:pt x="191" y="105"/>
                    </a:lnTo>
                    <a:lnTo>
                      <a:pt x="225" y="105"/>
                    </a:lnTo>
                    <a:lnTo>
                      <a:pt x="276" y="139"/>
                    </a:lnTo>
                    <a:lnTo>
                      <a:pt x="276" y="415"/>
                    </a:lnTo>
                    <a:lnTo>
                      <a:pt x="225" y="516"/>
                    </a:lnTo>
                    <a:lnTo>
                      <a:pt x="51" y="516"/>
                    </a:lnTo>
                    <a:lnTo>
                      <a:pt x="0" y="415"/>
                    </a:lnTo>
                    <a:lnTo>
                      <a:pt x="0" y="139"/>
                    </a:lnTo>
                    <a:lnTo>
                      <a:pt x="51" y="105"/>
                    </a:lnTo>
                    <a:lnTo>
                      <a:pt x="89" y="105"/>
                    </a:lnTo>
                    <a:lnTo>
                      <a:pt x="89" y="0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02" name="Freeform 175">
                <a:extLst>
                  <a:ext uri="{FF2B5EF4-FFF2-40B4-BE49-F238E27FC236}">
                    <a16:creationId xmlns:a16="http://schemas.microsoft.com/office/drawing/2014/main" id="{0B4B2BCD-EB2F-1774-7C7C-158BB88BF9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" y="2685"/>
                <a:ext cx="182" cy="237"/>
              </a:xfrm>
              <a:custGeom>
                <a:avLst/>
                <a:gdLst>
                  <a:gd name="T0" fmla="*/ 0 w 182"/>
                  <a:gd name="T1" fmla="*/ 0 h 237"/>
                  <a:gd name="T2" fmla="*/ 182 w 182"/>
                  <a:gd name="T3" fmla="*/ 0 h 237"/>
                  <a:gd name="T4" fmla="*/ 182 w 182"/>
                  <a:gd name="T5" fmla="*/ 170 h 237"/>
                  <a:gd name="T6" fmla="*/ 146 w 182"/>
                  <a:gd name="T7" fmla="*/ 237 h 237"/>
                  <a:gd name="T8" fmla="*/ 35 w 182"/>
                  <a:gd name="T9" fmla="*/ 237 h 237"/>
                  <a:gd name="T10" fmla="*/ 0 w 182"/>
                  <a:gd name="T11" fmla="*/ 173 h 237"/>
                  <a:gd name="T12" fmla="*/ 0 w 182"/>
                  <a:gd name="T13" fmla="*/ 0 h 2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"/>
                  <a:gd name="T22" fmla="*/ 0 h 237"/>
                  <a:gd name="T23" fmla="*/ 182 w 182"/>
                  <a:gd name="T24" fmla="*/ 237 h 2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" h="237">
                    <a:moveTo>
                      <a:pt x="0" y="0"/>
                    </a:moveTo>
                    <a:lnTo>
                      <a:pt x="182" y="0"/>
                    </a:lnTo>
                    <a:lnTo>
                      <a:pt x="182" y="170"/>
                    </a:lnTo>
                    <a:lnTo>
                      <a:pt x="146" y="237"/>
                    </a:lnTo>
                    <a:lnTo>
                      <a:pt x="35" y="237"/>
                    </a:lnTo>
                    <a:lnTo>
                      <a:pt x="0" y="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526" name="Group 176">
            <a:extLst>
              <a:ext uri="{FF2B5EF4-FFF2-40B4-BE49-F238E27FC236}">
                <a16:creationId xmlns:a16="http://schemas.microsoft.com/office/drawing/2014/main" id="{9836B278-5206-85C3-C5EC-54BE38CF710B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381000"/>
            <a:ext cx="288925" cy="787400"/>
            <a:chOff x="768" y="2496"/>
            <a:chExt cx="182" cy="496"/>
          </a:xfrm>
        </p:grpSpPr>
        <p:sp>
          <p:nvSpPr>
            <p:cNvPr id="21393" name="Line 177">
              <a:extLst>
                <a:ext uri="{FF2B5EF4-FFF2-40B4-BE49-F238E27FC236}">
                  <a16:creationId xmlns:a16="http://schemas.microsoft.com/office/drawing/2014/main" id="{AA634966-BBBA-6974-A84A-772A7EE447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9" y="2740"/>
              <a:ext cx="0" cy="2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94" name="Line 178">
              <a:extLst>
                <a:ext uri="{FF2B5EF4-FFF2-40B4-BE49-F238E27FC236}">
                  <a16:creationId xmlns:a16="http://schemas.microsoft.com/office/drawing/2014/main" id="{58E18CAF-F6C9-C8AC-E5D8-86D03EF94D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2" y="2740"/>
              <a:ext cx="0" cy="2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395" name="Group 179">
              <a:extLst>
                <a:ext uri="{FF2B5EF4-FFF2-40B4-BE49-F238E27FC236}">
                  <a16:creationId xmlns:a16="http://schemas.microsoft.com/office/drawing/2014/main" id="{406A1C33-957A-0953-54EE-F2EF696E49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2496"/>
              <a:ext cx="182" cy="331"/>
              <a:chOff x="768" y="2496"/>
              <a:chExt cx="182" cy="331"/>
            </a:xfrm>
          </p:grpSpPr>
          <p:sp>
            <p:nvSpPr>
              <p:cNvPr id="21396" name="Freeform 180">
                <a:extLst>
                  <a:ext uri="{FF2B5EF4-FFF2-40B4-BE49-F238E27FC236}">
                    <a16:creationId xmlns:a16="http://schemas.microsoft.com/office/drawing/2014/main" id="{C68E3B2B-E665-5594-332F-164D620D6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" y="2496"/>
                <a:ext cx="181" cy="331"/>
              </a:xfrm>
              <a:custGeom>
                <a:avLst/>
                <a:gdLst>
                  <a:gd name="T0" fmla="*/ 1 w 277"/>
                  <a:gd name="T1" fmla="*/ 0 h 517"/>
                  <a:gd name="T2" fmla="*/ 1 w 277"/>
                  <a:gd name="T3" fmla="*/ 0 h 517"/>
                  <a:gd name="T4" fmla="*/ 1 w 277"/>
                  <a:gd name="T5" fmla="*/ 1 h 517"/>
                  <a:gd name="T6" fmla="*/ 1 w 277"/>
                  <a:gd name="T7" fmla="*/ 1 h 517"/>
                  <a:gd name="T8" fmla="*/ 1 w 277"/>
                  <a:gd name="T9" fmla="*/ 1 h 517"/>
                  <a:gd name="T10" fmla="*/ 1 w 277"/>
                  <a:gd name="T11" fmla="*/ 1 h 517"/>
                  <a:gd name="T12" fmla="*/ 1 w 277"/>
                  <a:gd name="T13" fmla="*/ 1 h 517"/>
                  <a:gd name="T14" fmla="*/ 1 w 277"/>
                  <a:gd name="T15" fmla="*/ 1 h 517"/>
                  <a:gd name="T16" fmla="*/ 0 w 277"/>
                  <a:gd name="T17" fmla="*/ 1 h 517"/>
                  <a:gd name="T18" fmla="*/ 0 w 277"/>
                  <a:gd name="T19" fmla="*/ 1 h 517"/>
                  <a:gd name="T20" fmla="*/ 1 w 277"/>
                  <a:gd name="T21" fmla="*/ 1 h 517"/>
                  <a:gd name="T22" fmla="*/ 1 w 277"/>
                  <a:gd name="T23" fmla="*/ 1 h 517"/>
                  <a:gd name="T24" fmla="*/ 1 w 277"/>
                  <a:gd name="T25" fmla="*/ 0 h 5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7"/>
                  <a:gd name="T40" fmla="*/ 0 h 517"/>
                  <a:gd name="T41" fmla="*/ 277 w 277"/>
                  <a:gd name="T42" fmla="*/ 517 h 5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7" h="517">
                    <a:moveTo>
                      <a:pt x="89" y="0"/>
                    </a:moveTo>
                    <a:lnTo>
                      <a:pt x="191" y="0"/>
                    </a:lnTo>
                    <a:lnTo>
                      <a:pt x="191" y="105"/>
                    </a:lnTo>
                    <a:lnTo>
                      <a:pt x="225" y="105"/>
                    </a:lnTo>
                    <a:lnTo>
                      <a:pt x="276" y="139"/>
                    </a:lnTo>
                    <a:lnTo>
                      <a:pt x="276" y="415"/>
                    </a:lnTo>
                    <a:lnTo>
                      <a:pt x="225" y="516"/>
                    </a:lnTo>
                    <a:lnTo>
                      <a:pt x="51" y="516"/>
                    </a:lnTo>
                    <a:lnTo>
                      <a:pt x="0" y="415"/>
                    </a:lnTo>
                    <a:lnTo>
                      <a:pt x="0" y="139"/>
                    </a:lnTo>
                    <a:lnTo>
                      <a:pt x="51" y="105"/>
                    </a:lnTo>
                    <a:lnTo>
                      <a:pt x="89" y="105"/>
                    </a:lnTo>
                    <a:lnTo>
                      <a:pt x="89" y="0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97" name="Freeform 181">
                <a:extLst>
                  <a:ext uri="{FF2B5EF4-FFF2-40B4-BE49-F238E27FC236}">
                    <a16:creationId xmlns:a16="http://schemas.microsoft.com/office/drawing/2014/main" id="{9046C0F1-74D0-9318-64EE-D900BC863C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" y="2762"/>
                <a:ext cx="182" cy="64"/>
              </a:xfrm>
              <a:custGeom>
                <a:avLst/>
                <a:gdLst>
                  <a:gd name="T0" fmla="*/ 182 w 182"/>
                  <a:gd name="T1" fmla="*/ 0 h 64"/>
                  <a:gd name="T2" fmla="*/ 146 w 182"/>
                  <a:gd name="T3" fmla="*/ 64 h 64"/>
                  <a:gd name="T4" fmla="*/ 35 w 182"/>
                  <a:gd name="T5" fmla="*/ 64 h 64"/>
                  <a:gd name="T6" fmla="*/ 0 w 182"/>
                  <a:gd name="T7" fmla="*/ 0 h 64"/>
                  <a:gd name="T8" fmla="*/ 182 w 182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64"/>
                  <a:gd name="T17" fmla="*/ 182 w 182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64">
                    <a:moveTo>
                      <a:pt x="182" y="0"/>
                    </a:moveTo>
                    <a:lnTo>
                      <a:pt x="146" y="64"/>
                    </a:lnTo>
                    <a:lnTo>
                      <a:pt x="35" y="64"/>
                    </a:lnTo>
                    <a:lnTo>
                      <a:pt x="0" y="0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527" name="Group 182">
            <a:extLst>
              <a:ext uri="{FF2B5EF4-FFF2-40B4-BE49-F238E27FC236}">
                <a16:creationId xmlns:a16="http://schemas.microsoft.com/office/drawing/2014/main" id="{64EF71B3-38EA-A7B6-C4FE-13B9A3AD05C1}"/>
              </a:ext>
            </a:extLst>
          </p:cNvPr>
          <p:cNvGrpSpPr>
            <a:grpSpLocks/>
          </p:cNvGrpSpPr>
          <p:nvPr/>
        </p:nvGrpSpPr>
        <p:grpSpPr bwMode="auto">
          <a:xfrm>
            <a:off x="3487305" y="370262"/>
            <a:ext cx="287338" cy="787400"/>
            <a:chOff x="2449" y="2688"/>
            <a:chExt cx="181" cy="496"/>
          </a:xfrm>
        </p:grpSpPr>
        <p:sp>
          <p:nvSpPr>
            <p:cNvPr id="21388" name="Line 183">
              <a:extLst>
                <a:ext uri="{FF2B5EF4-FFF2-40B4-BE49-F238E27FC236}">
                  <a16:creationId xmlns:a16="http://schemas.microsoft.com/office/drawing/2014/main" id="{7F9B68D4-586B-A9E1-5DB9-923E3A5821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59" y="2932"/>
              <a:ext cx="0" cy="2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89" name="Line 184">
              <a:extLst>
                <a:ext uri="{FF2B5EF4-FFF2-40B4-BE49-F238E27FC236}">
                  <a16:creationId xmlns:a16="http://schemas.microsoft.com/office/drawing/2014/main" id="{49E91299-D7A9-4D97-9852-9D8100135C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2" y="2932"/>
              <a:ext cx="0" cy="2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390" name="Group 185">
              <a:extLst>
                <a:ext uri="{FF2B5EF4-FFF2-40B4-BE49-F238E27FC236}">
                  <a16:creationId xmlns:a16="http://schemas.microsoft.com/office/drawing/2014/main" id="{62FA6F3D-2293-AB89-1252-FF38FF4F96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9" y="2688"/>
              <a:ext cx="181" cy="331"/>
              <a:chOff x="2449" y="2688"/>
              <a:chExt cx="181" cy="331"/>
            </a:xfrm>
          </p:grpSpPr>
          <p:sp>
            <p:nvSpPr>
              <p:cNvPr id="21391" name="Freeform 186">
                <a:extLst>
                  <a:ext uri="{FF2B5EF4-FFF2-40B4-BE49-F238E27FC236}">
                    <a16:creationId xmlns:a16="http://schemas.microsoft.com/office/drawing/2014/main" id="{FED7306B-2CE3-4367-D01D-44916A1915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9" y="2688"/>
                <a:ext cx="181" cy="331"/>
              </a:xfrm>
              <a:custGeom>
                <a:avLst/>
                <a:gdLst>
                  <a:gd name="T0" fmla="*/ 1 w 277"/>
                  <a:gd name="T1" fmla="*/ 0 h 517"/>
                  <a:gd name="T2" fmla="*/ 1 w 277"/>
                  <a:gd name="T3" fmla="*/ 0 h 517"/>
                  <a:gd name="T4" fmla="*/ 1 w 277"/>
                  <a:gd name="T5" fmla="*/ 1 h 517"/>
                  <a:gd name="T6" fmla="*/ 1 w 277"/>
                  <a:gd name="T7" fmla="*/ 1 h 517"/>
                  <a:gd name="T8" fmla="*/ 1 w 277"/>
                  <a:gd name="T9" fmla="*/ 1 h 517"/>
                  <a:gd name="T10" fmla="*/ 1 w 277"/>
                  <a:gd name="T11" fmla="*/ 1 h 517"/>
                  <a:gd name="T12" fmla="*/ 1 w 277"/>
                  <a:gd name="T13" fmla="*/ 1 h 517"/>
                  <a:gd name="T14" fmla="*/ 1 w 277"/>
                  <a:gd name="T15" fmla="*/ 1 h 517"/>
                  <a:gd name="T16" fmla="*/ 0 w 277"/>
                  <a:gd name="T17" fmla="*/ 1 h 517"/>
                  <a:gd name="T18" fmla="*/ 0 w 277"/>
                  <a:gd name="T19" fmla="*/ 1 h 517"/>
                  <a:gd name="T20" fmla="*/ 1 w 277"/>
                  <a:gd name="T21" fmla="*/ 1 h 517"/>
                  <a:gd name="T22" fmla="*/ 1 w 277"/>
                  <a:gd name="T23" fmla="*/ 1 h 517"/>
                  <a:gd name="T24" fmla="*/ 1 w 277"/>
                  <a:gd name="T25" fmla="*/ 0 h 5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7"/>
                  <a:gd name="T40" fmla="*/ 0 h 517"/>
                  <a:gd name="T41" fmla="*/ 277 w 277"/>
                  <a:gd name="T42" fmla="*/ 517 h 5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7" h="517">
                    <a:moveTo>
                      <a:pt x="89" y="0"/>
                    </a:moveTo>
                    <a:lnTo>
                      <a:pt x="191" y="0"/>
                    </a:lnTo>
                    <a:lnTo>
                      <a:pt x="191" y="105"/>
                    </a:lnTo>
                    <a:lnTo>
                      <a:pt x="225" y="105"/>
                    </a:lnTo>
                    <a:lnTo>
                      <a:pt x="276" y="139"/>
                    </a:lnTo>
                    <a:lnTo>
                      <a:pt x="276" y="415"/>
                    </a:lnTo>
                    <a:lnTo>
                      <a:pt x="225" y="516"/>
                    </a:lnTo>
                    <a:lnTo>
                      <a:pt x="51" y="516"/>
                    </a:lnTo>
                    <a:lnTo>
                      <a:pt x="0" y="415"/>
                    </a:lnTo>
                    <a:lnTo>
                      <a:pt x="0" y="139"/>
                    </a:lnTo>
                    <a:lnTo>
                      <a:pt x="51" y="105"/>
                    </a:lnTo>
                    <a:lnTo>
                      <a:pt x="89" y="105"/>
                    </a:lnTo>
                    <a:lnTo>
                      <a:pt x="89" y="0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92" name="Freeform 187">
                <a:extLst>
                  <a:ext uri="{FF2B5EF4-FFF2-40B4-BE49-F238E27FC236}">
                    <a16:creationId xmlns:a16="http://schemas.microsoft.com/office/drawing/2014/main" id="{9613F3FA-E75A-30AA-CFDF-1B6858E4A9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3" y="2780"/>
                <a:ext cx="147" cy="238"/>
              </a:xfrm>
              <a:custGeom>
                <a:avLst/>
                <a:gdLst>
                  <a:gd name="T0" fmla="*/ 147 w 147"/>
                  <a:gd name="T1" fmla="*/ 0 h 238"/>
                  <a:gd name="T2" fmla="*/ 147 w 147"/>
                  <a:gd name="T3" fmla="*/ 171 h 238"/>
                  <a:gd name="T4" fmla="*/ 111 w 147"/>
                  <a:gd name="T5" fmla="*/ 238 h 238"/>
                  <a:gd name="T6" fmla="*/ 0 w 147"/>
                  <a:gd name="T7" fmla="*/ 238 h 238"/>
                  <a:gd name="T8" fmla="*/ 147 w 147"/>
                  <a:gd name="T9" fmla="*/ 0 h 2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38"/>
                  <a:gd name="T17" fmla="*/ 147 w 147"/>
                  <a:gd name="T18" fmla="*/ 238 h 2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38">
                    <a:moveTo>
                      <a:pt x="147" y="0"/>
                    </a:moveTo>
                    <a:lnTo>
                      <a:pt x="147" y="171"/>
                    </a:lnTo>
                    <a:lnTo>
                      <a:pt x="111" y="238"/>
                    </a:lnTo>
                    <a:lnTo>
                      <a:pt x="0" y="238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528" name="Group 188">
            <a:extLst>
              <a:ext uri="{FF2B5EF4-FFF2-40B4-BE49-F238E27FC236}">
                <a16:creationId xmlns:a16="http://schemas.microsoft.com/office/drawing/2014/main" id="{0F113228-F257-AB6B-C7E0-17B22651025B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1219200"/>
            <a:ext cx="227013" cy="869950"/>
            <a:chOff x="720" y="768"/>
            <a:chExt cx="143" cy="548"/>
          </a:xfrm>
        </p:grpSpPr>
        <p:sp>
          <p:nvSpPr>
            <p:cNvPr id="21383" name="Line 189">
              <a:extLst>
                <a:ext uri="{FF2B5EF4-FFF2-40B4-BE49-F238E27FC236}">
                  <a16:creationId xmlns:a16="http://schemas.microsoft.com/office/drawing/2014/main" id="{E83DC287-BC8B-2EFD-5745-F2F577AB58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7" y="1066"/>
              <a:ext cx="0" cy="2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84" name="Line 190">
              <a:extLst>
                <a:ext uri="{FF2B5EF4-FFF2-40B4-BE49-F238E27FC236}">
                  <a16:creationId xmlns:a16="http://schemas.microsoft.com/office/drawing/2014/main" id="{5FFFFD4C-2AD8-2C49-5633-67A6504C59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2" y="1024"/>
              <a:ext cx="0" cy="2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385" name="Group 191">
              <a:extLst>
                <a:ext uri="{FF2B5EF4-FFF2-40B4-BE49-F238E27FC236}">
                  <a16:creationId xmlns:a16="http://schemas.microsoft.com/office/drawing/2014/main" id="{3E1F1F55-6F77-251D-C3ED-0CE236AD07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768"/>
              <a:ext cx="143" cy="369"/>
              <a:chOff x="720" y="768"/>
              <a:chExt cx="143" cy="369"/>
            </a:xfrm>
          </p:grpSpPr>
          <p:sp>
            <p:nvSpPr>
              <p:cNvPr id="21386" name="Freeform 192">
                <a:extLst>
                  <a:ext uri="{FF2B5EF4-FFF2-40B4-BE49-F238E27FC236}">
                    <a16:creationId xmlns:a16="http://schemas.microsoft.com/office/drawing/2014/main" id="{892D536B-83E2-D2DA-EE06-CA0E8A93AA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" y="768"/>
                <a:ext cx="141" cy="369"/>
              </a:xfrm>
              <a:custGeom>
                <a:avLst/>
                <a:gdLst>
                  <a:gd name="T0" fmla="*/ 48 w 141"/>
                  <a:gd name="T1" fmla="*/ 15 h 369"/>
                  <a:gd name="T2" fmla="*/ 103 w 141"/>
                  <a:gd name="T3" fmla="*/ 0 h 369"/>
                  <a:gd name="T4" fmla="*/ 103 w 141"/>
                  <a:gd name="T5" fmla="*/ 66 h 369"/>
                  <a:gd name="T6" fmla="*/ 123 w 141"/>
                  <a:gd name="T7" fmla="*/ 70 h 369"/>
                  <a:gd name="T8" fmla="*/ 141 w 141"/>
                  <a:gd name="T9" fmla="*/ 87 h 369"/>
                  <a:gd name="T10" fmla="*/ 141 w 141"/>
                  <a:gd name="T11" fmla="*/ 275 h 369"/>
                  <a:gd name="T12" fmla="*/ 121 w 141"/>
                  <a:gd name="T13" fmla="*/ 338 h 369"/>
                  <a:gd name="T14" fmla="*/ 33 w 141"/>
                  <a:gd name="T15" fmla="*/ 369 h 369"/>
                  <a:gd name="T16" fmla="*/ 0 w 141"/>
                  <a:gd name="T17" fmla="*/ 313 h 369"/>
                  <a:gd name="T18" fmla="*/ 0 w 141"/>
                  <a:gd name="T19" fmla="*/ 125 h 369"/>
                  <a:gd name="T20" fmla="*/ 24 w 141"/>
                  <a:gd name="T21" fmla="*/ 94 h 369"/>
                  <a:gd name="T22" fmla="*/ 50 w 141"/>
                  <a:gd name="T23" fmla="*/ 84 h 369"/>
                  <a:gd name="T24" fmla="*/ 50 w 141"/>
                  <a:gd name="T25" fmla="*/ 15 h 3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1"/>
                  <a:gd name="T40" fmla="*/ 0 h 369"/>
                  <a:gd name="T41" fmla="*/ 141 w 141"/>
                  <a:gd name="T42" fmla="*/ 369 h 3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1" h="369">
                    <a:moveTo>
                      <a:pt x="48" y="15"/>
                    </a:moveTo>
                    <a:lnTo>
                      <a:pt x="103" y="0"/>
                    </a:lnTo>
                    <a:lnTo>
                      <a:pt x="103" y="66"/>
                    </a:lnTo>
                    <a:lnTo>
                      <a:pt x="123" y="70"/>
                    </a:lnTo>
                    <a:lnTo>
                      <a:pt x="141" y="87"/>
                    </a:lnTo>
                    <a:lnTo>
                      <a:pt x="141" y="275"/>
                    </a:lnTo>
                    <a:lnTo>
                      <a:pt x="121" y="338"/>
                    </a:lnTo>
                    <a:lnTo>
                      <a:pt x="33" y="369"/>
                    </a:lnTo>
                    <a:lnTo>
                      <a:pt x="0" y="313"/>
                    </a:lnTo>
                    <a:lnTo>
                      <a:pt x="0" y="125"/>
                    </a:lnTo>
                    <a:lnTo>
                      <a:pt x="24" y="94"/>
                    </a:lnTo>
                    <a:lnTo>
                      <a:pt x="50" y="84"/>
                    </a:lnTo>
                    <a:lnTo>
                      <a:pt x="50" y="15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87" name="Freeform 193">
                <a:extLst>
                  <a:ext uri="{FF2B5EF4-FFF2-40B4-BE49-F238E27FC236}">
                    <a16:creationId xmlns:a16="http://schemas.microsoft.com/office/drawing/2014/main" id="{CFBC6B82-58A2-7C00-F99E-0FDF14E548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" y="1032"/>
                <a:ext cx="143" cy="102"/>
              </a:xfrm>
              <a:custGeom>
                <a:avLst/>
                <a:gdLst>
                  <a:gd name="T0" fmla="*/ 0 w 143"/>
                  <a:gd name="T1" fmla="*/ 49 h 102"/>
                  <a:gd name="T2" fmla="*/ 36 w 143"/>
                  <a:gd name="T3" fmla="*/ 102 h 102"/>
                  <a:gd name="T4" fmla="*/ 118 w 143"/>
                  <a:gd name="T5" fmla="*/ 72 h 102"/>
                  <a:gd name="T6" fmla="*/ 143 w 143"/>
                  <a:gd name="T7" fmla="*/ 0 h 102"/>
                  <a:gd name="T8" fmla="*/ 0 w 143"/>
                  <a:gd name="T9" fmla="*/ 49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3"/>
                  <a:gd name="T16" fmla="*/ 0 h 102"/>
                  <a:gd name="T17" fmla="*/ 143 w 143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3" h="102">
                    <a:moveTo>
                      <a:pt x="0" y="49"/>
                    </a:moveTo>
                    <a:lnTo>
                      <a:pt x="36" y="102"/>
                    </a:lnTo>
                    <a:lnTo>
                      <a:pt x="118" y="72"/>
                    </a:lnTo>
                    <a:lnTo>
                      <a:pt x="143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529" name="Group 194">
            <a:extLst>
              <a:ext uri="{FF2B5EF4-FFF2-40B4-BE49-F238E27FC236}">
                <a16:creationId xmlns:a16="http://schemas.microsoft.com/office/drawing/2014/main" id="{2F42B120-430B-EC98-AEE4-8411F3791250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3276600"/>
            <a:ext cx="198438" cy="984250"/>
            <a:chOff x="1799" y="2184"/>
            <a:chExt cx="125" cy="620"/>
          </a:xfrm>
        </p:grpSpPr>
        <p:grpSp>
          <p:nvGrpSpPr>
            <p:cNvPr id="21376" name="Group 195">
              <a:extLst>
                <a:ext uri="{FF2B5EF4-FFF2-40B4-BE49-F238E27FC236}">
                  <a16:creationId xmlns:a16="http://schemas.microsoft.com/office/drawing/2014/main" id="{F5562A39-D55F-D631-53D2-AD4FBA09B4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00" y="2184"/>
              <a:ext cx="123" cy="327"/>
              <a:chOff x="1598" y="2410"/>
              <a:chExt cx="125" cy="327"/>
            </a:xfrm>
          </p:grpSpPr>
          <p:sp>
            <p:nvSpPr>
              <p:cNvPr id="21381" name="Freeform 196">
                <a:extLst>
                  <a:ext uri="{FF2B5EF4-FFF2-40B4-BE49-F238E27FC236}">
                    <a16:creationId xmlns:a16="http://schemas.microsoft.com/office/drawing/2014/main" id="{FBD00AC6-2EEB-EB85-6FF2-0896963520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8" y="2410"/>
                <a:ext cx="125" cy="327"/>
              </a:xfrm>
              <a:custGeom>
                <a:avLst/>
                <a:gdLst>
                  <a:gd name="T0" fmla="*/ 1 w 173"/>
                  <a:gd name="T1" fmla="*/ 3 h 375"/>
                  <a:gd name="T2" fmla="*/ 1 w 173"/>
                  <a:gd name="T3" fmla="*/ 0 h 375"/>
                  <a:gd name="T4" fmla="*/ 1 w 173"/>
                  <a:gd name="T5" fmla="*/ 3 h 375"/>
                  <a:gd name="T6" fmla="*/ 1 w 173"/>
                  <a:gd name="T7" fmla="*/ 3 h 375"/>
                  <a:gd name="T8" fmla="*/ 1 w 173"/>
                  <a:gd name="T9" fmla="*/ 3 h 375"/>
                  <a:gd name="T10" fmla="*/ 1 w 173"/>
                  <a:gd name="T11" fmla="*/ 7 h 375"/>
                  <a:gd name="T12" fmla="*/ 1 w 173"/>
                  <a:gd name="T13" fmla="*/ 9 h 375"/>
                  <a:gd name="T14" fmla="*/ 1 w 173"/>
                  <a:gd name="T15" fmla="*/ 9 h 375"/>
                  <a:gd name="T16" fmla="*/ 0 w 173"/>
                  <a:gd name="T17" fmla="*/ 8 h 375"/>
                  <a:gd name="T18" fmla="*/ 0 w 173"/>
                  <a:gd name="T19" fmla="*/ 3 h 375"/>
                  <a:gd name="T20" fmla="*/ 1 w 173"/>
                  <a:gd name="T21" fmla="*/ 3 h 375"/>
                  <a:gd name="T22" fmla="*/ 1 w 173"/>
                  <a:gd name="T23" fmla="*/ 3 h 375"/>
                  <a:gd name="T24" fmla="*/ 1 w 173"/>
                  <a:gd name="T25" fmla="*/ 3 h 3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3"/>
                  <a:gd name="T40" fmla="*/ 0 h 375"/>
                  <a:gd name="T41" fmla="*/ 173 w 173"/>
                  <a:gd name="T42" fmla="*/ 375 h 3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3" h="375">
                    <a:moveTo>
                      <a:pt x="63" y="15"/>
                    </a:moveTo>
                    <a:lnTo>
                      <a:pt x="126" y="0"/>
                    </a:lnTo>
                    <a:lnTo>
                      <a:pt x="126" y="67"/>
                    </a:lnTo>
                    <a:lnTo>
                      <a:pt x="151" y="71"/>
                    </a:lnTo>
                    <a:lnTo>
                      <a:pt x="173" y="88"/>
                    </a:lnTo>
                    <a:lnTo>
                      <a:pt x="173" y="279"/>
                    </a:lnTo>
                    <a:lnTo>
                      <a:pt x="148" y="343"/>
                    </a:lnTo>
                    <a:lnTo>
                      <a:pt x="40" y="375"/>
                    </a:lnTo>
                    <a:lnTo>
                      <a:pt x="0" y="318"/>
                    </a:lnTo>
                    <a:lnTo>
                      <a:pt x="0" y="127"/>
                    </a:lnTo>
                    <a:lnTo>
                      <a:pt x="29" y="96"/>
                    </a:lnTo>
                    <a:lnTo>
                      <a:pt x="61" y="85"/>
                    </a:lnTo>
                    <a:lnTo>
                      <a:pt x="62" y="15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82" name="Freeform 197">
                <a:extLst>
                  <a:ext uri="{FF2B5EF4-FFF2-40B4-BE49-F238E27FC236}">
                    <a16:creationId xmlns:a16="http://schemas.microsoft.com/office/drawing/2014/main" id="{E36D6ABC-6F42-3F10-92E8-6B1D9ED9B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8" y="2522"/>
                <a:ext cx="122" cy="210"/>
              </a:xfrm>
              <a:custGeom>
                <a:avLst/>
                <a:gdLst>
                  <a:gd name="T0" fmla="*/ 0 w 122"/>
                  <a:gd name="T1" fmla="*/ 40 h 210"/>
                  <a:gd name="T2" fmla="*/ 0 w 122"/>
                  <a:gd name="T3" fmla="*/ 166 h 210"/>
                  <a:gd name="T4" fmla="*/ 28 w 122"/>
                  <a:gd name="T5" fmla="*/ 210 h 210"/>
                  <a:gd name="T6" fmla="*/ 104 w 122"/>
                  <a:gd name="T7" fmla="*/ 186 h 210"/>
                  <a:gd name="T8" fmla="*/ 122 w 122"/>
                  <a:gd name="T9" fmla="*/ 134 h 210"/>
                  <a:gd name="T10" fmla="*/ 120 w 122"/>
                  <a:gd name="T11" fmla="*/ 0 h 210"/>
                  <a:gd name="T12" fmla="*/ 0 w 122"/>
                  <a:gd name="T13" fmla="*/ 40 h 2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2"/>
                  <a:gd name="T22" fmla="*/ 0 h 210"/>
                  <a:gd name="T23" fmla="*/ 122 w 122"/>
                  <a:gd name="T24" fmla="*/ 210 h 2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2" h="210">
                    <a:moveTo>
                      <a:pt x="0" y="40"/>
                    </a:moveTo>
                    <a:lnTo>
                      <a:pt x="0" y="166"/>
                    </a:lnTo>
                    <a:lnTo>
                      <a:pt x="28" y="210"/>
                    </a:lnTo>
                    <a:lnTo>
                      <a:pt x="104" y="186"/>
                    </a:lnTo>
                    <a:lnTo>
                      <a:pt x="122" y="134"/>
                    </a:lnTo>
                    <a:lnTo>
                      <a:pt x="120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377" name="Group 198">
              <a:extLst>
                <a:ext uri="{FF2B5EF4-FFF2-40B4-BE49-F238E27FC236}">
                  <a16:creationId xmlns:a16="http://schemas.microsoft.com/office/drawing/2014/main" id="{06344AF8-406D-B5DD-6FC2-89822EFFCE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9" y="2316"/>
              <a:ext cx="125" cy="488"/>
              <a:chOff x="1425" y="2304"/>
              <a:chExt cx="173" cy="560"/>
            </a:xfrm>
          </p:grpSpPr>
          <p:sp>
            <p:nvSpPr>
              <p:cNvPr id="21378" name="Line 199">
                <a:extLst>
                  <a:ext uri="{FF2B5EF4-FFF2-40B4-BE49-F238E27FC236}">
                    <a16:creationId xmlns:a16="http://schemas.microsoft.com/office/drawing/2014/main" id="{B3D43E9C-A70B-DB0B-C589-0D697F8467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4" y="2609"/>
                <a:ext cx="0" cy="25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79" name="Line 200">
                <a:extLst>
                  <a:ext uri="{FF2B5EF4-FFF2-40B4-BE49-F238E27FC236}">
                    <a16:creationId xmlns:a16="http://schemas.microsoft.com/office/drawing/2014/main" id="{284082D6-6A1A-2DD9-29AB-811537480B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9" y="2567"/>
                <a:ext cx="0" cy="25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80" name="Freeform 201">
                <a:extLst>
                  <a:ext uri="{FF2B5EF4-FFF2-40B4-BE49-F238E27FC236}">
                    <a16:creationId xmlns:a16="http://schemas.microsoft.com/office/drawing/2014/main" id="{B438975F-B04D-4D82-71B9-E3A05CBDD3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5" y="2304"/>
                <a:ext cx="173" cy="375"/>
              </a:xfrm>
              <a:custGeom>
                <a:avLst/>
                <a:gdLst>
                  <a:gd name="T0" fmla="*/ 63 w 173"/>
                  <a:gd name="T1" fmla="*/ 15 h 375"/>
                  <a:gd name="T2" fmla="*/ 126 w 173"/>
                  <a:gd name="T3" fmla="*/ 0 h 375"/>
                  <a:gd name="T4" fmla="*/ 126 w 173"/>
                  <a:gd name="T5" fmla="*/ 67 h 375"/>
                  <a:gd name="T6" fmla="*/ 151 w 173"/>
                  <a:gd name="T7" fmla="*/ 71 h 375"/>
                  <a:gd name="T8" fmla="*/ 173 w 173"/>
                  <a:gd name="T9" fmla="*/ 88 h 375"/>
                  <a:gd name="T10" fmla="*/ 173 w 173"/>
                  <a:gd name="T11" fmla="*/ 279 h 375"/>
                  <a:gd name="T12" fmla="*/ 148 w 173"/>
                  <a:gd name="T13" fmla="*/ 343 h 375"/>
                  <a:gd name="T14" fmla="*/ 40 w 173"/>
                  <a:gd name="T15" fmla="*/ 375 h 375"/>
                  <a:gd name="T16" fmla="*/ 0 w 173"/>
                  <a:gd name="T17" fmla="*/ 318 h 375"/>
                  <a:gd name="T18" fmla="*/ 0 w 173"/>
                  <a:gd name="T19" fmla="*/ 127 h 375"/>
                  <a:gd name="T20" fmla="*/ 29 w 173"/>
                  <a:gd name="T21" fmla="*/ 96 h 375"/>
                  <a:gd name="T22" fmla="*/ 61 w 173"/>
                  <a:gd name="T23" fmla="*/ 85 h 375"/>
                  <a:gd name="T24" fmla="*/ 62 w 173"/>
                  <a:gd name="T25" fmla="*/ 15 h 3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3"/>
                  <a:gd name="T40" fmla="*/ 0 h 375"/>
                  <a:gd name="T41" fmla="*/ 173 w 173"/>
                  <a:gd name="T42" fmla="*/ 375 h 3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3" h="375">
                    <a:moveTo>
                      <a:pt x="63" y="15"/>
                    </a:moveTo>
                    <a:lnTo>
                      <a:pt x="126" y="0"/>
                    </a:lnTo>
                    <a:lnTo>
                      <a:pt x="126" y="67"/>
                    </a:lnTo>
                    <a:lnTo>
                      <a:pt x="151" y="71"/>
                    </a:lnTo>
                    <a:lnTo>
                      <a:pt x="173" y="88"/>
                    </a:lnTo>
                    <a:lnTo>
                      <a:pt x="173" y="279"/>
                    </a:lnTo>
                    <a:lnTo>
                      <a:pt x="148" y="343"/>
                    </a:lnTo>
                    <a:lnTo>
                      <a:pt x="40" y="375"/>
                    </a:lnTo>
                    <a:lnTo>
                      <a:pt x="0" y="318"/>
                    </a:lnTo>
                    <a:lnTo>
                      <a:pt x="0" y="127"/>
                    </a:lnTo>
                    <a:lnTo>
                      <a:pt x="29" y="96"/>
                    </a:lnTo>
                    <a:lnTo>
                      <a:pt x="61" y="85"/>
                    </a:lnTo>
                    <a:lnTo>
                      <a:pt x="62" y="15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531" name="Group 215">
            <a:extLst>
              <a:ext uri="{FF2B5EF4-FFF2-40B4-BE49-F238E27FC236}">
                <a16:creationId xmlns:a16="http://schemas.microsoft.com/office/drawing/2014/main" id="{110E2DAC-197D-1DBA-4EAC-C8F4DAC0CD59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3505200"/>
            <a:ext cx="454025" cy="755650"/>
            <a:chOff x="3297" y="3223"/>
            <a:chExt cx="483" cy="805"/>
          </a:xfrm>
        </p:grpSpPr>
        <p:grpSp>
          <p:nvGrpSpPr>
            <p:cNvPr id="21356" name="Group 216">
              <a:extLst>
                <a:ext uri="{FF2B5EF4-FFF2-40B4-BE49-F238E27FC236}">
                  <a16:creationId xmlns:a16="http://schemas.microsoft.com/office/drawing/2014/main" id="{45E31131-CB8A-F162-9F70-E056075570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97" y="3225"/>
              <a:ext cx="292" cy="803"/>
              <a:chOff x="2727" y="2112"/>
              <a:chExt cx="181" cy="498"/>
            </a:xfrm>
          </p:grpSpPr>
          <p:sp>
            <p:nvSpPr>
              <p:cNvPr id="21361" name="Line 217">
                <a:extLst>
                  <a:ext uri="{FF2B5EF4-FFF2-40B4-BE49-F238E27FC236}">
                    <a16:creationId xmlns:a16="http://schemas.microsoft.com/office/drawing/2014/main" id="{B592BCA4-838D-D545-9C54-383B4B184E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4" y="2357"/>
                <a:ext cx="0" cy="2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62" name="Line 218">
                <a:extLst>
                  <a:ext uri="{FF2B5EF4-FFF2-40B4-BE49-F238E27FC236}">
                    <a16:creationId xmlns:a16="http://schemas.microsoft.com/office/drawing/2014/main" id="{9D12B12C-26E6-ABAD-43F3-E37DA4C17E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0" y="2357"/>
                <a:ext cx="0" cy="2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63" name="Freeform 219">
                <a:extLst>
                  <a:ext uri="{FF2B5EF4-FFF2-40B4-BE49-F238E27FC236}">
                    <a16:creationId xmlns:a16="http://schemas.microsoft.com/office/drawing/2014/main" id="{98456594-D256-D551-E935-AA647281E6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7" y="2112"/>
                <a:ext cx="181" cy="332"/>
              </a:xfrm>
              <a:custGeom>
                <a:avLst/>
                <a:gdLst>
                  <a:gd name="T0" fmla="*/ 1 w 277"/>
                  <a:gd name="T1" fmla="*/ 0 h 517"/>
                  <a:gd name="T2" fmla="*/ 1 w 277"/>
                  <a:gd name="T3" fmla="*/ 0 h 517"/>
                  <a:gd name="T4" fmla="*/ 1 w 277"/>
                  <a:gd name="T5" fmla="*/ 1 h 517"/>
                  <a:gd name="T6" fmla="*/ 1 w 277"/>
                  <a:gd name="T7" fmla="*/ 1 h 517"/>
                  <a:gd name="T8" fmla="*/ 1 w 277"/>
                  <a:gd name="T9" fmla="*/ 1 h 517"/>
                  <a:gd name="T10" fmla="*/ 1 w 277"/>
                  <a:gd name="T11" fmla="*/ 1 h 517"/>
                  <a:gd name="T12" fmla="*/ 1 w 277"/>
                  <a:gd name="T13" fmla="*/ 1 h 517"/>
                  <a:gd name="T14" fmla="*/ 1 w 277"/>
                  <a:gd name="T15" fmla="*/ 1 h 517"/>
                  <a:gd name="T16" fmla="*/ 0 w 277"/>
                  <a:gd name="T17" fmla="*/ 1 h 517"/>
                  <a:gd name="T18" fmla="*/ 0 w 277"/>
                  <a:gd name="T19" fmla="*/ 1 h 517"/>
                  <a:gd name="T20" fmla="*/ 1 w 277"/>
                  <a:gd name="T21" fmla="*/ 1 h 517"/>
                  <a:gd name="T22" fmla="*/ 1 w 277"/>
                  <a:gd name="T23" fmla="*/ 1 h 517"/>
                  <a:gd name="T24" fmla="*/ 1 w 277"/>
                  <a:gd name="T25" fmla="*/ 0 h 5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7"/>
                  <a:gd name="T40" fmla="*/ 0 h 517"/>
                  <a:gd name="T41" fmla="*/ 277 w 277"/>
                  <a:gd name="T42" fmla="*/ 517 h 5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7" h="517">
                    <a:moveTo>
                      <a:pt x="89" y="0"/>
                    </a:moveTo>
                    <a:lnTo>
                      <a:pt x="191" y="0"/>
                    </a:lnTo>
                    <a:lnTo>
                      <a:pt x="191" y="105"/>
                    </a:lnTo>
                    <a:lnTo>
                      <a:pt x="225" y="105"/>
                    </a:lnTo>
                    <a:lnTo>
                      <a:pt x="276" y="139"/>
                    </a:lnTo>
                    <a:lnTo>
                      <a:pt x="276" y="415"/>
                    </a:lnTo>
                    <a:lnTo>
                      <a:pt x="225" y="516"/>
                    </a:lnTo>
                    <a:lnTo>
                      <a:pt x="51" y="516"/>
                    </a:lnTo>
                    <a:lnTo>
                      <a:pt x="0" y="415"/>
                    </a:lnTo>
                    <a:lnTo>
                      <a:pt x="0" y="139"/>
                    </a:lnTo>
                    <a:lnTo>
                      <a:pt x="51" y="105"/>
                    </a:lnTo>
                    <a:lnTo>
                      <a:pt x="89" y="105"/>
                    </a:lnTo>
                    <a:lnTo>
                      <a:pt x="89" y="0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357" name="Group 220">
              <a:extLst>
                <a:ext uri="{FF2B5EF4-FFF2-40B4-BE49-F238E27FC236}">
                  <a16:creationId xmlns:a16="http://schemas.microsoft.com/office/drawing/2014/main" id="{4959ACD9-20C7-BC1D-7FA2-064FCE0B51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96" y="3223"/>
              <a:ext cx="284" cy="517"/>
              <a:chOff x="2496" y="2112"/>
              <a:chExt cx="181" cy="333"/>
            </a:xfrm>
          </p:grpSpPr>
          <p:sp>
            <p:nvSpPr>
              <p:cNvPr id="21358" name="Freeform 221">
                <a:extLst>
                  <a:ext uri="{FF2B5EF4-FFF2-40B4-BE49-F238E27FC236}">
                    <a16:creationId xmlns:a16="http://schemas.microsoft.com/office/drawing/2014/main" id="{193FEEFC-1F46-DB39-4743-FCA70B33CC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6" y="2112"/>
                <a:ext cx="181" cy="333"/>
              </a:xfrm>
              <a:custGeom>
                <a:avLst/>
                <a:gdLst>
                  <a:gd name="T0" fmla="*/ 1 w 277"/>
                  <a:gd name="T1" fmla="*/ 0 h 517"/>
                  <a:gd name="T2" fmla="*/ 1 w 277"/>
                  <a:gd name="T3" fmla="*/ 0 h 517"/>
                  <a:gd name="T4" fmla="*/ 1 w 277"/>
                  <a:gd name="T5" fmla="*/ 1 h 517"/>
                  <a:gd name="T6" fmla="*/ 1 w 277"/>
                  <a:gd name="T7" fmla="*/ 1 h 517"/>
                  <a:gd name="T8" fmla="*/ 1 w 277"/>
                  <a:gd name="T9" fmla="*/ 1 h 517"/>
                  <a:gd name="T10" fmla="*/ 1 w 277"/>
                  <a:gd name="T11" fmla="*/ 1 h 517"/>
                  <a:gd name="T12" fmla="*/ 1 w 277"/>
                  <a:gd name="T13" fmla="*/ 1 h 517"/>
                  <a:gd name="T14" fmla="*/ 1 w 277"/>
                  <a:gd name="T15" fmla="*/ 1 h 517"/>
                  <a:gd name="T16" fmla="*/ 0 w 277"/>
                  <a:gd name="T17" fmla="*/ 1 h 517"/>
                  <a:gd name="T18" fmla="*/ 0 w 277"/>
                  <a:gd name="T19" fmla="*/ 1 h 517"/>
                  <a:gd name="T20" fmla="*/ 1 w 277"/>
                  <a:gd name="T21" fmla="*/ 1 h 517"/>
                  <a:gd name="T22" fmla="*/ 1 w 277"/>
                  <a:gd name="T23" fmla="*/ 1 h 517"/>
                  <a:gd name="T24" fmla="*/ 1 w 277"/>
                  <a:gd name="T25" fmla="*/ 0 h 5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7"/>
                  <a:gd name="T40" fmla="*/ 0 h 517"/>
                  <a:gd name="T41" fmla="*/ 277 w 277"/>
                  <a:gd name="T42" fmla="*/ 517 h 5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7" h="517">
                    <a:moveTo>
                      <a:pt x="89" y="0"/>
                    </a:moveTo>
                    <a:lnTo>
                      <a:pt x="191" y="0"/>
                    </a:lnTo>
                    <a:lnTo>
                      <a:pt x="191" y="105"/>
                    </a:lnTo>
                    <a:lnTo>
                      <a:pt x="225" y="105"/>
                    </a:lnTo>
                    <a:lnTo>
                      <a:pt x="276" y="139"/>
                    </a:lnTo>
                    <a:lnTo>
                      <a:pt x="276" y="415"/>
                    </a:lnTo>
                    <a:lnTo>
                      <a:pt x="225" y="516"/>
                    </a:lnTo>
                    <a:lnTo>
                      <a:pt x="51" y="516"/>
                    </a:lnTo>
                    <a:lnTo>
                      <a:pt x="0" y="415"/>
                    </a:lnTo>
                    <a:lnTo>
                      <a:pt x="0" y="139"/>
                    </a:lnTo>
                    <a:lnTo>
                      <a:pt x="51" y="105"/>
                    </a:lnTo>
                    <a:lnTo>
                      <a:pt x="89" y="105"/>
                    </a:lnTo>
                    <a:lnTo>
                      <a:pt x="89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59" name="Line 222">
                <a:extLst>
                  <a:ext uri="{FF2B5EF4-FFF2-40B4-BE49-F238E27FC236}">
                    <a16:creationId xmlns:a16="http://schemas.microsoft.com/office/drawing/2014/main" id="{916E0563-BE60-7A26-596E-CC9B770288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32" y="2184"/>
                <a:ext cx="111" cy="2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60" name="Line 223">
                <a:extLst>
                  <a:ext uri="{FF2B5EF4-FFF2-40B4-BE49-F238E27FC236}">
                    <a16:creationId xmlns:a16="http://schemas.microsoft.com/office/drawing/2014/main" id="{6BC8D226-1674-6D2C-A815-4E4A25C4FD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9" y="2186"/>
                <a:ext cx="113" cy="2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532" name="Group 224">
            <a:extLst>
              <a:ext uri="{FF2B5EF4-FFF2-40B4-BE49-F238E27FC236}">
                <a16:creationId xmlns:a16="http://schemas.microsoft.com/office/drawing/2014/main" id="{BB283E1F-445E-76F2-0E17-3EAD8171C2BE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3200400"/>
            <a:ext cx="400050" cy="1193800"/>
            <a:chOff x="2576" y="3378"/>
            <a:chExt cx="252" cy="752"/>
          </a:xfrm>
        </p:grpSpPr>
        <p:grpSp>
          <p:nvGrpSpPr>
            <p:cNvPr id="21343" name="Group 225">
              <a:extLst>
                <a:ext uri="{FF2B5EF4-FFF2-40B4-BE49-F238E27FC236}">
                  <a16:creationId xmlns:a16="http://schemas.microsoft.com/office/drawing/2014/main" id="{A3DDFEB4-7790-2778-777B-DA551998404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744" y="3378"/>
              <a:ext cx="84" cy="621"/>
              <a:chOff x="3936" y="3648"/>
              <a:chExt cx="197" cy="769"/>
            </a:xfrm>
          </p:grpSpPr>
          <p:sp>
            <p:nvSpPr>
              <p:cNvPr id="21351" name="Line 226">
                <a:extLst>
                  <a:ext uri="{FF2B5EF4-FFF2-40B4-BE49-F238E27FC236}">
                    <a16:creationId xmlns:a16="http://schemas.microsoft.com/office/drawing/2014/main" id="{CE47628F-F181-F773-65C1-7A8D261568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23" y="4067"/>
                <a:ext cx="0" cy="3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52" name="Line 227">
                <a:extLst>
                  <a:ext uri="{FF2B5EF4-FFF2-40B4-BE49-F238E27FC236}">
                    <a16:creationId xmlns:a16="http://schemas.microsoft.com/office/drawing/2014/main" id="{DE7A22B5-8D0E-26E8-B862-4BFF055473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46" y="4009"/>
                <a:ext cx="0" cy="3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53" name="Freeform 228">
                <a:extLst>
                  <a:ext uri="{FF2B5EF4-FFF2-40B4-BE49-F238E27FC236}">
                    <a16:creationId xmlns:a16="http://schemas.microsoft.com/office/drawing/2014/main" id="{39C5DFB7-5E19-80A2-BB30-688A64E64C4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936" y="3648"/>
                <a:ext cx="197" cy="515"/>
              </a:xfrm>
              <a:custGeom>
                <a:avLst/>
                <a:gdLst>
                  <a:gd name="T0" fmla="*/ 2116 w 173"/>
                  <a:gd name="T1" fmla="*/ 81139 h 375"/>
                  <a:gd name="T2" fmla="*/ 4184 w 173"/>
                  <a:gd name="T3" fmla="*/ 0 h 375"/>
                  <a:gd name="T4" fmla="*/ 4184 w 173"/>
                  <a:gd name="T5" fmla="*/ 351134 h 375"/>
                  <a:gd name="T6" fmla="*/ 5030 w 173"/>
                  <a:gd name="T7" fmla="*/ 374710 h 375"/>
                  <a:gd name="T8" fmla="*/ 5760 w 173"/>
                  <a:gd name="T9" fmla="*/ 462437 h 375"/>
                  <a:gd name="T10" fmla="*/ 5760 w 173"/>
                  <a:gd name="T11" fmla="*/ 1462527 h 375"/>
                  <a:gd name="T12" fmla="*/ 4941 w 173"/>
                  <a:gd name="T13" fmla="*/ 1801578 h 375"/>
                  <a:gd name="T14" fmla="*/ 1327 w 173"/>
                  <a:gd name="T15" fmla="*/ 1967696 h 375"/>
                  <a:gd name="T16" fmla="*/ 0 w 173"/>
                  <a:gd name="T17" fmla="*/ 1670421 h 375"/>
                  <a:gd name="T18" fmla="*/ 0 w 173"/>
                  <a:gd name="T19" fmla="*/ 663950 h 375"/>
                  <a:gd name="T20" fmla="*/ 980 w 173"/>
                  <a:gd name="T21" fmla="*/ 504668 h 375"/>
                  <a:gd name="T22" fmla="*/ 2025 w 173"/>
                  <a:gd name="T23" fmla="*/ 448234 h 375"/>
                  <a:gd name="T24" fmla="*/ 2095 w 173"/>
                  <a:gd name="T25" fmla="*/ 81139 h 3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3"/>
                  <a:gd name="T40" fmla="*/ 0 h 375"/>
                  <a:gd name="T41" fmla="*/ 173 w 173"/>
                  <a:gd name="T42" fmla="*/ 375 h 3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3" h="375">
                    <a:moveTo>
                      <a:pt x="63" y="15"/>
                    </a:moveTo>
                    <a:lnTo>
                      <a:pt x="126" y="0"/>
                    </a:lnTo>
                    <a:lnTo>
                      <a:pt x="126" y="67"/>
                    </a:lnTo>
                    <a:lnTo>
                      <a:pt x="151" y="71"/>
                    </a:lnTo>
                    <a:lnTo>
                      <a:pt x="173" y="88"/>
                    </a:lnTo>
                    <a:lnTo>
                      <a:pt x="173" y="279"/>
                    </a:lnTo>
                    <a:lnTo>
                      <a:pt x="148" y="343"/>
                    </a:lnTo>
                    <a:lnTo>
                      <a:pt x="40" y="375"/>
                    </a:lnTo>
                    <a:lnTo>
                      <a:pt x="0" y="318"/>
                    </a:lnTo>
                    <a:lnTo>
                      <a:pt x="0" y="127"/>
                    </a:lnTo>
                    <a:lnTo>
                      <a:pt x="29" y="96"/>
                    </a:lnTo>
                    <a:lnTo>
                      <a:pt x="61" y="85"/>
                    </a:lnTo>
                    <a:lnTo>
                      <a:pt x="62" y="1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54" name="Line 229">
                <a:extLst>
                  <a:ext uri="{FF2B5EF4-FFF2-40B4-BE49-F238E27FC236}">
                    <a16:creationId xmlns:a16="http://schemas.microsoft.com/office/drawing/2014/main" id="{29228416-335D-1504-1678-CC22AC68B4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60" y="3800"/>
                <a:ext cx="144" cy="2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55" name="Line 230">
                <a:extLst>
                  <a:ext uri="{FF2B5EF4-FFF2-40B4-BE49-F238E27FC236}">
                    <a16:creationId xmlns:a16="http://schemas.microsoft.com/office/drawing/2014/main" id="{AAB4026B-4A6B-D34F-1FEE-4811194A83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44" y="3784"/>
                <a:ext cx="168" cy="3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344" name="Group 231">
              <a:extLst>
                <a:ext uri="{FF2B5EF4-FFF2-40B4-BE49-F238E27FC236}">
                  <a16:creationId xmlns:a16="http://schemas.microsoft.com/office/drawing/2014/main" id="{8714E4CB-205E-7171-2836-5FAA2057B8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6" y="3496"/>
              <a:ext cx="178" cy="634"/>
              <a:chOff x="1208" y="3056"/>
              <a:chExt cx="204" cy="728"/>
            </a:xfrm>
          </p:grpSpPr>
          <p:sp>
            <p:nvSpPr>
              <p:cNvPr id="21345" name="Freeform 232">
                <a:extLst>
                  <a:ext uri="{FF2B5EF4-FFF2-40B4-BE49-F238E27FC236}">
                    <a16:creationId xmlns:a16="http://schemas.microsoft.com/office/drawing/2014/main" id="{C3C3FF3D-4155-7647-C4FB-9D75F3A9E1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6" y="3330"/>
                <a:ext cx="1" cy="446"/>
              </a:xfrm>
              <a:custGeom>
                <a:avLst/>
                <a:gdLst>
                  <a:gd name="T0" fmla="*/ 0 w 1"/>
                  <a:gd name="T1" fmla="*/ 0 h 446"/>
                  <a:gd name="T2" fmla="*/ 0 w 1"/>
                  <a:gd name="T3" fmla="*/ 446 h 446"/>
                  <a:gd name="T4" fmla="*/ 0 60000 65536"/>
                  <a:gd name="T5" fmla="*/ 0 60000 65536"/>
                  <a:gd name="T6" fmla="*/ 0 w 1"/>
                  <a:gd name="T7" fmla="*/ 0 h 446"/>
                  <a:gd name="T8" fmla="*/ 1 w 1"/>
                  <a:gd name="T9" fmla="*/ 446 h 44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446">
                    <a:moveTo>
                      <a:pt x="0" y="0"/>
                    </a:moveTo>
                    <a:lnTo>
                      <a:pt x="0" y="446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346" name="Group 233">
                <a:extLst>
                  <a:ext uri="{FF2B5EF4-FFF2-40B4-BE49-F238E27FC236}">
                    <a16:creationId xmlns:a16="http://schemas.microsoft.com/office/drawing/2014/main" id="{D6D44D44-A7F9-CFF0-2848-29030700F2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8" y="3056"/>
                <a:ext cx="204" cy="372"/>
                <a:chOff x="2496" y="2112"/>
                <a:chExt cx="181" cy="333"/>
              </a:xfrm>
            </p:grpSpPr>
            <p:sp>
              <p:nvSpPr>
                <p:cNvPr id="21348" name="Freeform 234">
                  <a:extLst>
                    <a:ext uri="{FF2B5EF4-FFF2-40B4-BE49-F238E27FC236}">
                      <a16:creationId xmlns:a16="http://schemas.microsoft.com/office/drawing/2014/main" id="{9CFCD418-19B2-2E2E-FF4E-958DBFB5F8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6" y="2112"/>
                  <a:ext cx="181" cy="333"/>
                </a:xfrm>
                <a:custGeom>
                  <a:avLst/>
                  <a:gdLst>
                    <a:gd name="T0" fmla="*/ 1 w 277"/>
                    <a:gd name="T1" fmla="*/ 0 h 517"/>
                    <a:gd name="T2" fmla="*/ 1 w 277"/>
                    <a:gd name="T3" fmla="*/ 0 h 517"/>
                    <a:gd name="T4" fmla="*/ 1 w 277"/>
                    <a:gd name="T5" fmla="*/ 1 h 517"/>
                    <a:gd name="T6" fmla="*/ 1 w 277"/>
                    <a:gd name="T7" fmla="*/ 1 h 517"/>
                    <a:gd name="T8" fmla="*/ 1 w 277"/>
                    <a:gd name="T9" fmla="*/ 1 h 517"/>
                    <a:gd name="T10" fmla="*/ 1 w 277"/>
                    <a:gd name="T11" fmla="*/ 1 h 517"/>
                    <a:gd name="T12" fmla="*/ 1 w 277"/>
                    <a:gd name="T13" fmla="*/ 1 h 517"/>
                    <a:gd name="T14" fmla="*/ 1 w 277"/>
                    <a:gd name="T15" fmla="*/ 1 h 517"/>
                    <a:gd name="T16" fmla="*/ 0 w 277"/>
                    <a:gd name="T17" fmla="*/ 1 h 517"/>
                    <a:gd name="T18" fmla="*/ 0 w 277"/>
                    <a:gd name="T19" fmla="*/ 1 h 517"/>
                    <a:gd name="T20" fmla="*/ 1 w 277"/>
                    <a:gd name="T21" fmla="*/ 1 h 517"/>
                    <a:gd name="T22" fmla="*/ 1 w 277"/>
                    <a:gd name="T23" fmla="*/ 1 h 517"/>
                    <a:gd name="T24" fmla="*/ 1 w 277"/>
                    <a:gd name="T25" fmla="*/ 0 h 5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77"/>
                    <a:gd name="T40" fmla="*/ 0 h 517"/>
                    <a:gd name="T41" fmla="*/ 277 w 277"/>
                    <a:gd name="T42" fmla="*/ 517 h 5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77" h="517">
                      <a:moveTo>
                        <a:pt x="89" y="0"/>
                      </a:moveTo>
                      <a:lnTo>
                        <a:pt x="191" y="0"/>
                      </a:lnTo>
                      <a:lnTo>
                        <a:pt x="191" y="105"/>
                      </a:lnTo>
                      <a:lnTo>
                        <a:pt x="225" y="105"/>
                      </a:lnTo>
                      <a:lnTo>
                        <a:pt x="276" y="139"/>
                      </a:lnTo>
                      <a:lnTo>
                        <a:pt x="276" y="415"/>
                      </a:lnTo>
                      <a:lnTo>
                        <a:pt x="225" y="516"/>
                      </a:lnTo>
                      <a:lnTo>
                        <a:pt x="51" y="516"/>
                      </a:lnTo>
                      <a:lnTo>
                        <a:pt x="0" y="415"/>
                      </a:lnTo>
                      <a:lnTo>
                        <a:pt x="0" y="139"/>
                      </a:lnTo>
                      <a:lnTo>
                        <a:pt x="51" y="105"/>
                      </a:lnTo>
                      <a:lnTo>
                        <a:pt x="89" y="105"/>
                      </a:lnTo>
                      <a:lnTo>
                        <a:pt x="89" y="0"/>
                      </a:lnTo>
                    </a:path>
                  </a:pathLst>
                </a:custGeom>
                <a:solidFill>
                  <a:schemeClr val="bg1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49" name="Line 235">
                  <a:extLst>
                    <a:ext uri="{FF2B5EF4-FFF2-40B4-BE49-F238E27FC236}">
                      <a16:creationId xmlns:a16="http://schemas.microsoft.com/office/drawing/2014/main" id="{EBB5AB8E-0F6E-0DAD-1569-973B4D65F9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32" y="2184"/>
                  <a:ext cx="111" cy="2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50" name="Line 236">
                  <a:extLst>
                    <a:ext uri="{FF2B5EF4-FFF2-40B4-BE49-F238E27FC236}">
                      <a16:creationId xmlns:a16="http://schemas.microsoft.com/office/drawing/2014/main" id="{A5984138-CD3E-53CC-D945-7BE21DC53B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29" y="2186"/>
                  <a:ext cx="113" cy="2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347" name="Freeform 237">
                <a:extLst>
                  <a:ext uri="{FF2B5EF4-FFF2-40B4-BE49-F238E27FC236}">
                    <a16:creationId xmlns:a16="http://schemas.microsoft.com/office/drawing/2014/main" id="{070774A7-6DDD-7078-F1C9-2BA2F88E1D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8" y="3338"/>
                <a:ext cx="1" cy="446"/>
              </a:xfrm>
              <a:custGeom>
                <a:avLst/>
                <a:gdLst>
                  <a:gd name="T0" fmla="*/ 0 w 1"/>
                  <a:gd name="T1" fmla="*/ 0 h 446"/>
                  <a:gd name="T2" fmla="*/ 0 w 1"/>
                  <a:gd name="T3" fmla="*/ 446 h 446"/>
                  <a:gd name="T4" fmla="*/ 0 60000 65536"/>
                  <a:gd name="T5" fmla="*/ 0 60000 65536"/>
                  <a:gd name="T6" fmla="*/ 0 w 1"/>
                  <a:gd name="T7" fmla="*/ 0 h 446"/>
                  <a:gd name="T8" fmla="*/ 1 w 1"/>
                  <a:gd name="T9" fmla="*/ 446 h 44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446">
                    <a:moveTo>
                      <a:pt x="0" y="0"/>
                    </a:moveTo>
                    <a:lnTo>
                      <a:pt x="0" y="446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0536" name="Group 288">
            <a:extLst>
              <a:ext uri="{FF2B5EF4-FFF2-40B4-BE49-F238E27FC236}">
                <a16:creationId xmlns:a16="http://schemas.microsoft.com/office/drawing/2014/main" id="{DE0BE9E1-5849-9112-DD73-2B882C9B32F4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286000"/>
            <a:ext cx="222250" cy="858838"/>
            <a:chOff x="384" y="816"/>
            <a:chExt cx="140" cy="541"/>
          </a:xfrm>
        </p:grpSpPr>
        <p:sp>
          <p:nvSpPr>
            <p:cNvPr id="21293" name="Line 289">
              <a:extLst>
                <a:ext uri="{FF2B5EF4-FFF2-40B4-BE49-F238E27FC236}">
                  <a16:creationId xmlns:a16="http://schemas.microsoft.com/office/drawing/2014/main" id="{2AA51F0E-3165-2291-6DBE-BC685A53FF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0" y="1109"/>
              <a:ext cx="0" cy="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94" name="Line 290">
              <a:extLst>
                <a:ext uri="{FF2B5EF4-FFF2-40B4-BE49-F238E27FC236}">
                  <a16:creationId xmlns:a16="http://schemas.microsoft.com/office/drawing/2014/main" id="{46082798-4757-074D-4F89-B756DFDE9E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1" y="1071"/>
              <a:ext cx="0" cy="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95" name="Freeform 291">
              <a:extLst>
                <a:ext uri="{FF2B5EF4-FFF2-40B4-BE49-F238E27FC236}">
                  <a16:creationId xmlns:a16="http://schemas.microsoft.com/office/drawing/2014/main" id="{88F5D788-E16E-C3E0-FB33-BF34A4E5B46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84" y="816"/>
              <a:ext cx="140" cy="364"/>
            </a:xfrm>
            <a:custGeom>
              <a:avLst/>
              <a:gdLst>
                <a:gd name="T0" fmla="*/ 2 w 173"/>
                <a:gd name="T1" fmla="*/ 15 h 375"/>
                <a:gd name="T2" fmla="*/ 2 w 173"/>
                <a:gd name="T3" fmla="*/ 0 h 375"/>
                <a:gd name="T4" fmla="*/ 2 w 173"/>
                <a:gd name="T5" fmla="*/ 32 h 375"/>
                <a:gd name="T6" fmla="*/ 2 w 173"/>
                <a:gd name="T7" fmla="*/ 34 h 375"/>
                <a:gd name="T8" fmla="*/ 2 w 173"/>
                <a:gd name="T9" fmla="*/ 42 h 375"/>
                <a:gd name="T10" fmla="*/ 2 w 173"/>
                <a:gd name="T11" fmla="*/ 125 h 375"/>
                <a:gd name="T12" fmla="*/ 2 w 173"/>
                <a:gd name="T13" fmla="*/ 154 h 375"/>
                <a:gd name="T14" fmla="*/ 2 w 173"/>
                <a:gd name="T15" fmla="*/ 169 h 375"/>
                <a:gd name="T16" fmla="*/ 0 w 173"/>
                <a:gd name="T17" fmla="*/ 142 h 375"/>
                <a:gd name="T18" fmla="*/ 0 w 173"/>
                <a:gd name="T19" fmla="*/ 57 h 375"/>
                <a:gd name="T20" fmla="*/ 2 w 173"/>
                <a:gd name="T21" fmla="*/ 44 h 375"/>
                <a:gd name="T22" fmla="*/ 2 w 173"/>
                <a:gd name="T23" fmla="*/ 41 h 375"/>
                <a:gd name="T24" fmla="*/ 2 w 173"/>
                <a:gd name="T25" fmla="*/ 15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3"/>
                <a:gd name="T40" fmla="*/ 0 h 375"/>
                <a:gd name="T41" fmla="*/ 173 w 173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3" h="375">
                  <a:moveTo>
                    <a:pt x="63" y="15"/>
                  </a:moveTo>
                  <a:lnTo>
                    <a:pt x="126" y="0"/>
                  </a:lnTo>
                  <a:lnTo>
                    <a:pt x="126" y="67"/>
                  </a:lnTo>
                  <a:lnTo>
                    <a:pt x="151" y="71"/>
                  </a:lnTo>
                  <a:lnTo>
                    <a:pt x="173" y="88"/>
                  </a:lnTo>
                  <a:lnTo>
                    <a:pt x="173" y="279"/>
                  </a:lnTo>
                  <a:lnTo>
                    <a:pt x="148" y="343"/>
                  </a:lnTo>
                  <a:lnTo>
                    <a:pt x="40" y="375"/>
                  </a:lnTo>
                  <a:lnTo>
                    <a:pt x="0" y="318"/>
                  </a:lnTo>
                  <a:lnTo>
                    <a:pt x="0" y="127"/>
                  </a:lnTo>
                  <a:lnTo>
                    <a:pt x="29" y="96"/>
                  </a:lnTo>
                  <a:lnTo>
                    <a:pt x="61" y="85"/>
                  </a:lnTo>
                  <a:lnTo>
                    <a:pt x="62" y="15"/>
                  </a:lnTo>
                </a:path>
              </a:pathLst>
            </a:custGeom>
            <a:solidFill>
              <a:srgbClr val="FFCC99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37" name="Group 292">
            <a:extLst>
              <a:ext uri="{FF2B5EF4-FFF2-40B4-BE49-F238E27FC236}">
                <a16:creationId xmlns:a16="http://schemas.microsoft.com/office/drawing/2014/main" id="{FB08BC2E-66DA-E37A-234F-AC6D4B09045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28600" y="1219200"/>
            <a:ext cx="222250" cy="858838"/>
            <a:chOff x="384" y="816"/>
            <a:chExt cx="140" cy="541"/>
          </a:xfrm>
        </p:grpSpPr>
        <p:sp>
          <p:nvSpPr>
            <p:cNvPr id="21290" name="Line 293">
              <a:extLst>
                <a:ext uri="{FF2B5EF4-FFF2-40B4-BE49-F238E27FC236}">
                  <a16:creationId xmlns:a16="http://schemas.microsoft.com/office/drawing/2014/main" id="{BDFD9B7F-4668-B431-CFF4-EA51D433CB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0" y="1109"/>
              <a:ext cx="0" cy="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91" name="Line 294">
              <a:extLst>
                <a:ext uri="{FF2B5EF4-FFF2-40B4-BE49-F238E27FC236}">
                  <a16:creationId xmlns:a16="http://schemas.microsoft.com/office/drawing/2014/main" id="{1D4EE02B-EA94-B3BC-03C1-BF0EDF72C6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1" y="1071"/>
              <a:ext cx="0" cy="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92" name="Freeform 295">
              <a:extLst>
                <a:ext uri="{FF2B5EF4-FFF2-40B4-BE49-F238E27FC236}">
                  <a16:creationId xmlns:a16="http://schemas.microsoft.com/office/drawing/2014/main" id="{B9F66CF5-6E63-94F1-BF2D-F55145BB468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84" y="816"/>
              <a:ext cx="140" cy="364"/>
            </a:xfrm>
            <a:custGeom>
              <a:avLst/>
              <a:gdLst>
                <a:gd name="T0" fmla="*/ 2 w 173"/>
                <a:gd name="T1" fmla="*/ 15 h 375"/>
                <a:gd name="T2" fmla="*/ 2 w 173"/>
                <a:gd name="T3" fmla="*/ 0 h 375"/>
                <a:gd name="T4" fmla="*/ 2 w 173"/>
                <a:gd name="T5" fmla="*/ 32 h 375"/>
                <a:gd name="T6" fmla="*/ 2 w 173"/>
                <a:gd name="T7" fmla="*/ 34 h 375"/>
                <a:gd name="T8" fmla="*/ 2 w 173"/>
                <a:gd name="T9" fmla="*/ 42 h 375"/>
                <a:gd name="T10" fmla="*/ 2 w 173"/>
                <a:gd name="T11" fmla="*/ 125 h 375"/>
                <a:gd name="T12" fmla="*/ 2 w 173"/>
                <a:gd name="T13" fmla="*/ 154 h 375"/>
                <a:gd name="T14" fmla="*/ 2 w 173"/>
                <a:gd name="T15" fmla="*/ 169 h 375"/>
                <a:gd name="T16" fmla="*/ 0 w 173"/>
                <a:gd name="T17" fmla="*/ 142 h 375"/>
                <a:gd name="T18" fmla="*/ 0 w 173"/>
                <a:gd name="T19" fmla="*/ 57 h 375"/>
                <a:gd name="T20" fmla="*/ 2 w 173"/>
                <a:gd name="T21" fmla="*/ 44 h 375"/>
                <a:gd name="T22" fmla="*/ 2 w 173"/>
                <a:gd name="T23" fmla="*/ 41 h 375"/>
                <a:gd name="T24" fmla="*/ 2 w 173"/>
                <a:gd name="T25" fmla="*/ 15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3"/>
                <a:gd name="T40" fmla="*/ 0 h 375"/>
                <a:gd name="T41" fmla="*/ 173 w 173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3" h="375">
                  <a:moveTo>
                    <a:pt x="63" y="15"/>
                  </a:moveTo>
                  <a:lnTo>
                    <a:pt x="126" y="0"/>
                  </a:lnTo>
                  <a:lnTo>
                    <a:pt x="126" y="67"/>
                  </a:lnTo>
                  <a:lnTo>
                    <a:pt x="151" y="71"/>
                  </a:lnTo>
                  <a:lnTo>
                    <a:pt x="173" y="88"/>
                  </a:lnTo>
                  <a:lnTo>
                    <a:pt x="173" y="279"/>
                  </a:lnTo>
                  <a:lnTo>
                    <a:pt x="148" y="343"/>
                  </a:lnTo>
                  <a:lnTo>
                    <a:pt x="40" y="375"/>
                  </a:lnTo>
                  <a:lnTo>
                    <a:pt x="0" y="318"/>
                  </a:lnTo>
                  <a:lnTo>
                    <a:pt x="0" y="127"/>
                  </a:lnTo>
                  <a:lnTo>
                    <a:pt x="29" y="96"/>
                  </a:lnTo>
                  <a:lnTo>
                    <a:pt x="61" y="85"/>
                  </a:lnTo>
                  <a:lnTo>
                    <a:pt x="62" y="15"/>
                  </a:lnTo>
                </a:path>
              </a:pathLst>
            </a:custGeom>
            <a:solidFill>
              <a:srgbClr val="FFCC99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38" name="Group 296">
            <a:extLst>
              <a:ext uri="{FF2B5EF4-FFF2-40B4-BE49-F238E27FC236}">
                <a16:creationId xmlns:a16="http://schemas.microsoft.com/office/drawing/2014/main" id="{6A7083A7-C261-1E51-E7FF-97B96ACB74E5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2286000"/>
            <a:ext cx="222250" cy="858838"/>
            <a:chOff x="366" y="1371"/>
            <a:chExt cx="140" cy="541"/>
          </a:xfrm>
        </p:grpSpPr>
        <p:sp>
          <p:nvSpPr>
            <p:cNvPr id="21287" name="Line 297">
              <a:extLst>
                <a:ext uri="{FF2B5EF4-FFF2-40B4-BE49-F238E27FC236}">
                  <a16:creationId xmlns:a16="http://schemas.microsoft.com/office/drawing/2014/main" id="{E26BAED7-6581-0F9E-4115-25CB6748EB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2" y="1664"/>
              <a:ext cx="0" cy="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88" name="Line 298">
              <a:extLst>
                <a:ext uri="{FF2B5EF4-FFF2-40B4-BE49-F238E27FC236}">
                  <a16:creationId xmlns:a16="http://schemas.microsoft.com/office/drawing/2014/main" id="{68C24F48-61A5-749C-F393-A8C299CC25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3" y="1626"/>
              <a:ext cx="0" cy="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89" name="Freeform 299">
              <a:extLst>
                <a:ext uri="{FF2B5EF4-FFF2-40B4-BE49-F238E27FC236}">
                  <a16:creationId xmlns:a16="http://schemas.microsoft.com/office/drawing/2014/main" id="{32D6C56D-C008-0E13-9442-E21CE07D0F8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66" y="1371"/>
              <a:ext cx="140" cy="364"/>
            </a:xfrm>
            <a:custGeom>
              <a:avLst/>
              <a:gdLst>
                <a:gd name="T0" fmla="*/ 2 w 173"/>
                <a:gd name="T1" fmla="*/ 15 h 375"/>
                <a:gd name="T2" fmla="*/ 2 w 173"/>
                <a:gd name="T3" fmla="*/ 0 h 375"/>
                <a:gd name="T4" fmla="*/ 2 w 173"/>
                <a:gd name="T5" fmla="*/ 32 h 375"/>
                <a:gd name="T6" fmla="*/ 2 w 173"/>
                <a:gd name="T7" fmla="*/ 34 h 375"/>
                <a:gd name="T8" fmla="*/ 2 w 173"/>
                <a:gd name="T9" fmla="*/ 42 h 375"/>
                <a:gd name="T10" fmla="*/ 2 w 173"/>
                <a:gd name="T11" fmla="*/ 125 h 375"/>
                <a:gd name="T12" fmla="*/ 2 w 173"/>
                <a:gd name="T13" fmla="*/ 154 h 375"/>
                <a:gd name="T14" fmla="*/ 2 w 173"/>
                <a:gd name="T15" fmla="*/ 169 h 375"/>
                <a:gd name="T16" fmla="*/ 0 w 173"/>
                <a:gd name="T17" fmla="*/ 142 h 375"/>
                <a:gd name="T18" fmla="*/ 0 w 173"/>
                <a:gd name="T19" fmla="*/ 57 h 375"/>
                <a:gd name="T20" fmla="*/ 2 w 173"/>
                <a:gd name="T21" fmla="*/ 44 h 375"/>
                <a:gd name="T22" fmla="*/ 2 w 173"/>
                <a:gd name="T23" fmla="*/ 41 h 375"/>
                <a:gd name="T24" fmla="*/ 2 w 173"/>
                <a:gd name="T25" fmla="*/ 15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3"/>
                <a:gd name="T40" fmla="*/ 0 h 375"/>
                <a:gd name="T41" fmla="*/ 173 w 173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3" h="375">
                  <a:moveTo>
                    <a:pt x="63" y="15"/>
                  </a:moveTo>
                  <a:lnTo>
                    <a:pt x="126" y="0"/>
                  </a:lnTo>
                  <a:lnTo>
                    <a:pt x="126" y="67"/>
                  </a:lnTo>
                  <a:lnTo>
                    <a:pt x="151" y="71"/>
                  </a:lnTo>
                  <a:lnTo>
                    <a:pt x="173" y="88"/>
                  </a:lnTo>
                  <a:lnTo>
                    <a:pt x="173" y="279"/>
                  </a:lnTo>
                  <a:lnTo>
                    <a:pt x="148" y="343"/>
                  </a:lnTo>
                  <a:lnTo>
                    <a:pt x="40" y="375"/>
                  </a:lnTo>
                  <a:lnTo>
                    <a:pt x="0" y="318"/>
                  </a:lnTo>
                  <a:lnTo>
                    <a:pt x="0" y="127"/>
                  </a:lnTo>
                  <a:lnTo>
                    <a:pt x="29" y="96"/>
                  </a:lnTo>
                  <a:lnTo>
                    <a:pt x="61" y="85"/>
                  </a:lnTo>
                  <a:lnTo>
                    <a:pt x="62" y="15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39" name="Group 300">
            <a:extLst>
              <a:ext uri="{FF2B5EF4-FFF2-40B4-BE49-F238E27FC236}">
                <a16:creationId xmlns:a16="http://schemas.microsoft.com/office/drawing/2014/main" id="{49AA1E55-B8BA-6E6A-C03A-CF7BE1C5540C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2286000"/>
            <a:ext cx="222250" cy="858838"/>
            <a:chOff x="528" y="1344"/>
            <a:chExt cx="140" cy="541"/>
          </a:xfrm>
        </p:grpSpPr>
        <p:grpSp>
          <p:nvGrpSpPr>
            <p:cNvPr id="21281" name="Group 301">
              <a:extLst>
                <a:ext uri="{FF2B5EF4-FFF2-40B4-BE49-F238E27FC236}">
                  <a16:creationId xmlns:a16="http://schemas.microsoft.com/office/drawing/2014/main" id="{C4323BC1-1AB8-2B14-4DDE-B8D3BB5B8B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1344"/>
              <a:ext cx="140" cy="541"/>
              <a:chOff x="366" y="1371"/>
              <a:chExt cx="140" cy="541"/>
            </a:xfrm>
          </p:grpSpPr>
          <p:sp>
            <p:nvSpPr>
              <p:cNvPr id="21284" name="Line 302">
                <a:extLst>
                  <a:ext uri="{FF2B5EF4-FFF2-40B4-BE49-F238E27FC236}">
                    <a16:creationId xmlns:a16="http://schemas.microsoft.com/office/drawing/2014/main" id="{9A038E73-CC21-596E-348E-461C803CB5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2" y="1664"/>
                <a:ext cx="0" cy="2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85" name="Line 303">
                <a:extLst>
                  <a:ext uri="{FF2B5EF4-FFF2-40B4-BE49-F238E27FC236}">
                    <a16:creationId xmlns:a16="http://schemas.microsoft.com/office/drawing/2014/main" id="{7E0C5ACA-0703-ABFC-59DB-35FB34E7E0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3" y="1626"/>
                <a:ext cx="0" cy="2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86" name="Freeform 304">
                <a:extLst>
                  <a:ext uri="{FF2B5EF4-FFF2-40B4-BE49-F238E27FC236}">
                    <a16:creationId xmlns:a16="http://schemas.microsoft.com/office/drawing/2014/main" id="{8CA08F14-A9C6-63BE-B809-B36CE3A5BDC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66" y="1371"/>
                <a:ext cx="140" cy="364"/>
              </a:xfrm>
              <a:custGeom>
                <a:avLst/>
                <a:gdLst>
                  <a:gd name="T0" fmla="*/ 2 w 173"/>
                  <a:gd name="T1" fmla="*/ 15 h 375"/>
                  <a:gd name="T2" fmla="*/ 2 w 173"/>
                  <a:gd name="T3" fmla="*/ 0 h 375"/>
                  <a:gd name="T4" fmla="*/ 2 w 173"/>
                  <a:gd name="T5" fmla="*/ 32 h 375"/>
                  <a:gd name="T6" fmla="*/ 2 w 173"/>
                  <a:gd name="T7" fmla="*/ 34 h 375"/>
                  <a:gd name="T8" fmla="*/ 2 w 173"/>
                  <a:gd name="T9" fmla="*/ 42 h 375"/>
                  <a:gd name="T10" fmla="*/ 2 w 173"/>
                  <a:gd name="T11" fmla="*/ 125 h 375"/>
                  <a:gd name="T12" fmla="*/ 2 w 173"/>
                  <a:gd name="T13" fmla="*/ 154 h 375"/>
                  <a:gd name="T14" fmla="*/ 2 w 173"/>
                  <a:gd name="T15" fmla="*/ 169 h 375"/>
                  <a:gd name="T16" fmla="*/ 0 w 173"/>
                  <a:gd name="T17" fmla="*/ 142 h 375"/>
                  <a:gd name="T18" fmla="*/ 0 w 173"/>
                  <a:gd name="T19" fmla="*/ 57 h 375"/>
                  <a:gd name="T20" fmla="*/ 2 w 173"/>
                  <a:gd name="T21" fmla="*/ 44 h 375"/>
                  <a:gd name="T22" fmla="*/ 2 w 173"/>
                  <a:gd name="T23" fmla="*/ 41 h 375"/>
                  <a:gd name="T24" fmla="*/ 2 w 173"/>
                  <a:gd name="T25" fmla="*/ 15 h 3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3"/>
                  <a:gd name="T40" fmla="*/ 0 h 375"/>
                  <a:gd name="T41" fmla="*/ 173 w 173"/>
                  <a:gd name="T42" fmla="*/ 375 h 3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3" h="375">
                    <a:moveTo>
                      <a:pt x="63" y="15"/>
                    </a:moveTo>
                    <a:lnTo>
                      <a:pt x="126" y="0"/>
                    </a:lnTo>
                    <a:lnTo>
                      <a:pt x="126" y="67"/>
                    </a:lnTo>
                    <a:lnTo>
                      <a:pt x="151" y="71"/>
                    </a:lnTo>
                    <a:lnTo>
                      <a:pt x="173" y="88"/>
                    </a:lnTo>
                    <a:lnTo>
                      <a:pt x="173" y="279"/>
                    </a:lnTo>
                    <a:lnTo>
                      <a:pt x="148" y="343"/>
                    </a:lnTo>
                    <a:lnTo>
                      <a:pt x="40" y="375"/>
                    </a:lnTo>
                    <a:lnTo>
                      <a:pt x="0" y="318"/>
                    </a:lnTo>
                    <a:lnTo>
                      <a:pt x="0" y="127"/>
                    </a:lnTo>
                    <a:lnTo>
                      <a:pt x="29" y="96"/>
                    </a:lnTo>
                    <a:lnTo>
                      <a:pt x="61" y="85"/>
                    </a:lnTo>
                    <a:lnTo>
                      <a:pt x="62" y="1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282" name="Line 305">
              <a:extLst>
                <a:ext uri="{FF2B5EF4-FFF2-40B4-BE49-F238E27FC236}">
                  <a16:creationId xmlns:a16="http://schemas.microsoft.com/office/drawing/2014/main" id="{65F02012-3254-3EA4-EC96-FC933632A3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6" y="1461"/>
              <a:ext cx="108" cy="2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83" name="Line 306">
              <a:extLst>
                <a:ext uri="{FF2B5EF4-FFF2-40B4-BE49-F238E27FC236}">
                  <a16:creationId xmlns:a16="http://schemas.microsoft.com/office/drawing/2014/main" id="{010F8136-9C8C-93D3-2702-6A0E777DBB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" y="1431"/>
              <a:ext cx="93" cy="2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40" name="Group 307">
            <a:extLst>
              <a:ext uri="{FF2B5EF4-FFF2-40B4-BE49-F238E27FC236}">
                <a16:creationId xmlns:a16="http://schemas.microsoft.com/office/drawing/2014/main" id="{73096A72-C5F9-1E0C-8F1D-F1322D6CE8F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38200" y="1219200"/>
            <a:ext cx="222250" cy="858838"/>
            <a:chOff x="528" y="1344"/>
            <a:chExt cx="140" cy="541"/>
          </a:xfrm>
        </p:grpSpPr>
        <p:grpSp>
          <p:nvGrpSpPr>
            <p:cNvPr id="21275" name="Group 308">
              <a:extLst>
                <a:ext uri="{FF2B5EF4-FFF2-40B4-BE49-F238E27FC236}">
                  <a16:creationId xmlns:a16="http://schemas.microsoft.com/office/drawing/2014/main" id="{264C260B-50F6-F304-0574-FD391924A4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1344"/>
              <a:ext cx="140" cy="541"/>
              <a:chOff x="366" y="1371"/>
              <a:chExt cx="140" cy="541"/>
            </a:xfrm>
          </p:grpSpPr>
          <p:sp>
            <p:nvSpPr>
              <p:cNvPr id="21278" name="Line 309">
                <a:extLst>
                  <a:ext uri="{FF2B5EF4-FFF2-40B4-BE49-F238E27FC236}">
                    <a16:creationId xmlns:a16="http://schemas.microsoft.com/office/drawing/2014/main" id="{71BE4421-9CE4-CB38-7849-1118275F5D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2" y="1664"/>
                <a:ext cx="0" cy="2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79" name="Line 310">
                <a:extLst>
                  <a:ext uri="{FF2B5EF4-FFF2-40B4-BE49-F238E27FC236}">
                    <a16:creationId xmlns:a16="http://schemas.microsoft.com/office/drawing/2014/main" id="{6421A4AB-41DE-25F2-C26E-97C1A346F3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3" y="1626"/>
                <a:ext cx="0" cy="2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80" name="Freeform 311">
                <a:extLst>
                  <a:ext uri="{FF2B5EF4-FFF2-40B4-BE49-F238E27FC236}">
                    <a16:creationId xmlns:a16="http://schemas.microsoft.com/office/drawing/2014/main" id="{18C35594-2417-A3BE-6D5D-733643A63A8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66" y="1371"/>
                <a:ext cx="140" cy="364"/>
              </a:xfrm>
              <a:custGeom>
                <a:avLst/>
                <a:gdLst>
                  <a:gd name="T0" fmla="*/ 2 w 173"/>
                  <a:gd name="T1" fmla="*/ 15 h 375"/>
                  <a:gd name="T2" fmla="*/ 2 w 173"/>
                  <a:gd name="T3" fmla="*/ 0 h 375"/>
                  <a:gd name="T4" fmla="*/ 2 w 173"/>
                  <a:gd name="T5" fmla="*/ 32 h 375"/>
                  <a:gd name="T6" fmla="*/ 2 w 173"/>
                  <a:gd name="T7" fmla="*/ 34 h 375"/>
                  <a:gd name="T8" fmla="*/ 2 w 173"/>
                  <a:gd name="T9" fmla="*/ 42 h 375"/>
                  <a:gd name="T10" fmla="*/ 2 w 173"/>
                  <a:gd name="T11" fmla="*/ 125 h 375"/>
                  <a:gd name="T12" fmla="*/ 2 w 173"/>
                  <a:gd name="T13" fmla="*/ 154 h 375"/>
                  <a:gd name="T14" fmla="*/ 2 w 173"/>
                  <a:gd name="T15" fmla="*/ 169 h 375"/>
                  <a:gd name="T16" fmla="*/ 0 w 173"/>
                  <a:gd name="T17" fmla="*/ 142 h 375"/>
                  <a:gd name="T18" fmla="*/ 0 w 173"/>
                  <a:gd name="T19" fmla="*/ 57 h 375"/>
                  <a:gd name="T20" fmla="*/ 2 w 173"/>
                  <a:gd name="T21" fmla="*/ 44 h 375"/>
                  <a:gd name="T22" fmla="*/ 2 w 173"/>
                  <a:gd name="T23" fmla="*/ 41 h 375"/>
                  <a:gd name="T24" fmla="*/ 2 w 173"/>
                  <a:gd name="T25" fmla="*/ 15 h 3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3"/>
                  <a:gd name="T40" fmla="*/ 0 h 375"/>
                  <a:gd name="T41" fmla="*/ 173 w 173"/>
                  <a:gd name="T42" fmla="*/ 375 h 3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3" h="375">
                    <a:moveTo>
                      <a:pt x="63" y="15"/>
                    </a:moveTo>
                    <a:lnTo>
                      <a:pt x="126" y="0"/>
                    </a:lnTo>
                    <a:lnTo>
                      <a:pt x="126" y="67"/>
                    </a:lnTo>
                    <a:lnTo>
                      <a:pt x="151" y="71"/>
                    </a:lnTo>
                    <a:lnTo>
                      <a:pt x="173" y="88"/>
                    </a:lnTo>
                    <a:lnTo>
                      <a:pt x="173" y="279"/>
                    </a:lnTo>
                    <a:lnTo>
                      <a:pt x="148" y="343"/>
                    </a:lnTo>
                    <a:lnTo>
                      <a:pt x="40" y="375"/>
                    </a:lnTo>
                    <a:lnTo>
                      <a:pt x="0" y="318"/>
                    </a:lnTo>
                    <a:lnTo>
                      <a:pt x="0" y="127"/>
                    </a:lnTo>
                    <a:lnTo>
                      <a:pt x="29" y="96"/>
                    </a:lnTo>
                    <a:lnTo>
                      <a:pt x="61" y="85"/>
                    </a:lnTo>
                    <a:lnTo>
                      <a:pt x="62" y="1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276" name="Line 312">
              <a:extLst>
                <a:ext uri="{FF2B5EF4-FFF2-40B4-BE49-F238E27FC236}">
                  <a16:creationId xmlns:a16="http://schemas.microsoft.com/office/drawing/2014/main" id="{DE60C366-1E78-D33B-83BE-A27E5FAB11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6" y="1461"/>
              <a:ext cx="108" cy="2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77" name="Line 313">
              <a:extLst>
                <a:ext uri="{FF2B5EF4-FFF2-40B4-BE49-F238E27FC236}">
                  <a16:creationId xmlns:a16="http://schemas.microsoft.com/office/drawing/2014/main" id="{02B01CA4-3477-5B55-73D4-991085FF85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" y="1431"/>
              <a:ext cx="93" cy="2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41" name="Group 314">
            <a:extLst>
              <a:ext uri="{FF2B5EF4-FFF2-40B4-BE49-F238E27FC236}">
                <a16:creationId xmlns:a16="http://schemas.microsoft.com/office/drawing/2014/main" id="{876B6E83-08DA-349D-108E-74FE02F83FF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33400" y="1219200"/>
            <a:ext cx="222250" cy="858838"/>
            <a:chOff x="366" y="1371"/>
            <a:chExt cx="140" cy="541"/>
          </a:xfrm>
        </p:grpSpPr>
        <p:sp>
          <p:nvSpPr>
            <p:cNvPr id="21272" name="Line 315">
              <a:extLst>
                <a:ext uri="{FF2B5EF4-FFF2-40B4-BE49-F238E27FC236}">
                  <a16:creationId xmlns:a16="http://schemas.microsoft.com/office/drawing/2014/main" id="{72098A7A-760A-1A16-9FA7-0D81D1948C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2" y="1664"/>
              <a:ext cx="0" cy="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73" name="Line 316">
              <a:extLst>
                <a:ext uri="{FF2B5EF4-FFF2-40B4-BE49-F238E27FC236}">
                  <a16:creationId xmlns:a16="http://schemas.microsoft.com/office/drawing/2014/main" id="{89B4DC70-408B-F262-6C04-D8B5D54B16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3" y="1626"/>
              <a:ext cx="0" cy="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74" name="Freeform 317">
              <a:extLst>
                <a:ext uri="{FF2B5EF4-FFF2-40B4-BE49-F238E27FC236}">
                  <a16:creationId xmlns:a16="http://schemas.microsoft.com/office/drawing/2014/main" id="{239B3328-D31A-ED27-9142-290F6300355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66" y="1371"/>
              <a:ext cx="140" cy="364"/>
            </a:xfrm>
            <a:custGeom>
              <a:avLst/>
              <a:gdLst>
                <a:gd name="T0" fmla="*/ 2 w 173"/>
                <a:gd name="T1" fmla="*/ 15 h 375"/>
                <a:gd name="T2" fmla="*/ 2 w 173"/>
                <a:gd name="T3" fmla="*/ 0 h 375"/>
                <a:gd name="T4" fmla="*/ 2 w 173"/>
                <a:gd name="T5" fmla="*/ 32 h 375"/>
                <a:gd name="T6" fmla="*/ 2 w 173"/>
                <a:gd name="T7" fmla="*/ 34 h 375"/>
                <a:gd name="T8" fmla="*/ 2 w 173"/>
                <a:gd name="T9" fmla="*/ 42 h 375"/>
                <a:gd name="T10" fmla="*/ 2 w 173"/>
                <a:gd name="T11" fmla="*/ 125 h 375"/>
                <a:gd name="T12" fmla="*/ 2 w 173"/>
                <a:gd name="T13" fmla="*/ 154 h 375"/>
                <a:gd name="T14" fmla="*/ 2 w 173"/>
                <a:gd name="T15" fmla="*/ 169 h 375"/>
                <a:gd name="T16" fmla="*/ 0 w 173"/>
                <a:gd name="T17" fmla="*/ 142 h 375"/>
                <a:gd name="T18" fmla="*/ 0 w 173"/>
                <a:gd name="T19" fmla="*/ 57 h 375"/>
                <a:gd name="T20" fmla="*/ 2 w 173"/>
                <a:gd name="T21" fmla="*/ 44 h 375"/>
                <a:gd name="T22" fmla="*/ 2 w 173"/>
                <a:gd name="T23" fmla="*/ 41 h 375"/>
                <a:gd name="T24" fmla="*/ 2 w 173"/>
                <a:gd name="T25" fmla="*/ 15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3"/>
                <a:gd name="T40" fmla="*/ 0 h 375"/>
                <a:gd name="T41" fmla="*/ 173 w 173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3" h="375">
                  <a:moveTo>
                    <a:pt x="63" y="15"/>
                  </a:moveTo>
                  <a:lnTo>
                    <a:pt x="126" y="0"/>
                  </a:lnTo>
                  <a:lnTo>
                    <a:pt x="126" y="67"/>
                  </a:lnTo>
                  <a:lnTo>
                    <a:pt x="151" y="71"/>
                  </a:lnTo>
                  <a:lnTo>
                    <a:pt x="173" y="88"/>
                  </a:lnTo>
                  <a:lnTo>
                    <a:pt x="173" y="279"/>
                  </a:lnTo>
                  <a:lnTo>
                    <a:pt x="148" y="343"/>
                  </a:lnTo>
                  <a:lnTo>
                    <a:pt x="40" y="375"/>
                  </a:lnTo>
                  <a:lnTo>
                    <a:pt x="0" y="318"/>
                  </a:lnTo>
                  <a:lnTo>
                    <a:pt x="0" y="127"/>
                  </a:lnTo>
                  <a:lnTo>
                    <a:pt x="29" y="96"/>
                  </a:lnTo>
                  <a:lnTo>
                    <a:pt x="61" y="85"/>
                  </a:lnTo>
                  <a:lnTo>
                    <a:pt x="62" y="15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42" name="Group 318">
            <a:extLst>
              <a:ext uri="{FF2B5EF4-FFF2-40B4-BE49-F238E27FC236}">
                <a16:creationId xmlns:a16="http://schemas.microsoft.com/office/drawing/2014/main" id="{4FA4CC19-786C-25F9-ECDD-FD0050AE889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143000" y="2286000"/>
            <a:ext cx="227013" cy="869950"/>
            <a:chOff x="720" y="768"/>
            <a:chExt cx="143" cy="548"/>
          </a:xfrm>
        </p:grpSpPr>
        <p:sp>
          <p:nvSpPr>
            <p:cNvPr id="21267" name="Line 319">
              <a:extLst>
                <a:ext uri="{FF2B5EF4-FFF2-40B4-BE49-F238E27FC236}">
                  <a16:creationId xmlns:a16="http://schemas.microsoft.com/office/drawing/2014/main" id="{5C8C8859-F90F-89EF-F25D-7830CE380B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7" y="1066"/>
              <a:ext cx="0" cy="2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68" name="Line 320">
              <a:extLst>
                <a:ext uri="{FF2B5EF4-FFF2-40B4-BE49-F238E27FC236}">
                  <a16:creationId xmlns:a16="http://schemas.microsoft.com/office/drawing/2014/main" id="{0E761CED-7793-336C-1872-E6EBF1764C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2" y="1024"/>
              <a:ext cx="0" cy="2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269" name="Group 321">
              <a:extLst>
                <a:ext uri="{FF2B5EF4-FFF2-40B4-BE49-F238E27FC236}">
                  <a16:creationId xmlns:a16="http://schemas.microsoft.com/office/drawing/2014/main" id="{75AFF1F0-92DF-49FB-6D6B-60339BB9B3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768"/>
              <a:ext cx="143" cy="369"/>
              <a:chOff x="720" y="768"/>
              <a:chExt cx="143" cy="369"/>
            </a:xfrm>
          </p:grpSpPr>
          <p:sp>
            <p:nvSpPr>
              <p:cNvPr id="21270" name="Freeform 322">
                <a:extLst>
                  <a:ext uri="{FF2B5EF4-FFF2-40B4-BE49-F238E27FC236}">
                    <a16:creationId xmlns:a16="http://schemas.microsoft.com/office/drawing/2014/main" id="{14A630CA-210D-A7AF-A062-A3C69B5351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" y="768"/>
                <a:ext cx="141" cy="369"/>
              </a:xfrm>
              <a:custGeom>
                <a:avLst/>
                <a:gdLst>
                  <a:gd name="T0" fmla="*/ 48 w 141"/>
                  <a:gd name="T1" fmla="*/ 15 h 369"/>
                  <a:gd name="T2" fmla="*/ 103 w 141"/>
                  <a:gd name="T3" fmla="*/ 0 h 369"/>
                  <a:gd name="T4" fmla="*/ 103 w 141"/>
                  <a:gd name="T5" fmla="*/ 66 h 369"/>
                  <a:gd name="T6" fmla="*/ 123 w 141"/>
                  <a:gd name="T7" fmla="*/ 70 h 369"/>
                  <a:gd name="T8" fmla="*/ 141 w 141"/>
                  <a:gd name="T9" fmla="*/ 87 h 369"/>
                  <a:gd name="T10" fmla="*/ 141 w 141"/>
                  <a:gd name="T11" fmla="*/ 275 h 369"/>
                  <a:gd name="T12" fmla="*/ 121 w 141"/>
                  <a:gd name="T13" fmla="*/ 338 h 369"/>
                  <a:gd name="T14" fmla="*/ 33 w 141"/>
                  <a:gd name="T15" fmla="*/ 369 h 369"/>
                  <a:gd name="T16" fmla="*/ 0 w 141"/>
                  <a:gd name="T17" fmla="*/ 313 h 369"/>
                  <a:gd name="T18" fmla="*/ 0 w 141"/>
                  <a:gd name="T19" fmla="*/ 125 h 369"/>
                  <a:gd name="T20" fmla="*/ 24 w 141"/>
                  <a:gd name="T21" fmla="*/ 94 h 369"/>
                  <a:gd name="T22" fmla="*/ 50 w 141"/>
                  <a:gd name="T23" fmla="*/ 84 h 369"/>
                  <a:gd name="T24" fmla="*/ 50 w 141"/>
                  <a:gd name="T25" fmla="*/ 15 h 3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1"/>
                  <a:gd name="T40" fmla="*/ 0 h 369"/>
                  <a:gd name="T41" fmla="*/ 141 w 141"/>
                  <a:gd name="T42" fmla="*/ 369 h 3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1" h="369">
                    <a:moveTo>
                      <a:pt x="48" y="15"/>
                    </a:moveTo>
                    <a:lnTo>
                      <a:pt x="103" y="0"/>
                    </a:lnTo>
                    <a:lnTo>
                      <a:pt x="103" y="66"/>
                    </a:lnTo>
                    <a:lnTo>
                      <a:pt x="123" y="70"/>
                    </a:lnTo>
                    <a:lnTo>
                      <a:pt x="141" y="87"/>
                    </a:lnTo>
                    <a:lnTo>
                      <a:pt x="141" y="275"/>
                    </a:lnTo>
                    <a:lnTo>
                      <a:pt x="121" y="338"/>
                    </a:lnTo>
                    <a:lnTo>
                      <a:pt x="33" y="369"/>
                    </a:lnTo>
                    <a:lnTo>
                      <a:pt x="0" y="313"/>
                    </a:lnTo>
                    <a:lnTo>
                      <a:pt x="0" y="125"/>
                    </a:lnTo>
                    <a:lnTo>
                      <a:pt x="24" y="94"/>
                    </a:lnTo>
                    <a:lnTo>
                      <a:pt x="50" y="84"/>
                    </a:lnTo>
                    <a:lnTo>
                      <a:pt x="50" y="15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71" name="Freeform 323">
                <a:extLst>
                  <a:ext uri="{FF2B5EF4-FFF2-40B4-BE49-F238E27FC236}">
                    <a16:creationId xmlns:a16="http://schemas.microsoft.com/office/drawing/2014/main" id="{52BA3CD5-3814-91F9-69EE-90A2A9D9AE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" y="1032"/>
                <a:ext cx="143" cy="102"/>
              </a:xfrm>
              <a:custGeom>
                <a:avLst/>
                <a:gdLst>
                  <a:gd name="T0" fmla="*/ 0 w 143"/>
                  <a:gd name="T1" fmla="*/ 49 h 102"/>
                  <a:gd name="T2" fmla="*/ 36 w 143"/>
                  <a:gd name="T3" fmla="*/ 102 h 102"/>
                  <a:gd name="T4" fmla="*/ 118 w 143"/>
                  <a:gd name="T5" fmla="*/ 72 h 102"/>
                  <a:gd name="T6" fmla="*/ 143 w 143"/>
                  <a:gd name="T7" fmla="*/ 0 h 102"/>
                  <a:gd name="T8" fmla="*/ 0 w 143"/>
                  <a:gd name="T9" fmla="*/ 49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3"/>
                  <a:gd name="T16" fmla="*/ 0 h 102"/>
                  <a:gd name="T17" fmla="*/ 143 w 143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3" h="102">
                    <a:moveTo>
                      <a:pt x="0" y="49"/>
                    </a:moveTo>
                    <a:lnTo>
                      <a:pt x="36" y="102"/>
                    </a:lnTo>
                    <a:lnTo>
                      <a:pt x="118" y="72"/>
                    </a:lnTo>
                    <a:lnTo>
                      <a:pt x="143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543" name="Group 324">
            <a:extLst>
              <a:ext uri="{FF2B5EF4-FFF2-40B4-BE49-F238E27FC236}">
                <a16:creationId xmlns:a16="http://schemas.microsoft.com/office/drawing/2014/main" id="{FAA402BE-BB18-4E1A-71F5-3670969CAB51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1219200"/>
            <a:ext cx="227013" cy="869950"/>
            <a:chOff x="912" y="768"/>
            <a:chExt cx="143" cy="548"/>
          </a:xfrm>
        </p:grpSpPr>
        <p:sp>
          <p:nvSpPr>
            <p:cNvPr id="21262" name="Line 325">
              <a:extLst>
                <a:ext uri="{FF2B5EF4-FFF2-40B4-BE49-F238E27FC236}">
                  <a16:creationId xmlns:a16="http://schemas.microsoft.com/office/drawing/2014/main" id="{448D6DB5-0410-F7D2-788A-0B0577EB38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9" y="1066"/>
              <a:ext cx="0" cy="2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63" name="Line 326">
              <a:extLst>
                <a:ext uri="{FF2B5EF4-FFF2-40B4-BE49-F238E27FC236}">
                  <a16:creationId xmlns:a16="http://schemas.microsoft.com/office/drawing/2014/main" id="{6F40AAEB-316B-DD98-FC0D-7D3C380119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4" y="1024"/>
              <a:ext cx="0" cy="2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264" name="Group 327">
              <a:extLst>
                <a:ext uri="{FF2B5EF4-FFF2-40B4-BE49-F238E27FC236}">
                  <a16:creationId xmlns:a16="http://schemas.microsoft.com/office/drawing/2014/main" id="{78ADF486-1946-822E-2C7D-35C51D4F3F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768"/>
              <a:ext cx="143" cy="369"/>
              <a:chOff x="912" y="768"/>
              <a:chExt cx="143" cy="369"/>
            </a:xfrm>
          </p:grpSpPr>
          <p:sp>
            <p:nvSpPr>
              <p:cNvPr id="21265" name="Freeform 328">
                <a:extLst>
                  <a:ext uri="{FF2B5EF4-FFF2-40B4-BE49-F238E27FC236}">
                    <a16:creationId xmlns:a16="http://schemas.microsoft.com/office/drawing/2014/main" id="{B6C82B9D-E3C1-FB3C-2619-155C03224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" y="768"/>
                <a:ext cx="141" cy="369"/>
              </a:xfrm>
              <a:custGeom>
                <a:avLst/>
                <a:gdLst>
                  <a:gd name="T0" fmla="*/ 48 w 141"/>
                  <a:gd name="T1" fmla="*/ 15 h 369"/>
                  <a:gd name="T2" fmla="*/ 103 w 141"/>
                  <a:gd name="T3" fmla="*/ 0 h 369"/>
                  <a:gd name="T4" fmla="*/ 103 w 141"/>
                  <a:gd name="T5" fmla="*/ 66 h 369"/>
                  <a:gd name="T6" fmla="*/ 123 w 141"/>
                  <a:gd name="T7" fmla="*/ 70 h 369"/>
                  <a:gd name="T8" fmla="*/ 141 w 141"/>
                  <a:gd name="T9" fmla="*/ 87 h 369"/>
                  <a:gd name="T10" fmla="*/ 141 w 141"/>
                  <a:gd name="T11" fmla="*/ 275 h 369"/>
                  <a:gd name="T12" fmla="*/ 121 w 141"/>
                  <a:gd name="T13" fmla="*/ 338 h 369"/>
                  <a:gd name="T14" fmla="*/ 33 w 141"/>
                  <a:gd name="T15" fmla="*/ 369 h 369"/>
                  <a:gd name="T16" fmla="*/ 0 w 141"/>
                  <a:gd name="T17" fmla="*/ 313 h 369"/>
                  <a:gd name="T18" fmla="*/ 0 w 141"/>
                  <a:gd name="T19" fmla="*/ 125 h 369"/>
                  <a:gd name="T20" fmla="*/ 24 w 141"/>
                  <a:gd name="T21" fmla="*/ 94 h 369"/>
                  <a:gd name="T22" fmla="*/ 50 w 141"/>
                  <a:gd name="T23" fmla="*/ 84 h 369"/>
                  <a:gd name="T24" fmla="*/ 50 w 141"/>
                  <a:gd name="T25" fmla="*/ 15 h 3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1"/>
                  <a:gd name="T40" fmla="*/ 0 h 369"/>
                  <a:gd name="T41" fmla="*/ 141 w 141"/>
                  <a:gd name="T42" fmla="*/ 369 h 3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1" h="369">
                    <a:moveTo>
                      <a:pt x="48" y="15"/>
                    </a:moveTo>
                    <a:lnTo>
                      <a:pt x="103" y="0"/>
                    </a:lnTo>
                    <a:lnTo>
                      <a:pt x="103" y="66"/>
                    </a:lnTo>
                    <a:lnTo>
                      <a:pt x="123" y="70"/>
                    </a:lnTo>
                    <a:lnTo>
                      <a:pt x="141" y="87"/>
                    </a:lnTo>
                    <a:lnTo>
                      <a:pt x="141" y="275"/>
                    </a:lnTo>
                    <a:lnTo>
                      <a:pt x="121" y="338"/>
                    </a:lnTo>
                    <a:lnTo>
                      <a:pt x="33" y="369"/>
                    </a:lnTo>
                    <a:lnTo>
                      <a:pt x="0" y="313"/>
                    </a:lnTo>
                    <a:lnTo>
                      <a:pt x="0" y="125"/>
                    </a:lnTo>
                    <a:lnTo>
                      <a:pt x="24" y="94"/>
                    </a:lnTo>
                    <a:lnTo>
                      <a:pt x="50" y="84"/>
                    </a:lnTo>
                    <a:lnTo>
                      <a:pt x="50" y="15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66" name="Freeform 329">
                <a:extLst>
                  <a:ext uri="{FF2B5EF4-FFF2-40B4-BE49-F238E27FC236}">
                    <a16:creationId xmlns:a16="http://schemas.microsoft.com/office/drawing/2014/main" id="{B38B0B4B-B441-D338-49B1-1037FD48E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" y="944"/>
                <a:ext cx="143" cy="190"/>
              </a:xfrm>
              <a:custGeom>
                <a:avLst/>
                <a:gdLst>
                  <a:gd name="T0" fmla="*/ 0 w 143"/>
                  <a:gd name="T1" fmla="*/ 137 h 190"/>
                  <a:gd name="T2" fmla="*/ 36 w 143"/>
                  <a:gd name="T3" fmla="*/ 190 h 190"/>
                  <a:gd name="T4" fmla="*/ 118 w 143"/>
                  <a:gd name="T5" fmla="*/ 160 h 190"/>
                  <a:gd name="T6" fmla="*/ 143 w 143"/>
                  <a:gd name="T7" fmla="*/ 88 h 190"/>
                  <a:gd name="T8" fmla="*/ 141 w 143"/>
                  <a:gd name="T9" fmla="*/ 0 h 190"/>
                  <a:gd name="T10" fmla="*/ 3 w 143"/>
                  <a:gd name="T11" fmla="*/ 46 h 190"/>
                  <a:gd name="T12" fmla="*/ 0 w 143"/>
                  <a:gd name="T13" fmla="*/ 137 h 1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3"/>
                  <a:gd name="T22" fmla="*/ 0 h 190"/>
                  <a:gd name="T23" fmla="*/ 143 w 143"/>
                  <a:gd name="T24" fmla="*/ 190 h 1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3" h="190">
                    <a:moveTo>
                      <a:pt x="0" y="137"/>
                    </a:moveTo>
                    <a:lnTo>
                      <a:pt x="36" y="190"/>
                    </a:lnTo>
                    <a:lnTo>
                      <a:pt x="118" y="160"/>
                    </a:lnTo>
                    <a:lnTo>
                      <a:pt x="143" y="88"/>
                    </a:lnTo>
                    <a:lnTo>
                      <a:pt x="141" y="0"/>
                    </a:lnTo>
                    <a:lnTo>
                      <a:pt x="3" y="46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544" name="Group 330">
            <a:extLst>
              <a:ext uri="{FF2B5EF4-FFF2-40B4-BE49-F238E27FC236}">
                <a16:creationId xmlns:a16="http://schemas.microsoft.com/office/drawing/2014/main" id="{2CE4DD39-0A90-F8EF-7DE4-15289949C9A6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2286000"/>
            <a:ext cx="227013" cy="869950"/>
            <a:chOff x="912" y="1296"/>
            <a:chExt cx="143" cy="548"/>
          </a:xfrm>
        </p:grpSpPr>
        <p:sp>
          <p:nvSpPr>
            <p:cNvPr id="21257" name="Line 331">
              <a:extLst>
                <a:ext uri="{FF2B5EF4-FFF2-40B4-BE49-F238E27FC236}">
                  <a16:creationId xmlns:a16="http://schemas.microsoft.com/office/drawing/2014/main" id="{587A4B85-F50A-6719-C328-7AB4C98B94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48" y="1594"/>
              <a:ext cx="0" cy="2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58" name="Line 332">
              <a:extLst>
                <a:ext uri="{FF2B5EF4-FFF2-40B4-BE49-F238E27FC236}">
                  <a16:creationId xmlns:a16="http://schemas.microsoft.com/office/drawing/2014/main" id="{17D34D03-939B-0C9F-9A14-F331EF5B83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3" y="1552"/>
              <a:ext cx="0" cy="2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259" name="Group 333">
              <a:extLst>
                <a:ext uri="{FF2B5EF4-FFF2-40B4-BE49-F238E27FC236}">
                  <a16:creationId xmlns:a16="http://schemas.microsoft.com/office/drawing/2014/main" id="{9832ED2E-D8E8-B78D-52CC-774E186E62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1296"/>
              <a:ext cx="143" cy="369"/>
              <a:chOff x="912" y="1296"/>
              <a:chExt cx="143" cy="369"/>
            </a:xfrm>
          </p:grpSpPr>
          <p:sp>
            <p:nvSpPr>
              <p:cNvPr id="21260" name="Freeform 334">
                <a:extLst>
                  <a:ext uri="{FF2B5EF4-FFF2-40B4-BE49-F238E27FC236}">
                    <a16:creationId xmlns:a16="http://schemas.microsoft.com/office/drawing/2014/main" id="{AE4401EE-E2AA-4BCF-1ED3-37953EA05216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914" y="1296"/>
                <a:ext cx="141" cy="369"/>
              </a:xfrm>
              <a:custGeom>
                <a:avLst/>
                <a:gdLst>
                  <a:gd name="T0" fmla="*/ 48 w 141"/>
                  <a:gd name="T1" fmla="*/ 15 h 369"/>
                  <a:gd name="T2" fmla="*/ 103 w 141"/>
                  <a:gd name="T3" fmla="*/ 0 h 369"/>
                  <a:gd name="T4" fmla="*/ 103 w 141"/>
                  <a:gd name="T5" fmla="*/ 66 h 369"/>
                  <a:gd name="T6" fmla="*/ 123 w 141"/>
                  <a:gd name="T7" fmla="*/ 70 h 369"/>
                  <a:gd name="T8" fmla="*/ 141 w 141"/>
                  <a:gd name="T9" fmla="*/ 87 h 369"/>
                  <a:gd name="T10" fmla="*/ 141 w 141"/>
                  <a:gd name="T11" fmla="*/ 275 h 369"/>
                  <a:gd name="T12" fmla="*/ 121 w 141"/>
                  <a:gd name="T13" fmla="*/ 338 h 369"/>
                  <a:gd name="T14" fmla="*/ 33 w 141"/>
                  <a:gd name="T15" fmla="*/ 369 h 369"/>
                  <a:gd name="T16" fmla="*/ 0 w 141"/>
                  <a:gd name="T17" fmla="*/ 313 h 369"/>
                  <a:gd name="T18" fmla="*/ 0 w 141"/>
                  <a:gd name="T19" fmla="*/ 125 h 369"/>
                  <a:gd name="T20" fmla="*/ 24 w 141"/>
                  <a:gd name="T21" fmla="*/ 94 h 369"/>
                  <a:gd name="T22" fmla="*/ 50 w 141"/>
                  <a:gd name="T23" fmla="*/ 84 h 369"/>
                  <a:gd name="T24" fmla="*/ 50 w 141"/>
                  <a:gd name="T25" fmla="*/ 15 h 3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1"/>
                  <a:gd name="T40" fmla="*/ 0 h 369"/>
                  <a:gd name="T41" fmla="*/ 141 w 141"/>
                  <a:gd name="T42" fmla="*/ 369 h 3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1" h="369">
                    <a:moveTo>
                      <a:pt x="48" y="15"/>
                    </a:moveTo>
                    <a:lnTo>
                      <a:pt x="103" y="0"/>
                    </a:lnTo>
                    <a:lnTo>
                      <a:pt x="103" y="66"/>
                    </a:lnTo>
                    <a:lnTo>
                      <a:pt x="123" y="70"/>
                    </a:lnTo>
                    <a:lnTo>
                      <a:pt x="141" y="87"/>
                    </a:lnTo>
                    <a:lnTo>
                      <a:pt x="141" y="275"/>
                    </a:lnTo>
                    <a:lnTo>
                      <a:pt x="121" y="338"/>
                    </a:lnTo>
                    <a:lnTo>
                      <a:pt x="33" y="369"/>
                    </a:lnTo>
                    <a:lnTo>
                      <a:pt x="0" y="313"/>
                    </a:lnTo>
                    <a:lnTo>
                      <a:pt x="0" y="125"/>
                    </a:lnTo>
                    <a:lnTo>
                      <a:pt x="24" y="94"/>
                    </a:lnTo>
                    <a:lnTo>
                      <a:pt x="50" y="84"/>
                    </a:lnTo>
                    <a:lnTo>
                      <a:pt x="50" y="15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61" name="Freeform 335">
                <a:extLst>
                  <a:ext uri="{FF2B5EF4-FFF2-40B4-BE49-F238E27FC236}">
                    <a16:creationId xmlns:a16="http://schemas.microsoft.com/office/drawing/2014/main" id="{75DA23B6-5BCA-9C83-29A4-E248FB401EE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912" y="1472"/>
                <a:ext cx="143" cy="190"/>
              </a:xfrm>
              <a:custGeom>
                <a:avLst/>
                <a:gdLst>
                  <a:gd name="T0" fmla="*/ 0 w 143"/>
                  <a:gd name="T1" fmla="*/ 137 h 190"/>
                  <a:gd name="T2" fmla="*/ 36 w 143"/>
                  <a:gd name="T3" fmla="*/ 190 h 190"/>
                  <a:gd name="T4" fmla="*/ 118 w 143"/>
                  <a:gd name="T5" fmla="*/ 160 h 190"/>
                  <a:gd name="T6" fmla="*/ 143 w 143"/>
                  <a:gd name="T7" fmla="*/ 88 h 190"/>
                  <a:gd name="T8" fmla="*/ 141 w 143"/>
                  <a:gd name="T9" fmla="*/ 0 h 190"/>
                  <a:gd name="T10" fmla="*/ 3 w 143"/>
                  <a:gd name="T11" fmla="*/ 46 h 190"/>
                  <a:gd name="T12" fmla="*/ 0 w 143"/>
                  <a:gd name="T13" fmla="*/ 137 h 1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3"/>
                  <a:gd name="T22" fmla="*/ 0 h 190"/>
                  <a:gd name="T23" fmla="*/ 143 w 143"/>
                  <a:gd name="T24" fmla="*/ 190 h 1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3" h="190">
                    <a:moveTo>
                      <a:pt x="0" y="137"/>
                    </a:moveTo>
                    <a:lnTo>
                      <a:pt x="36" y="190"/>
                    </a:lnTo>
                    <a:lnTo>
                      <a:pt x="118" y="160"/>
                    </a:lnTo>
                    <a:lnTo>
                      <a:pt x="143" y="88"/>
                    </a:lnTo>
                    <a:lnTo>
                      <a:pt x="141" y="0"/>
                    </a:lnTo>
                    <a:lnTo>
                      <a:pt x="3" y="46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545" name="Group 336">
            <a:extLst>
              <a:ext uri="{FF2B5EF4-FFF2-40B4-BE49-F238E27FC236}">
                <a16:creationId xmlns:a16="http://schemas.microsoft.com/office/drawing/2014/main" id="{B58307A5-D8C6-94CE-F727-4886B1F3FC30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219200"/>
            <a:ext cx="227013" cy="869950"/>
            <a:chOff x="1104" y="768"/>
            <a:chExt cx="143" cy="548"/>
          </a:xfrm>
        </p:grpSpPr>
        <p:sp>
          <p:nvSpPr>
            <p:cNvPr id="21252" name="Line 337">
              <a:extLst>
                <a:ext uri="{FF2B5EF4-FFF2-40B4-BE49-F238E27FC236}">
                  <a16:creationId xmlns:a16="http://schemas.microsoft.com/office/drawing/2014/main" id="{65EAE4B9-A3D4-AF42-E82F-950DB10772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1" y="1066"/>
              <a:ext cx="0" cy="2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53" name="Line 338">
              <a:extLst>
                <a:ext uri="{FF2B5EF4-FFF2-40B4-BE49-F238E27FC236}">
                  <a16:creationId xmlns:a16="http://schemas.microsoft.com/office/drawing/2014/main" id="{3E97FF75-9A9F-3CBF-C139-1F8186B338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6" y="1024"/>
              <a:ext cx="0" cy="2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254" name="Group 339">
              <a:extLst>
                <a:ext uri="{FF2B5EF4-FFF2-40B4-BE49-F238E27FC236}">
                  <a16:creationId xmlns:a16="http://schemas.microsoft.com/office/drawing/2014/main" id="{B3E0BCA9-20FF-26B0-567B-B4C718A301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768"/>
              <a:ext cx="143" cy="369"/>
              <a:chOff x="1104" y="768"/>
              <a:chExt cx="143" cy="369"/>
            </a:xfrm>
          </p:grpSpPr>
          <p:sp>
            <p:nvSpPr>
              <p:cNvPr id="21255" name="Freeform 340">
                <a:extLst>
                  <a:ext uri="{FF2B5EF4-FFF2-40B4-BE49-F238E27FC236}">
                    <a16:creationId xmlns:a16="http://schemas.microsoft.com/office/drawing/2014/main" id="{AB5D75E0-0E41-1F9B-3470-ECEBA9DDF6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4" y="768"/>
                <a:ext cx="141" cy="369"/>
              </a:xfrm>
              <a:custGeom>
                <a:avLst/>
                <a:gdLst>
                  <a:gd name="T0" fmla="*/ 48 w 141"/>
                  <a:gd name="T1" fmla="*/ 15 h 369"/>
                  <a:gd name="T2" fmla="*/ 103 w 141"/>
                  <a:gd name="T3" fmla="*/ 0 h 369"/>
                  <a:gd name="T4" fmla="*/ 103 w 141"/>
                  <a:gd name="T5" fmla="*/ 66 h 369"/>
                  <a:gd name="T6" fmla="*/ 123 w 141"/>
                  <a:gd name="T7" fmla="*/ 70 h 369"/>
                  <a:gd name="T8" fmla="*/ 141 w 141"/>
                  <a:gd name="T9" fmla="*/ 87 h 369"/>
                  <a:gd name="T10" fmla="*/ 141 w 141"/>
                  <a:gd name="T11" fmla="*/ 275 h 369"/>
                  <a:gd name="T12" fmla="*/ 121 w 141"/>
                  <a:gd name="T13" fmla="*/ 338 h 369"/>
                  <a:gd name="T14" fmla="*/ 33 w 141"/>
                  <a:gd name="T15" fmla="*/ 369 h 369"/>
                  <a:gd name="T16" fmla="*/ 0 w 141"/>
                  <a:gd name="T17" fmla="*/ 313 h 369"/>
                  <a:gd name="T18" fmla="*/ 0 w 141"/>
                  <a:gd name="T19" fmla="*/ 125 h 369"/>
                  <a:gd name="T20" fmla="*/ 24 w 141"/>
                  <a:gd name="T21" fmla="*/ 94 h 369"/>
                  <a:gd name="T22" fmla="*/ 50 w 141"/>
                  <a:gd name="T23" fmla="*/ 84 h 369"/>
                  <a:gd name="T24" fmla="*/ 50 w 141"/>
                  <a:gd name="T25" fmla="*/ 15 h 3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1"/>
                  <a:gd name="T40" fmla="*/ 0 h 369"/>
                  <a:gd name="T41" fmla="*/ 141 w 141"/>
                  <a:gd name="T42" fmla="*/ 369 h 3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1" h="369">
                    <a:moveTo>
                      <a:pt x="48" y="15"/>
                    </a:moveTo>
                    <a:lnTo>
                      <a:pt x="103" y="0"/>
                    </a:lnTo>
                    <a:lnTo>
                      <a:pt x="103" y="66"/>
                    </a:lnTo>
                    <a:lnTo>
                      <a:pt x="123" y="70"/>
                    </a:lnTo>
                    <a:lnTo>
                      <a:pt x="141" y="87"/>
                    </a:lnTo>
                    <a:lnTo>
                      <a:pt x="141" y="275"/>
                    </a:lnTo>
                    <a:lnTo>
                      <a:pt x="121" y="338"/>
                    </a:lnTo>
                    <a:lnTo>
                      <a:pt x="33" y="369"/>
                    </a:lnTo>
                    <a:lnTo>
                      <a:pt x="0" y="313"/>
                    </a:lnTo>
                    <a:lnTo>
                      <a:pt x="0" y="125"/>
                    </a:lnTo>
                    <a:lnTo>
                      <a:pt x="24" y="94"/>
                    </a:lnTo>
                    <a:lnTo>
                      <a:pt x="50" y="84"/>
                    </a:lnTo>
                    <a:lnTo>
                      <a:pt x="50" y="15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56" name="Freeform 341">
                <a:extLst>
                  <a:ext uri="{FF2B5EF4-FFF2-40B4-BE49-F238E27FC236}">
                    <a16:creationId xmlns:a16="http://schemas.microsoft.com/office/drawing/2014/main" id="{70899E95-6BB8-C5B3-2CCC-A962F74626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4" y="858"/>
                <a:ext cx="143" cy="276"/>
              </a:xfrm>
              <a:custGeom>
                <a:avLst/>
                <a:gdLst>
                  <a:gd name="T0" fmla="*/ 0 w 143"/>
                  <a:gd name="T1" fmla="*/ 223 h 276"/>
                  <a:gd name="T2" fmla="*/ 36 w 143"/>
                  <a:gd name="T3" fmla="*/ 276 h 276"/>
                  <a:gd name="T4" fmla="*/ 118 w 143"/>
                  <a:gd name="T5" fmla="*/ 246 h 276"/>
                  <a:gd name="T6" fmla="*/ 143 w 143"/>
                  <a:gd name="T7" fmla="*/ 174 h 276"/>
                  <a:gd name="T8" fmla="*/ 141 w 143"/>
                  <a:gd name="T9" fmla="*/ 0 h 276"/>
                  <a:gd name="T10" fmla="*/ 3 w 143"/>
                  <a:gd name="T11" fmla="*/ 39 h 276"/>
                  <a:gd name="T12" fmla="*/ 0 w 143"/>
                  <a:gd name="T13" fmla="*/ 223 h 2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3"/>
                  <a:gd name="T22" fmla="*/ 0 h 276"/>
                  <a:gd name="T23" fmla="*/ 143 w 143"/>
                  <a:gd name="T24" fmla="*/ 276 h 2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3" h="276">
                    <a:moveTo>
                      <a:pt x="0" y="223"/>
                    </a:moveTo>
                    <a:lnTo>
                      <a:pt x="36" y="276"/>
                    </a:lnTo>
                    <a:lnTo>
                      <a:pt x="118" y="246"/>
                    </a:lnTo>
                    <a:lnTo>
                      <a:pt x="143" y="174"/>
                    </a:lnTo>
                    <a:lnTo>
                      <a:pt x="141" y="0"/>
                    </a:lnTo>
                    <a:lnTo>
                      <a:pt x="3" y="39"/>
                    </a:lnTo>
                    <a:lnTo>
                      <a:pt x="0" y="223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546" name="Group 342">
            <a:extLst>
              <a:ext uri="{FF2B5EF4-FFF2-40B4-BE49-F238E27FC236}">
                <a16:creationId xmlns:a16="http://schemas.microsoft.com/office/drawing/2014/main" id="{40EB4C77-2D11-38AF-B71D-E8A5B5EB5AC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752600" y="2286000"/>
            <a:ext cx="227013" cy="869950"/>
            <a:chOff x="1104" y="768"/>
            <a:chExt cx="143" cy="548"/>
          </a:xfrm>
        </p:grpSpPr>
        <p:sp>
          <p:nvSpPr>
            <p:cNvPr id="21247" name="Line 343">
              <a:extLst>
                <a:ext uri="{FF2B5EF4-FFF2-40B4-BE49-F238E27FC236}">
                  <a16:creationId xmlns:a16="http://schemas.microsoft.com/office/drawing/2014/main" id="{21B760E9-0798-CC30-35D9-C7CEB12D05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1" y="1066"/>
              <a:ext cx="0" cy="2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48" name="Line 344">
              <a:extLst>
                <a:ext uri="{FF2B5EF4-FFF2-40B4-BE49-F238E27FC236}">
                  <a16:creationId xmlns:a16="http://schemas.microsoft.com/office/drawing/2014/main" id="{CF1937E2-3396-FF3F-8422-189F5C2679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6" y="1024"/>
              <a:ext cx="0" cy="2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249" name="Group 345">
              <a:extLst>
                <a:ext uri="{FF2B5EF4-FFF2-40B4-BE49-F238E27FC236}">
                  <a16:creationId xmlns:a16="http://schemas.microsoft.com/office/drawing/2014/main" id="{01A54D0F-8F72-471C-6A7E-6659A75319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768"/>
              <a:ext cx="143" cy="369"/>
              <a:chOff x="1104" y="768"/>
              <a:chExt cx="143" cy="369"/>
            </a:xfrm>
          </p:grpSpPr>
          <p:sp>
            <p:nvSpPr>
              <p:cNvPr id="21250" name="Freeform 346">
                <a:extLst>
                  <a:ext uri="{FF2B5EF4-FFF2-40B4-BE49-F238E27FC236}">
                    <a16:creationId xmlns:a16="http://schemas.microsoft.com/office/drawing/2014/main" id="{5F538E8C-CDD6-514E-C84A-13945E598F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4" y="768"/>
                <a:ext cx="141" cy="369"/>
              </a:xfrm>
              <a:custGeom>
                <a:avLst/>
                <a:gdLst>
                  <a:gd name="T0" fmla="*/ 48 w 141"/>
                  <a:gd name="T1" fmla="*/ 15 h 369"/>
                  <a:gd name="T2" fmla="*/ 103 w 141"/>
                  <a:gd name="T3" fmla="*/ 0 h 369"/>
                  <a:gd name="T4" fmla="*/ 103 w 141"/>
                  <a:gd name="T5" fmla="*/ 66 h 369"/>
                  <a:gd name="T6" fmla="*/ 123 w 141"/>
                  <a:gd name="T7" fmla="*/ 70 h 369"/>
                  <a:gd name="T8" fmla="*/ 141 w 141"/>
                  <a:gd name="T9" fmla="*/ 87 h 369"/>
                  <a:gd name="T10" fmla="*/ 141 w 141"/>
                  <a:gd name="T11" fmla="*/ 275 h 369"/>
                  <a:gd name="T12" fmla="*/ 121 w 141"/>
                  <a:gd name="T13" fmla="*/ 338 h 369"/>
                  <a:gd name="T14" fmla="*/ 33 w 141"/>
                  <a:gd name="T15" fmla="*/ 369 h 369"/>
                  <a:gd name="T16" fmla="*/ 0 w 141"/>
                  <a:gd name="T17" fmla="*/ 313 h 369"/>
                  <a:gd name="T18" fmla="*/ 0 w 141"/>
                  <a:gd name="T19" fmla="*/ 125 h 369"/>
                  <a:gd name="T20" fmla="*/ 24 w 141"/>
                  <a:gd name="T21" fmla="*/ 94 h 369"/>
                  <a:gd name="T22" fmla="*/ 50 w 141"/>
                  <a:gd name="T23" fmla="*/ 84 h 369"/>
                  <a:gd name="T24" fmla="*/ 50 w 141"/>
                  <a:gd name="T25" fmla="*/ 15 h 3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1"/>
                  <a:gd name="T40" fmla="*/ 0 h 369"/>
                  <a:gd name="T41" fmla="*/ 141 w 141"/>
                  <a:gd name="T42" fmla="*/ 369 h 3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1" h="369">
                    <a:moveTo>
                      <a:pt x="48" y="15"/>
                    </a:moveTo>
                    <a:lnTo>
                      <a:pt x="103" y="0"/>
                    </a:lnTo>
                    <a:lnTo>
                      <a:pt x="103" y="66"/>
                    </a:lnTo>
                    <a:lnTo>
                      <a:pt x="123" y="70"/>
                    </a:lnTo>
                    <a:lnTo>
                      <a:pt x="141" y="87"/>
                    </a:lnTo>
                    <a:lnTo>
                      <a:pt x="141" y="275"/>
                    </a:lnTo>
                    <a:lnTo>
                      <a:pt x="121" y="338"/>
                    </a:lnTo>
                    <a:lnTo>
                      <a:pt x="33" y="369"/>
                    </a:lnTo>
                    <a:lnTo>
                      <a:pt x="0" y="313"/>
                    </a:lnTo>
                    <a:lnTo>
                      <a:pt x="0" y="125"/>
                    </a:lnTo>
                    <a:lnTo>
                      <a:pt x="24" y="94"/>
                    </a:lnTo>
                    <a:lnTo>
                      <a:pt x="50" y="84"/>
                    </a:lnTo>
                    <a:lnTo>
                      <a:pt x="50" y="15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51" name="Freeform 347">
                <a:extLst>
                  <a:ext uri="{FF2B5EF4-FFF2-40B4-BE49-F238E27FC236}">
                    <a16:creationId xmlns:a16="http://schemas.microsoft.com/office/drawing/2014/main" id="{843C3D3B-4A37-CCD5-4324-6EFE66C3C1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4" y="858"/>
                <a:ext cx="143" cy="276"/>
              </a:xfrm>
              <a:custGeom>
                <a:avLst/>
                <a:gdLst>
                  <a:gd name="T0" fmla="*/ 0 w 143"/>
                  <a:gd name="T1" fmla="*/ 223 h 276"/>
                  <a:gd name="T2" fmla="*/ 36 w 143"/>
                  <a:gd name="T3" fmla="*/ 276 h 276"/>
                  <a:gd name="T4" fmla="*/ 118 w 143"/>
                  <a:gd name="T5" fmla="*/ 246 h 276"/>
                  <a:gd name="T6" fmla="*/ 143 w 143"/>
                  <a:gd name="T7" fmla="*/ 174 h 276"/>
                  <a:gd name="T8" fmla="*/ 141 w 143"/>
                  <a:gd name="T9" fmla="*/ 0 h 276"/>
                  <a:gd name="T10" fmla="*/ 3 w 143"/>
                  <a:gd name="T11" fmla="*/ 39 h 276"/>
                  <a:gd name="T12" fmla="*/ 0 w 143"/>
                  <a:gd name="T13" fmla="*/ 223 h 2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3"/>
                  <a:gd name="T22" fmla="*/ 0 h 276"/>
                  <a:gd name="T23" fmla="*/ 143 w 143"/>
                  <a:gd name="T24" fmla="*/ 276 h 2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3" h="276">
                    <a:moveTo>
                      <a:pt x="0" y="223"/>
                    </a:moveTo>
                    <a:lnTo>
                      <a:pt x="36" y="276"/>
                    </a:lnTo>
                    <a:lnTo>
                      <a:pt x="118" y="246"/>
                    </a:lnTo>
                    <a:lnTo>
                      <a:pt x="143" y="174"/>
                    </a:lnTo>
                    <a:lnTo>
                      <a:pt x="141" y="0"/>
                    </a:lnTo>
                    <a:lnTo>
                      <a:pt x="3" y="39"/>
                    </a:lnTo>
                    <a:lnTo>
                      <a:pt x="0" y="223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547" name="Group 348">
            <a:extLst>
              <a:ext uri="{FF2B5EF4-FFF2-40B4-BE49-F238E27FC236}">
                <a16:creationId xmlns:a16="http://schemas.microsoft.com/office/drawing/2014/main" id="{2C5108B4-56C1-DD04-FABC-B363AAADCFE2}"/>
              </a:ext>
            </a:extLst>
          </p:cNvPr>
          <p:cNvGrpSpPr>
            <a:grpSpLocks/>
          </p:cNvGrpSpPr>
          <p:nvPr/>
        </p:nvGrpSpPr>
        <p:grpSpPr bwMode="auto">
          <a:xfrm>
            <a:off x="3638550" y="2209800"/>
            <a:ext cx="428625" cy="852488"/>
            <a:chOff x="2292" y="1392"/>
            <a:chExt cx="270" cy="537"/>
          </a:xfrm>
        </p:grpSpPr>
        <p:grpSp>
          <p:nvGrpSpPr>
            <p:cNvPr id="21240" name="Group 349">
              <a:extLst>
                <a:ext uri="{FF2B5EF4-FFF2-40B4-BE49-F238E27FC236}">
                  <a16:creationId xmlns:a16="http://schemas.microsoft.com/office/drawing/2014/main" id="{AEE6CD95-7E82-982B-CDA7-1CE03C5E55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92" y="1422"/>
              <a:ext cx="211" cy="310"/>
              <a:chOff x="2290" y="1419"/>
              <a:chExt cx="211" cy="310"/>
            </a:xfrm>
          </p:grpSpPr>
          <p:sp>
            <p:nvSpPr>
              <p:cNvPr id="21245" name="Freeform 350">
                <a:extLst>
                  <a:ext uri="{FF2B5EF4-FFF2-40B4-BE49-F238E27FC236}">
                    <a16:creationId xmlns:a16="http://schemas.microsoft.com/office/drawing/2014/main" id="{FC6C2CF6-FD66-A7C8-7769-167D8EC76B90}"/>
                  </a:ext>
                </a:extLst>
              </p:cNvPr>
              <p:cNvSpPr>
                <a:spLocks/>
              </p:cNvSpPr>
              <p:nvPr/>
            </p:nvSpPr>
            <p:spPr bwMode="auto">
              <a:xfrm rot="131960" flipH="1">
                <a:off x="2290" y="1419"/>
                <a:ext cx="211" cy="310"/>
              </a:xfrm>
              <a:custGeom>
                <a:avLst/>
                <a:gdLst>
                  <a:gd name="T0" fmla="*/ 10491 w 180"/>
                  <a:gd name="T1" fmla="*/ 0 h 265"/>
                  <a:gd name="T2" fmla="*/ 13062 w 180"/>
                  <a:gd name="T3" fmla="*/ 1357 h 265"/>
                  <a:gd name="T4" fmla="*/ 11797 w 180"/>
                  <a:gd name="T5" fmla="*/ 4101 h 265"/>
                  <a:gd name="T6" fmla="*/ 12981 w 180"/>
                  <a:gd name="T7" fmla="*/ 5289 h 265"/>
                  <a:gd name="T8" fmla="*/ 13178 w 180"/>
                  <a:gd name="T9" fmla="*/ 7558 h 265"/>
                  <a:gd name="T10" fmla="*/ 7622 w 180"/>
                  <a:gd name="T11" fmla="*/ 17103 h 265"/>
                  <a:gd name="T12" fmla="*/ 4675 w 180"/>
                  <a:gd name="T13" fmla="*/ 18318 h 265"/>
                  <a:gd name="T14" fmla="*/ 0 w 180"/>
                  <a:gd name="T15" fmla="*/ 15844 h 265"/>
                  <a:gd name="T16" fmla="*/ 431 w 180"/>
                  <a:gd name="T17" fmla="*/ 11929 h 265"/>
                  <a:gd name="T18" fmla="*/ 5100 w 180"/>
                  <a:gd name="T19" fmla="*/ 3353 h 265"/>
                  <a:gd name="T20" fmla="*/ 7107 w 180"/>
                  <a:gd name="T21" fmla="*/ 2540 h 265"/>
                  <a:gd name="T22" fmla="*/ 8649 w 180"/>
                  <a:gd name="T23" fmla="*/ 2824 h 265"/>
                  <a:gd name="T24" fmla="*/ 10266 w 180"/>
                  <a:gd name="T25" fmla="*/ 1 h 265"/>
                  <a:gd name="T26" fmla="*/ 10491 w 180"/>
                  <a:gd name="T27" fmla="*/ 0 h 26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0"/>
                  <a:gd name="T43" fmla="*/ 0 h 265"/>
                  <a:gd name="T44" fmla="*/ 180 w 180"/>
                  <a:gd name="T45" fmla="*/ 265 h 26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0" h="265">
                    <a:moveTo>
                      <a:pt x="144" y="0"/>
                    </a:moveTo>
                    <a:lnTo>
                      <a:pt x="179" y="20"/>
                    </a:lnTo>
                    <a:lnTo>
                      <a:pt x="161" y="60"/>
                    </a:lnTo>
                    <a:lnTo>
                      <a:pt x="178" y="77"/>
                    </a:lnTo>
                    <a:lnTo>
                      <a:pt x="180" y="109"/>
                    </a:lnTo>
                    <a:lnTo>
                      <a:pt x="104" y="248"/>
                    </a:lnTo>
                    <a:lnTo>
                      <a:pt x="64" y="265"/>
                    </a:lnTo>
                    <a:lnTo>
                      <a:pt x="0" y="229"/>
                    </a:lnTo>
                    <a:lnTo>
                      <a:pt x="6" y="173"/>
                    </a:lnTo>
                    <a:lnTo>
                      <a:pt x="70" y="49"/>
                    </a:lnTo>
                    <a:lnTo>
                      <a:pt x="97" y="37"/>
                    </a:lnTo>
                    <a:lnTo>
                      <a:pt x="119" y="41"/>
                    </a:lnTo>
                    <a:lnTo>
                      <a:pt x="141" y="1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46" name="Freeform 351">
                <a:extLst>
                  <a:ext uri="{FF2B5EF4-FFF2-40B4-BE49-F238E27FC236}">
                    <a16:creationId xmlns:a16="http://schemas.microsoft.com/office/drawing/2014/main" id="{5B07BF92-8383-A5AE-A36C-AE18A3958A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0" y="1474"/>
                <a:ext cx="74" cy="254"/>
              </a:xfrm>
              <a:custGeom>
                <a:avLst/>
                <a:gdLst>
                  <a:gd name="T0" fmla="*/ 0 w 74"/>
                  <a:gd name="T1" fmla="*/ 254 h 254"/>
                  <a:gd name="T2" fmla="*/ 74 w 74"/>
                  <a:gd name="T3" fmla="*/ 213 h 254"/>
                  <a:gd name="T4" fmla="*/ 72 w 74"/>
                  <a:gd name="T5" fmla="*/ 147 h 254"/>
                  <a:gd name="T6" fmla="*/ 0 w 74"/>
                  <a:gd name="T7" fmla="*/ 0 h 254"/>
                  <a:gd name="T8" fmla="*/ 0 w 74"/>
                  <a:gd name="T9" fmla="*/ 254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254"/>
                  <a:gd name="T17" fmla="*/ 74 w 74"/>
                  <a:gd name="T18" fmla="*/ 254 h 2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254">
                    <a:moveTo>
                      <a:pt x="0" y="254"/>
                    </a:moveTo>
                    <a:lnTo>
                      <a:pt x="74" y="213"/>
                    </a:lnTo>
                    <a:lnTo>
                      <a:pt x="72" y="147"/>
                    </a:lnTo>
                    <a:lnTo>
                      <a:pt x="0" y="0"/>
                    </a:lnTo>
                    <a:lnTo>
                      <a:pt x="0" y="254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241" name="Group 352">
              <a:extLst>
                <a:ext uri="{FF2B5EF4-FFF2-40B4-BE49-F238E27FC236}">
                  <a16:creationId xmlns:a16="http://schemas.microsoft.com/office/drawing/2014/main" id="{5F965FDC-B1C2-E4A7-5EAA-0253846833E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428" y="1392"/>
              <a:ext cx="134" cy="537"/>
              <a:chOff x="1872" y="1341"/>
              <a:chExt cx="114" cy="459"/>
            </a:xfrm>
          </p:grpSpPr>
          <p:sp>
            <p:nvSpPr>
              <p:cNvPr id="21242" name="Freeform 353">
                <a:extLst>
                  <a:ext uri="{FF2B5EF4-FFF2-40B4-BE49-F238E27FC236}">
                    <a16:creationId xmlns:a16="http://schemas.microsoft.com/office/drawing/2014/main" id="{40E0E254-A765-2652-B209-A99EF21E49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1" y="1545"/>
                <a:ext cx="1" cy="255"/>
              </a:xfrm>
              <a:custGeom>
                <a:avLst/>
                <a:gdLst>
                  <a:gd name="T0" fmla="*/ 0 w 1"/>
                  <a:gd name="T1" fmla="*/ 0 h 255"/>
                  <a:gd name="T2" fmla="*/ 0 w 1"/>
                  <a:gd name="T3" fmla="*/ 255 h 255"/>
                  <a:gd name="T4" fmla="*/ 0 60000 65536"/>
                  <a:gd name="T5" fmla="*/ 0 60000 65536"/>
                  <a:gd name="T6" fmla="*/ 0 w 1"/>
                  <a:gd name="T7" fmla="*/ 0 h 255"/>
                  <a:gd name="T8" fmla="*/ 1 w 1"/>
                  <a:gd name="T9" fmla="*/ 255 h 25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55">
                    <a:moveTo>
                      <a:pt x="0" y="0"/>
                    </a:moveTo>
                    <a:lnTo>
                      <a:pt x="0" y="255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43" name="Freeform 354">
                <a:extLst>
                  <a:ext uri="{FF2B5EF4-FFF2-40B4-BE49-F238E27FC236}">
                    <a16:creationId xmlns:a16="http://schemas.microsoft.com/office/drawing/2014/main" id="{EF2BC05A-959E-615E-7D88-9C4E073D24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4" y="1509"/>
                <a:ext cx="1" cy="257"/>
              </a:xfrm>
              <a:custGeom>
                <a:avLst/>
                <a:gdLst>
                  <a:gd name="T0" fmla="*/ 1 w 1"/>
                  <a:gd name="T1" fmla="*/ 0 h 257"/>
                  <a:gd name="T2" fmla="*/ 0 w 1"/>
                  <a:gd name="T3" fmla="*/ 257 h 257"/>
                  <a:gd name="T4" fmla="*/ 0 60000 65536"/>
                  <a:gd name="T5" fmla="*/ 0 60000 65536"/>
                  <a:gd name="T6" fmla="*/ 0 w 1"/>
                  <a:gd name="T7" fmla="*/ 0 h 257"/>
                  <a:gd name="T8" fmla="*/ 1 w 1"/>
                  <a:gd name="T9" fmla="*/ 257 h 25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57">
                    <a:moveTo>
                      <a:pt x="1" y="0"/>
                    </a:moveTo>
                    <a:lnTo>
                      <a:pt x="0" y="257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44" name="Freeform 355">
                <a:extLst>
                  <a:ext uri="{FF2B5EF4-FFF2-40B4-BE49-F238E27FC236}">
                    <a16:creationId xmlns:a16="http://schemas.microsoft.com/office/drawing/2014/main" id="{0EC2BBE6-4F1E-9D7D-1D9F-79006F4C2D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2" y="1341"/>
                <a:ext cx="114" cy="329"/>
              </a:xfrm>
              <a:custGeom>
                <a:avLst/>
                <a:gdLst>
                  <a:gd name="T0" fmla="*/ 5 w 126"/>
                  <a:gd name="T1" fmla="*/ 18 h 329"/>
                  <a:gd name="T2" fmla="*/ 6 w 126"/>
                  <a:gd name="T3" fmla="*/ 0 h 329"/>
                  <a:gd name="T4" fmla="*/ 6 w 126"/>
                  <a:gd name="T5" fmla="*/ 59 h 329"/>
                  <a:gd name="T6" fmla="*/ 7 w 126"/>
                  <a:gd name="T7" fmla="*/ 62 h 329"/>
                  <a:gd name="T8" fmla="*/ 9 w 126"/>
                  <a:gd name="T9" fmla="*/ 78 h 329"/>
                  <a:gd name="T10" fmla="*/ 9 w 126"/>
                  <a:gd name="T11" fmla="*/ 245 h 329"/>
                  <a:gd name="T12" fmla="*/ 7 w 126"/>
                  <a:gd name="T13" fmla="*/ 301 h 329"/>
                  <a:gd name="T14" fmla="*/ 5 w 126"/>
                  <a:gd name="T15" fmla="*/ 329 h 329"/>
                  <a:gd name="T16" fmla="*/ 0 w 126"/>
                  <a:gd name="T17" fmla="*/ 279 h 329"/>
                  <a:gd name="T18" fmla="*/ 0 w 126"/>
                  <a:gd name="T19" fmla="*/ 112 h 329"/>
                  <a:gd name="T20" fmla="*/ 5 w 126"/>
                  <a:gd name="T21" fmla="*/ 84 h 329"/>
                  <a:gd name="T22" fmla="*/ 5 w 126"/>
                  <a:gd name="T23" fmla="*/ 74 h 329"/>
                  <a:gd name="T24" fmla="*/ 5 w 126"/>
                  <a:gd name="T25" fmla="*/ 18 h 3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6"/>
                  <a:gd name="T40" fmla="*/ 0 h 329"/>
                  <a:gd name="T41" fmla="*/ 126 w 126"/>
                  <a:gd name="T42" fmla="*/ 329 h 32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6" h="329">
                    <a:moveTo>
                      <a:pt x="45" y="18"/>
                    </a:moveTo>
                    <a:lnTo>
                      <a:pt x="92" y="0"/>
                    </a:lnTo>
                    <a:lnTo>
                      <a:pt x="92" y="59"/>
                    </a:lnTo>
                    <a:lnTo>
                      <a:pt x="110" y="62"/>
                    </a:lnTo>
                    <a:lnTo>
                      <a:pt x="126" y="78"/>
                    </a:lnTo>
                    <a:lnTo>
                      <a:pt x="126" y="245"/>
                    </a:lnTo>
                    <a:lnTo>
                      <a:pt x="108" y="301"/>
                    </a:lnTo>
                    <a:lnTo>
                      <a:pt x="29" y="329"/>
                    </a:lnTo>
                    <a:lnTo>
                      <a:pt x="0" y="279"/>
                    </a:lnTo>
                    <a:lnTo>
                      <a:pt x="0" y="112"/>
                    </a:lnTo>
                    <a:lnTo>
                      <a:pt x="21" y="84"/>
                    </a:lnTo>
                    <a:lnTo>
                      <a:pt x="45" y="74"/>
                    </a:lnTo>
                    <a:lnTo>
                      <a:pt x="45" y="18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548" name="Group 356">
            <a:extLst>
              <a:ext uri="{FF2B5EF4-FFF2-40B4-BE49-F238E27FC236}">
                <a16:creationId xmlns:a16="http://schemas.microsoft.com/office/drawing/2014/main" id="{4594D669-8E09-E38E-CC01-3C2D5F3D1906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1227138"/>
            <a:ext cx="223838" cy="862012"/>
            <a:chOff x="1296" y="773"/>
            <a:chExt cx="141" cy="543"/>
          </a:xfrm>
        </p:grpSpPr>
        <p:sp>
          <p:nvSpPr>
            <p:cNvPr id="21235" name="Line 357">
              <a:extLst>
                <a:ext uri="{FF2B5EF4-FFF2-40B4-BE49-F238E27FC236}">
                  <a16:creationId xmlns:a16="http://schemas.microsoft.com/office/drawing/2014/main" id="{39951FF9-FECF-AD2D-6CF6-2C773EE964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3" y="1066"/>
              <a:ext cx="0" cy="2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36" name="Line 358">
              <a:extLst>
                <a:ext uri="{FF2B5EF4-FFF2-40B4-BE49-F238E27FC236}">
                  <a16:creationId xmlns:a16="http://schemas.microsoft.com/office/drawing/2014/main" id="{88791C58-B097-D668-3F84-AE49BBDFDF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8" y="1024"/>
              <a:ext cx="0" cy="2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237" name="Group 359">
              <a:extLst>
                <a:ext uri="{FF2B5EF4-FFF2-40B4-BE49-F238E27FC236}">
                  <a16:creationId xmlns:a16="http://schemas.microsoft.com/office/drawing/2014/main" id="{12C1DD87-2D73-5475-8B46-D9FE464502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773"/>
              <a:ext cx="141" cy="364"/>
              <a:chOff x="1296" y="773"/>
              <a:chExt cx="141" cy="364"/>
            </a:xfrm>
          </p:grpSpPr>
          <p:sp>
            <p:nvSpPr>
              <p:cNvPr id="21238" name="Freeform 360">
                <a:extLst>
                  <a:ext uri="{FF2B5EF4-FFF2-40B4-BE49-F238E27FC236}">
                    <a16:creationId xmlns:a16="http://schemas.microsoft.com/office/drawing/2014/main" id="{49828752-AE44-A7A1-4239-1C9B6695F5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" y="773"/>
                <a:ext cx="141" cy="364"/>
              </a:xfrm>
              <a:custGeom>
                <a:avLst/>
                <a:gdLst>
                  <a:gd name="T0" fmla="*/ 53 w 141"/>
                  <a:gd name="T1" fmla="*/ 12 h 364"/>
                  <a:gd name="T2" fmla="*/ 104 w 141"/>
                  <a:gd name="T3" fmla="*/ 0 h 364"/>
                  <a:gd name="T4" fmla="*/ 103 w 141"/>
                  <a:gd name="T5" fmla="*/ 61 h 364"/>
                  <a:gd name="T6" fmla="*/ 123 w 141"/>
                  <a:gd name="T7" fmla="*/ 65 h 364"/>
                  <a:gd name="T8" fmla="*/ 141 w 141"/>
                  <a:gd name="T9" fmla="*/ 82 h 364"/>
                  <a:gd name="T10" fmla="*/ 141 w 141"/>
                  <a:gd name="T11" fmla="*/ 270 h 364"/>
                  <a:gd name="T12" fmla="*/ 121 w 141"/>
                  <a:gd name="T13" fmla="*/ 333 h 364"/>
                  <a:gd name="T14" fmla="*/ 33 w 141"/>
                  <a:gd name="T15" fmla="*/ 364 h 364"/>
                  <a:gd name="T16" fmla="*/ 0 w 141"/>
                  <a:gd name="T17" fmla="*/ 308 h 364"/>
                  <a:gd name="T18" fmla="*/ 0 w 141"/>
                  <a:gd name="T19" fmla="*/ 120 h 364"/>
                  <a:gd name="T20" fmla="*/ 29 w 141"/>
                  <a:gd name="T21" fmla="*/ 85 h 364"/>
                  <a:gd name="T22" fmla="*/ 53 w 141"/>
                  <a:gd name="T23" fmla="*/ 73 h 364"/>
                  <a:gd name="T24" fmla="*/ 53 w 141"/>
                  <a:gd name="T25" fmla="*/ 15 h 3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1"/>
                  <a:gd name="T40" fmla="*/ 0 h 364"/>
                  <a:gd name="T41" fmla="*/ 141 w 141"/>
                  <a:gd name="T42" fmla="*/ 364 h 36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1" h="364">
                    <a:moveTo>
                      <a:pt x="53" y="12"/>
                    </a:moveTo>
                    <a:lnTo>
                      <a:pt x="104" y="0"/>
                    </a:lnTo>
                    <a:lnTo>
                      <a:pt x="103" y="61"/>
                    </a:lnTo>
                    <a:lnTo>
                      <a:pt x="123" y="65"/>
                    </a:lnTo>
                    <a:lnTo>
                      <a:pt x="141" y="82"/>
                    </a:lnTo>
                    <a:lnTo>
                      <a:pt x="141" y="270"/>
                    </a:lnTo>
                    <a:lnTo>
                      <a:pt x="121" y="333"/>
                    </a:lnTo>
                    <a:lnTo>
                      <a:pt x="33" y="364"/>
                    </a:lnTo>
                    <a:lnTo>
                      <a:pt x="0" y="308"/>
                    </a:lnTo>
                    <a:lnTo>
                      <a:pt x="0" y="120"/>
                    </a:lnTo>
                    <a:lnTo>
                      <a:pt x="29" y="85"/>
                    </a:lnTo>
                    <a:lnTo>
                      <a:pt x="53" y="73"/>
                    </a:lnTo>
                    <a:lnTo>
                      <a:pt x="53" y="15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39" name="Freeform 361">
                <a:extLst>
                  <a:ext uri="{FF2B5EF4-FFF2-40B4-BE49-F238E27FC236}">
                    <a16:creationId xmlns:a16="http://schemas.microsoft.com/office/drawing/2014/main" id="{68C4D83A-7C84-FCDF-1F3E-FDE90146E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" y="851"/>
                <a:ext cx="56" cy="283"/>
              </a:xfrm>
              <a:custGeom>
                <a:avLst/>
                <a:gdLst>
                  <a:gd name="T0" fmla="*/ 0 w 56"/>
                  <a:gd name="T1" fmla="*/ 230 h 283"/>
                  <a:gd name="T2" fmla="*/ 36 w 56"/>
                  <a:gd name="T3" fmla="*/ 283 h 283"/>
                  <a:gd name="T4" fmla="*/ 56 w 56"/>
                  <a:gd name="T5" fmla="*/ 277 h 283"/>
                  <a:gd name="T6" fmla="*/ 56 w 56"/>
                  <a:gd name="T7" fmla="*/ 0 h 283"/>
                  <a:gd name="T8" fmla="*/ 36 w 56"/>
                  <a:gd name="T9" fmla="*/ 6 h 283"/>
                  <a:gd name="T10" fmla="*/ 0 w 56"/>
                  <a:gd name="T11" fmla="*/ 45 h 283"/>
                  <a:gd name="T12" fmla="*/ 0 w 56"/>
                  <a:gd name="T13" fmla="*/ 230 h 2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"/>
                  <a:gd name="T22" fmla="*/ 0 h 283"/>
                  <a:gd name="T23" fmla="*/ 56 w 56"/>
                  <a:gd name="T24" fmla="*/ 283 h 28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" h="283">
                    <a:moveTo>
                      <a:pt x="0" y="230"/>
                    </a:moveTo>
                    <a:lnTo>
                      <a:pt x="36" y="283"/>
                    </a:lnTo>
                    <a:lnTo>
                      <a:pt x="56" y="277"/>
                    </a:lnTo>
                    <a:lnTo>
                      <a:pt x="56" y="0"/>
                    </a:lnTo>
                    <a:lnTo>
                      <a:pt x="36" y="6"/>
                    </a:lnTo>
                    <a:lnTo>
                      <a:pt x="0" y="45"/>
                    </a:lnTo>
                    <a:lnTo>
                      <a:pt x="0" y="23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549" name="Group 362">
            <a:extLst>
              <a:ext uri="{FF2B5EF4-FFF2-40B4-BE49-F238E27FC236}">
                <a16:creationId xmlns:a16="http://schemas.microsoft.com/office/drawing/2014/main" id="{ADC9A92B-6F4E-1D58-31DA-225DD282F41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362200" y="2286000"/>
            <a:ext cx="223838" cy="862013"/>
            <a:chOff x="1296" y="773"/>
            <a:chExt cx="141" cy="543"/>
          </a:xfrm>
        </p:grpSpPr>
        <p:sp>
          <p:nvSpPr>
            <p:cNvPr id="21230" name="Line 363">
              <a:extLst>
                <a:ext uri="{FF2B5EF4-FFF2-40B4-BE49-F238E27FC236}">
                  <a16:creationId xmlns:a16="http://schemas.microsoft.com/office/drawing/2014/main" id="{642E5746-DD34-FB51-AE9B-7B62FFD412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3" y="1066"/>
              <a:ext cx="0" cy="2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31" name="Line 364">
              <a:extLst>
                <a:ext uri="{FF2B5EF4-FFF2-40B4-BE49-F238E27FC236}">
                  <a16:creationId xmlns:a16="http://schemas.microsoft.com/office/drawing/2014/main" id="{9B4E16E1-5158-DC0E-4565-553331BD28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8" y="1024"/>
              <a:ext cx="0" cy="2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232" name="Group 365">
              <a:extLst>
                <a:ext uri="{FF2B5EF4-FFF2-40B4-BE49-F238E27FC236}">
                  <a16:creationId xmlns:a16="http://schemas.microsoft.com/office/drawing/2014/main" id="{7715FC49-FF5F-8DA2-6F33-BB8D96DBD7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773"/>
              <a:ext cx="141" cy="364"/>
              <a:chOff x="1296" y="773"/>
              <a:chExt cx="141" cy="364"/>
            </a:xfrm>
          </p:grpSpPr>
          <p:sp>
            <p:nvSpPr>
              <p:cNvPr id="21233" name="Freeform 366">
                <a:extLst>
                  <a:ext uri="{FF2B5EF4-FFF2-40B4-BE49-F238E27FC236}">
                    <a16:creationId xmlns:a16="http://schemas.microsoft.com/office/drawing/2014/main" id="{5E398CC8-82AC-9CE2-B8EB-C0F84B4856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" y="773"/>
                <a:ext cx="141" cy="364"/>
              </a:xfrm>
              <a:custGeom>
                <a:avLst/>
                <a:gdLst>
                  <a:gd name="T0" fmla="*/ 53 w 141"/>
                  <a:gd name="T1" fmla="*/ 12 h 364"/>
                  <a:gd name="T2" fmla="*/ 104 w 141"/>
                  <a:gd name="T3" fmla="*/ 0 h 364"/>
                  <a:gd name="T4" fmla="*/ 103 w 141"/>
                  <a:gd name="T5" fmla="*/ 61 h 364"/>
                  <a:gd name="T6" fmla="*/ 123 w 141"/>
                  <a:gd name="T7" fmla="*/ 65 h 364"/>
                  <a:gd name="T8" fmla="*/ 141 w 141"/>
                  <a:gd name="T9" fmla="*/ 82 h 364"/>
                  <a:gd name="T10" fmla="*/ 141 w 141"/>
                  <a:gd name="T11" fmla="*/ 270 h 364"/>
                  <a:gd name="T12" fmla="*/ 121 w 141"/>
                  <a:gd name="T13" fmla="*/ 333 h 364"/>
                  <a:gd name="T14" fmla="*/ 33 w 141"/>
                  <a:gd name="T15" fmla="*/ 364 h 364"/>
                  <a:gd name="T16" fmla="*/ 0 w 141"/>
                  <a:gd name="T17" fmla="*/ 308 h 364"/>
                  <a:gd name="T18" fmla="*/ 0 w 141"/>
                  <a:gd name="T19" fmla="*/ 120 h 364"/>
                  <a:gd name="T20" fmla="*/ 29 w 141"/>
                  <a:gd name="T21" fmla="*/ 85 h 364"/>
                  <a:gd name="T22" fmla="*/ 53 w 141"/>
                  <a:gd name="T23" fmla="*/ 73 h 364"/>
                  <a:gd name="T24" fmla="*/ 53 w 141"/>
                  <a:gd name="T25" fmla="*/ 15 h 3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1"/>
                  <a:gd name="T40" fmla="*/ 0 h 364"/>
                  <a:gd name="T41" fmla="*/ 141 w 141"/>
                  <a:gd name="T42" fmla="*/ 364 h 36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1" h="364">
                    <a:moveTo>
                      <a:pt x="53" y="12"/>
                    </a:moveTo>
                    <a:lnTo>
                      <a:pt x="104" y="0"/>
                    </a:lnTo>
                    <a:lnTo>
                      <a:pt x="103" y="61"/>
                    </a:lnTo>
                    <a:lnTo>
                      <a:pt x="123" y="65"/>
                    </a:lnTo>
                    <a:lnTo>
                      <a:pt x="141" y="82"/>
                    </a:lnTo>
                    <a:lnTo>
                      <a:pt x="141" y="270"/>
                    </a:lnTo>
                    <a:lnTo>
                      <a:pt x="121" y="333"/>
                    </a:lnTo>
                    <a:lnTo>
                      <a:pt x="33" y="364"/>
                    </a:lnTo>
                    <a:lnTo>
                      <a:pt x="0" y="308"/>
                    </a:lnTo>
                    <a:lnTo>
                      <a:pt x="0" y="120"/>
                    </a:lnTo>
                    <a:lnTo>
                      <a:pt x="29" y="85"/>
                    </a:lnTo>
                    <a:lnTo>
                      <a:pt x="53" y="73"/>
                    </a:lnTo>
                    <a:lnTo>
                      <a:pt x="53" y="15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34" name="Freeform 367">
                <a:extLst>
                  <a:ext uri="{FF2B5EF4-FFF2-40B4-BE49-F238E27FC236}">
                    <a16:creationId xmlns:a16="http://schemas.microsoft.com/office/drawing/2014/main" id="{FA5F84EF-2376-FB5E-6A94-EAACDF698B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" y="851"/>
                <a:ext cx="56" cy="283"/>
              </a:xfrm>
              <a:custGeom>
                <a:avLst/>
                <a:gdLst>
                  <a:gd name="T0" fmla="*/ 0 w 56"/>
                  <a:gd name="T1" fmla="*/ 230 h 283"/>
                  <a:gd name="T2" fmla="*/ 36 w 56"/>
                  <a:gd name="T3" fmla="*/ 283 h 283"/>
                  <a:gd name="T4" fmla="*/ 56 w 56"/>
                  <a:gd name="T5" fmla="*/ 277 h 283"/>
                  <a:gd name="T6" fmla="*/ 56 w 56"/>
                  <a:gd name="T7" fmla="*/ 0 h 283"/>
                  <a:gd name="T8" fmla="*/ 36 w 56"/>
                  <a:gd name="T9" fmla="*/ 6 h 283"/>
                  <a:gd name="T10" fmla="*/ 0 w 56"/>
                  <a:gd name="T11" fmla="*/ 45 h 283"/>
                  <a:gd name="T12" fmla="*/ 0 w 56"/>
                  <a:gd name="T13" fmla="*/ 230 h 2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"/>
                  <a:gd name="T22" fmla="*/ 0 h 283"/>
                  <a:gd name="T23" fmla="*/ 56 w 56"/>
                  <a:gd name="T24" fmla="*/ 283 h 28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" h="283">
                    <a:moveTo>
                      <a:pt x="0" y="230"/>
                    </a:moveTo>
                    <a:lnTo>
                      <a:pt x="36" y="283"/>
                    </a:lnTo>
                    <a:lnTo>
                      <a:pt x="56" y="277"/>
                    </a:lnTo>
                    <a:lnTo>
                      <a:pt x="56" y="0"/>
                    </a:lnTo>
                    <a:lnTo>
                      <a:pt x="36" y="6"/>
                    </a:lnTo>
                    <a:lnTo>
                      <a:pt x="0" y="45"/>
                    </a:lnTo>
                    <a:lnTo>
                      <a:pt x="0" y="23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550" name="Group 368">
            <a:extLst>
              <a:ext uri="{FF2B5EF4-FFF2-40B4-BE49-F238E27FC236}">
                <a16:creationId xmlns:a16="http://schemas.microsoft.com/office/drawing/2014/main" id="{DD3DAD9C-8F15-4010-E357-9B4202882AA1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1219200"/>
            <a:ext cx="228600" cy="862013"/>
            <a:chOff x="1488" y="768"/>
            <a:chExt cx="144" cy="543"/>
          </a:xfrm>
        </p:grpSpPr>
        <p:sp>
          <p:nvSpPr>
            <p:cNvPr id="21225" name="Line 369">
              <a:extLst>
                <a:ext uri="{FF2B5EF4-FFF2-40B4-BE49-F238E27FC236}">
                  <a16:creationId xmlns:a16="http://schemas.microsoft.com/office/drawing/2014/main" id="{793A6B9F-2529-CD23-D5DD-CC06FB0D6B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5" y="1061"/>
              <a:ext cx="0" cy="2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26" name="Line 370">
              <a:extLst>
                <a:ext uri="{FF2B5EF4-FFF2-40B4-BE49-F238E27FC236}">
                  <a16:creationId xmlns:a16="http://schemas.microsoft.com/office/drawing/2014/main" id="{5F4B5716-B55E-4A6A-1D6F-D43AC27550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0" y="1019"/>
              <a:ext cx="0" cy="2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227" name="Group 371">
              <a:extLst>
                <a:ext uri="{FF2B5EF4-FFF2-40B4-BE49-F238E27FC236}">
                  <a16:creationId xmlns:a16="http://schemas.microsoft.com/office/drawing/2014/main" id="{E281A1CC-2D69-42B3-94E0-92F51CC466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8" y="768"/>
              <a:ext cx="144" cy="364"/>
              <a:chOff x="1488" y="768"/>
              <a:chExt cx="144" cy="364"/>
            </a:xfrm>
          </p:grpSpPr>
          <p:sp>
            <p:nvSpPr>
              <p:cNvPr id="21228" name="Freeform 372">
                <a:extLst>
                  <a:ext uri="{FF2B5EF4-FFF2-40B4-BE49-F238E27FC236}">
                    <a16:creationId xmlns:a16="http://schemas.microsoft.com/office/drawing/2014/main" id="{7B6E29E9-D048-5E57-A18C-1613496B92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8" y="768"/>
                <a:ext cx="141" cy="364"/>
              </a:xfrm>
              <a:custGeom>
                <a:avLst/>
                <a:gdLst>
                  <a:gd name="T0" fmla="*/ 53 w 141"/>
                  <a:gd name="T1" fmla="*/ 12 h 364"/>
                  <a:gd name="T2" fmla="*/ 104 w 141"/>
                  <a:gd name="T3" fmla="*/ 0 h 364"/>
                  <a:gd name="T4" fmla="*/ 103 w 141"/>
                  <a:gd name="T5" fmla="*/ 61 h 364"/>
                  <a:gd name="T6" fmla="*/ 123 w 141"/>
                  <a:gd name="T7" fmla="*/ 65 h 364"/>
                  <a:gd name="T8" fmla="*/ 141 w 141"/>
                  <a:gd name="T9" fmla="*/ 82 h 364"/>
                  <a:gd name="T10" fmla="*/ 141 w 141"/>
                  <a:gd name="T11" fmla="*/ 270 h 364"/>
                  <a:gd name="T12" fmla="*/ 121 w 141"/>
                  <a:gd name="T13" fmla="*/ 333 h 364"/>
                  <a:gd name="T14" fmla="*/ 33 w 141"/>
                  <a:gd name="T15" fmla="*/ 364 h 364"/>
                  <a:gd name="T16" fmla="*/ 0 w 141"/>
                  <a:gd name="T17" fmla="*/ 308 h 364"/>
                  <a:gd name="T18" fmla="*/ 0 w 141"/>
                  <a:gd name="T19" fmla="*/ 120 h 364"/>
                  <a:gd name="T20" fmla="*/ 29 w 141"/>
                  <a:gd name="T21" fmla="*/ 85 h 364"/>
                  <a:gd name="T22" fmla="*/ 53 w 141"/>
                  <a:gd name="T23" fmla="*/ 73 h 364"/>
                  <a:gd name="T24" fmla="*/ 53 w 141"/>
                  <a:gd name="T25" fmla="*/ 15 h 3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1"/>
                  <a:gd name="T40" fmla="*/ 0 h 364"/>
                  <a:gd name="T41" fmla="*/ 141 w 141"/>
                  <a:gd name="T42" fmla="*/ 364 h 36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1" h="364">
                    <a:moveTo>
                      <a:pt x="53" y="12"/>
                    </a:moveTo>
                    <a:lnTo>
                      <a:pt x="104" y="0"/>
                    </a:lnTo>
                    <a:lnTo>
                      <a:pt x="103" y="61"/>
                    </a:lnTo>
                    <a:lnTo>
                      <a:pt x="123" y="65"/>
                    </a:lnTo>
                    <a:lnTo>
                      <a:pt x="141" y="82"/>
                    </a:lnTo>
                    <a:lnTo>
                      <a:pt x="141" y="270"/>
                    </a:lnTo>
                    <a:lnTo>
                      <a:pt x="121" y="333"/>
                    </a:lnTo>
                    <a:lnTo>
                      <a:pt x="33" y="364"/>
                    </a:lnTo>
                    <a:lnTo>
                      <a:pt x="0" y="308"/>
                    </a:lnTo>
                    <a:lnTo>
                      <a:pt x="0" y="120"/>
                    </a:lnTo>
                    <a:lnTo>
                      <a:pt x="29" y="85"/>
                    </a:lnTo>
                    <a:lnTo>
                      <a:pt x="53" y="73"/>
                    </a:lnTo>
                    <a:lnTo>
                      <a:pt x="53" y="15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29" name="Freeform 373">
                <a:extLst>
                  <a:ext uri="{FF2B5EF4-FFF2-40B4-BE49-F238E27FC236}">
                    <a16:creationId xmlns:a16="http://schemas.microsoft.com/office/drawing/2014/main" id="{B552FE8B-1371-BDEE-881E-F02C1F2D2C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9" y="831"/>
                <a:ext cx="43" cy="276"/>
              </a:xfrm>
              <a:custGeom>
                <a:avLst/>
                <a:gdLst>
                  <a:gd name="T0" fmla="*/ 43 w 43"/>
                  <a:gd name="T1" fmla="*/ 209 h 276"/>
                  <a:gd name="T2" fmla="*/ 28 w 43"/>
                  <a:gd name="T3" fmla="*/ 264 h 276"/>
                  <a:gd name="T4" fmla="*/ 0 w 43"/>
                  <a:gd name="T5" fmla="*/ 276 h 276"/>
                  <a:gd name="T6" fmla="*/ 0 w 43"/>
                  <a:gd name="T7" fmla="*/ 0 h 276"/>
                  <a:gd name="T8" fmla="*/ 22 w 43"/>
                  <a:gd name="T9" fmla="*/ 0 h 276"/>
                  <a:gd name="T10" fmla="*/ 40 w 43"/>
                  <a:gd name="T11" fmla="*/ 21 h 276"/>
                  <a:gd name="T12" fmla="*/ 43 w 43"/>
                  <a:gd name="T13" fmla="*/ 209 h 2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3"/>
                  <a:gd name="T22" fmla="*/ 0 h 276"/>
                  <a:gd name="T23" fmla="*/ 43 w 43"/>
                  <a:gd name="T24" fmla="*/ 276 h 2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3" h="276">
                    <a:moveTo>
                      <a:pt x="43" y="209"/>
                    </a:moveTo>
                    <a:lnTo>
                      <a:pt x="28" y="264"/>
                    </a:lnTo>
                    <a:lnTo>
                      <a:pt x="0" y="276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40" y="21"/>
                    </a:lnTo>
                    <a:lnTo>
                      <a:pt x="43" y="209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551" name="Group 374">
            <a:extLst>
              <a:ext uri="{FF2B5EF4-FFF2-40B4-BE49-F238E27FC236}">
                <a16:creationId xmlns:a16="http://schemas.microsoft.com/office/drawing/2014/main" id="{882FCDBD-8BDC-98C6-93AA-0AD73600E5C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057400" y="2286000"/>
            <a:ext cx="228600" cy="862013"/>
            <a:chOff x="1488" y="768"/>
            <a:chExt cx="144" cy="543"/>
          </a:xfrm>
        </p:grpSpPr>
        <p:sp>
          <p:nvSpPr>
            <p:cNvPr id="21220" name="Line 375">
              <a:extLst>
                <a:ext uri="{FF2B5EF4-FFF2-40B4-BE49-F238E27FC236}">
                  <a16:creationId xmlns:a16="http://schemas.microsoft.com/office/drawing/2014/main" id="{90AFB1BA-0F8E-076D-C553-7963B1322B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5" y="1061"/>
              <a:ext cx="0" cy="2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21" name="Line 376">
              <a:extLst>
                <a:ext uri="{FF2B5EF4-FFF2-40B4-BE49-F238E27FC236}">
                  <a16:creationId xmlns:a16="http://schemas.microsoft.com/office/drawing/2014/main" id="{99C1F90D-739B-ED72-B024-46F2FB1FFF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0" y="1019"/>
              <a:ext cx="0" cy="2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222" name="Group 377">
              <a:extLst>
                <a:ext uri="{FF2B5EF4-FFF2-40B4-BE49-F238E27FC236}">
                  <a16:creationId xmlns:a16="http://schemas.microsoft.com/office/drawing/2014/main" id="{E1954BA5-0F8B-E903-D30F-BB7522DCBC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8" y="768"/>
              <a:ext cx="144" cy="364"/>
              <a:chOff x="1488" y="768"/>
              <a:chExt cx="144" cy="364"/>
            </a:xfrm>
          </p:grpSpPr>
          <p:sp>
            <p:nvSpPr>
              <p:cNvPr id="21223" name="Freeform 378">
                <a:extLst>
                  <a:ext uri="{FF2B5EF4-FFF2-40B4-BE49-F238E27FC236}">
                    <a16:creationId xmlns:a16="http://schemas.microsoft.com/office/drawing/2014/main" id="{090C2A45-6566-F318-F00E-81BB3CF7E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8" y="768"/>
                <a:ext cx="141" cy="364"/>
              </a:xfrm>
              <a:custGeom>
                <a:avLst/>
                <a:gdLst>
                  <a:gd name="T0" fmla="*/ 53 w 141"/>
                  <a:gd name="T1" fmla="*/ 12 h 364"/>
                  <a:gd name="T2" fmla="*/ 104 w 141"/>
                  <a:gd name="T3" fmla="*/ 0 h 364"/>
                  <a:gd name="T4" fmla="*/ 103 w 141"/>
                  <a:gd name="T5" fmla="*/ 61 h 364"/>
                  <a:gd name="T6" fmla="*/ 123 w 141"/>
                  <a:gd name="T7" fmla="*/ 65 h 364"/>
                  <a:gd name="T8" fmla="*/ 141 w 141"/>
                  <a:gd name="T9" fmla="*/ 82 h 364"/>
                  <a:gd name="T10" fmla="*/ 141 w 141"/>
                  <a:gd name="T11" fmla="*/ 270 h 364"/>
                  <a:gd name="T12" fmla="*/ 121 w 141"/>
                  <a:gd name="T13" fmla="*/ 333 h 364"/>
                  <a:gd name="T14" fmla="*/ 33 w 141"/>
                  <a:gd name="T15" fmla="*/ 364 h 364"/>
                  <a:gd name="T16" fmla="*/ 0 w 141"/>
                  <a:gd name="T17" fmla="*/ 308 h 364"/>
                  <a:gd name="T18" fmla="*/ 0 w 141"/>
                  <a:gd name="T19" fmla="*/ 120 h 364"/>
                  <a:gd name="T20" fmla="*/ 29 w 141"/>
                  <a:gd name="T21" fmla="*/ 85 h 364"/>
                  <a:gd name="T22" fmla="*/ 53 w 141"/>
                  <a:gd name="T23" fmla="*/ 73 h 364"/>
                  <a:gd name="T24" fmla="*/ 53 w 141"/>
                  <a:gd name="T25" fmla="*/ 15 h 3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1"/>
                  <a:gd name="T40" fmla="*/ 0 h 364"/>
                  <a:gd name="T41" fmla="*/ 141 w 141"/>
                  <a:gd name="T42" fmla="*/ 364 h 36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1" h="364">
                    <a:moveTo>
                      <a:pt x="53" y="12"/>
                    </a:moveTo>
                    <a:lnTo>
                      <a:pt x="104" y="0"/>
                    </a:lnTo>
                    <a:lnTo>
                      <a:pt x="103" y="61"/>
                    </a:lnTo>
                    <a:lnTo>
                      <a:pt x="123" y="65"/>
                    </a:lnTo>
                    <a:lnTo>
                      <a:pt x="141" y="82"/>
                    </a:lnTo>
                    <a:lnTo>
                      <a:pt x="141" y="270"/>
                    </a:lnTo>
                    <a:lnTo>
                      <a:pt x="121" y="333"/>
                    </a:lnTo>
                    <a:lnTo>
                      <a:pt x="33" y="364"/>
                    </a:lnTo>
                    <a:lnTo>
                      <a:pt x="0" y="308"/>
                    </a:lnTo>
                    <a:lnTo>
                      <a:pt x="0" y="120"/>
                    </a:lnTo>
                    <a:lnTo>
                      <a:pt x="29" y="85"/>
                    </a:lnTo>
                    <a:lnTo>
                      <a:pt x="53" y="73"/>
                    </a:lnTo>
                    <a:lnTo>
                      <a:pt x="53" y="15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24" name="Freeform 379">
                <a:extLst>
                  <a:ext uri="{FF2B5EF4-FFF2-40B4-BE49-F238E27FC236}">
                    <a16:creationId xmlns:a16="http://schemas.microsoft.com/office/drawing/2014/main" id="{D47D328C-EAB6-C25C-826D-67F7C09A57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9" y="831"/>
                <a:ext cx="43" cy="276"/>
              </a:xfrm>
              <a:custGeom>
                <a:avLst/>
                <a:gdLst>
                  <a:gd name="T0" fmla="*/ 43 w 43"/>
                  <a:gd name="T1" fmla="*/ 209 h 276"/>
                  <a:gd name="T2" fmla="*/ 28 w 43"/>
                  <a:gd name="T3" fmla="*/ 264 h 276"/>
                  <a:gd name="T4" fmla="*/ 0 w 43"/>
                  <a:gd name="T5" fmla="*/ 276 h 276"/>
                  <a:gd name="T6" fmla="*/ 0 w 43"/>
                  <a:gd name="T7" fmla="*/ 0 h 276"/>
                  <a:gd name="T8" fmla="*/ 22 w 43"/>
                  <a:gd name="T9" fmla="*/ 0 h 276"/>
                  <a:gd name="T10" fmla="*/ 40 w 43"/>
                  <a:gd name="T11" fmla="*/ 21 h 276"/>
                  <a:gd name="T12" fmla="*/ 43 w 43"/>
                  <a:gd name="T13" fmla="*/ 209 h 2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3"/>
                  <a:gd name="T22" fmla="*/ 0 h 276"/>
                  <a:gd name="T23" fmla="*/ 43 w 43"/>
                  <a:gd name="T24" fmla="*/ 276 h 2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3" h="276">
                    <a:moveTo>
                      <a:pt x="43" y="209"/>
                    </a:moveTo>
                    <a:lnTo>
                      <a:pt x="28" y="264"/>
                    </a:lnTo>
                    <a:lnTo>
                      <a:pt x="0" y="276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40" y="21"/>
                    </a:lnTo>
                    <a:lnTo>
                      <a:pt x="43" y="209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552" name="Group 380">
            <a:extLst>
              <a:ext uri="{FF2B5EF4-FFF2-40B4-BE49-F238E27FC236}">
                <a16:creationId xmlns:a16="http://schemas.microsoft.com/office/drawing/2014/main" id="{1C32636B-15FB-A77E-7EA1-006B302EA6AD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1219200"/>
            <a:ext cx="228600" cy="862013"/>
            <a:chOff x="1680" y="768"/>
            <a:chExt cx="144" cy="543"/>
          </a:xfrm>
        </p:grpSpPr>
        <p:sp>
          <p:nvSpPr>
            <p:cNvPr id="21214" name="Line 381">
              <a:extLst>
                <a:ext uri="{FF2B5EF4-FFF2-40B4-BE49-F238E27FC236}">
                  <a16:creationId xmlns:a16="http://schemas.microsoft.com/office/drawing/2014/main" id="{AC13954C-30A4-4CF9-D779-7A41160BE6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7" y="1061"/>
              <a:ext cx="0" cy="2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15" name="Line 382">
              <a:extLst>
                <a:ext uri="{FF2B5EF4-FFF2-40B4-BE49-F238E27FC236}">
                  <a16:creationId xmlns:a16="http://schemas.microsoft.com/office/drawing/2014/main" id="{BAF23D78-9A76-D41E-A3D6-179B31D6F3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2" y="1019"/>
              <a:ext cx="0" cy="2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216" name="Group 383">
              <a:extLst>
                <a:ext uri="{FF2B5EF4-FFF2-40B4-BE49-F238E27FC236}">
                  <a16:creationId xmlns:a16="http://schemas.microsoft.com/office/drawing/2014/main" id="{4B24E7A8-B4DF-014A-5BE8-014E74B34C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768"/>
              <a:ext cx="144" cy="364"/>
              <a:chOff x="1680" y="768"/>
              <a:chExt cx="144" cy="364"/>
            </a:xfrm>
          </p:grpSpPr>
          <p:sp>
            <p:nvSpPr>
              <p:cNvPr id="21217" name="Freeform 384">
                <a:extLst>
                  <a:ext uri="{FF2B5EF4-FFF2-40B4-BE49-F238E27FC236}">
                    <a16:creationId xmlns:a16="http://schemas.microsoft.com/office/drawing/2014/main" id="{8977F0F8-46C9-9054-7246-04BDADCD9F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0" y="768"/>
                <a:ext cx="141" cy="364"/>
              </a:xfrm>
              <a:custGeom>
                <a:avLst/>
                <a:gdLst>
                  <a:gd name="T0" fmla="*/ 53 w 141"/>
                  <a:gd name="T1" fmla="*/ 12 h 364"/>
                  <a:gd name="T2" fmla="*/ 104 w 141"/>
                  <a:gd name="T3" fmla="*/ 0 h 364"/>
                  <a:gd name="T4" fmla="*/ 103 w 141"/>
                  <a:gd name="T5" fmla="*/ 61 h 364"/>
                  <a:gd name="T6" fmla="*/ 123 w 141"/>
                  <a:gd name="T7" fmla="*/ 65 h 364"/>
                  <a:gd name="T8" fmla="*/ 141 w 141"/>
                  <a:gd name="T9" fmla="*/ 82 h 364"/>
                  <a:gd name="T10" fmla="*/ 141 w 141"/>
                  <a:gd name="T11" fmla="*/ 270 h 364"/>
                  <a:gd name="T12" fmla="*/ 121 w 141"/>
                  <a:gd name="T13" fmla="*/ 333 h 364"/>
                  <a:gd name="T14" fmla="*/ 33 w 141"/>
                  <a:gd name="T15" fmla="*/ 364 h 364"/>
                  <a:gd name="T16" fmla="*/ 0 w 141"/>
                  <a:gd name="T17" fmla="*/ 308 h 364"/>
                  <a:gd name="T18" fmla="*/ 0 w 141"/>
                  <a:gd name="T19" fmla="*/ 120 h 364"/>
                  <a:gd name="T20" fmla="*/ 29 w 141"/>
                  <a:gd name="T21" fmla="*/ 85 h 364"/>
                  <a:gd name="T22" fmla="*/ 53 w 141"/>
                  <a:gd name="T23" fmla="*/ 73 h 364"/>
                  <a:gd name="T24" fmla="*/ 53 w 141"/>
                  <a:gd name="T25" fmla="*/ 15 h 3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1"/>
                  <a:gd name="T40" fmla="*/ 0 h 364"/>
                  <a:gd name="T41" fmla="*/ 141 w 141"/>
                  <a:gd name="T42" fmla="*/ 364 h 36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1" h="364">
                    <a:moveTo>
                      <a:pt x="53" y="12"/>
                    </a:moveTo>
                    <a:lnTo>
                      <a:pt x="104" y="0"/>
                    </a:lnTo>
                    <a:lnTo>
                      <a:pt x="103" y="61"/>
                    </a:lnTo>
                    <a:lnTo>
                      <a:pt x="123" y="65"/>
                    </a:lnTo>
                    <a:lnTo>
                      <a:pt x="141" y="82"/>
                    </a:lnTo>
                    <a:lnTo>
                      <a:pt x="141" y="270"/>
                    </a:lnTo>
                    <a:lnTo>
                      <a:pt x="121" y="333"/>
                    </a:lnTo>
                    <a:lnTo>
                      <a:pt x="33" y="364"/>
                    </a:lnTo>
                    <a:lnTo>
                      <a:pt x="0" y="308"/>
                    </a:lnTo>
                    <a:lnTo>
                      <a:pt x="0" y="120"/>
                    </a:lnTo>
                    <a:lnTo>
                      <a:pt x="29" y="85"/>
                    </a:lnTo>
                    <a:lnTo>
                      <a:pt x="53" y="73"/>
                    </a:lnTo>
                    <a:lnTo>
                      <a:pt x="53" y="15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8" name="Freeform 385">
                <a:extLst>
                  <a:ext uri="{FF2B5EF4-FFF2-40B4-BE49-F238E27FC236}">
                    <a16:creationId xmlns:a16="http://schemas.microsoft.com/office/drawing/2014/main" id="{DAA4FAA1-8A1B-8386-65E8-C4A8F98AB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0" y="846"/>
                <a:ext cx="56" cy="283"/>
              </a:xfrm>
              <a:custGeom>
                <a:avLst/>
                <a:gdLst>
                  <a:gd name="T0" fmla="*/ 0 w 56"/>
                  <a:gd name="T1" fmla="*/ 230 h 283"/>
                  <a:gd name="T2" fmla="*/ 36 w 56"/>
                  <a:gd name="T3" fmla="*/ 283 h 283"/>
                  <a:gd name="T4" fmla="*/ 56 w 56"/>
                  <a:gd name="T5" fmla="*/ 277 h 283"/>
                  <a:gd name="T6" fmla="*/ 56 w 56"/>
                  <a:gd name="T7" fmla="*/ 0 h 283"/>
                  <a:gd name="T8" fmla="*/ 36 w 56"/>
                  <a:gd name="T9" fmla="*/ 6 h 283"/>
                  <a:gd name="T10" fmla="*/ 0 w 56"/>
                  <a:gd name="T11" fmla="*/ 45 h 283"/>
                  <a:gd name="T12" fmla="*/ 0 w 56"/>
                  <a:gd name="T13" fmla="*/ 230 h 2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"/>
                  <a:gd name="T22" fmla="*/ 0 h 283"/>
                  <a:gd name="T23" fmla="*/ 56 w 56"/>
                  <a:gd name="T24" fmla="*/ 283 h 28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" h="283">
                    <a:moveTo>
                      <a:pt x="0" y="230"/>
                    </a:moveTo>
                    <a:lnTo>
                      <a:pt x="36" y="283"/>
                    </a:lnTo>
                    <a:lnTo>
                      <a:pt x="56" y="277"/>
                    </a:lnTo>
                    <a:lnTo>
                      <a:pt x="56" y="0"/>
                    </a:lnTo>
                    <a:lnTo>
                      <a:pt x="36" y="6"/>
                    </a:lnTo>
                    <a:lnTo>
                      <a:pt x="0" y="45"/>
                    </a:lnTo>
                    <a:lnTo>
                      <a:pt x="0" y="23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9" name="Freeform 386">
                <a:extLst>
                  <a:ext uri="{FF2B5EF4-FFF2-40B4-BE49-F238E27FC236}">
                    <a16:creationId xmlns:a16="http://schemas.microsoft.com/office/drawing/2014/main" id="{B9264D6D-9494-8C0F-50B0-C672E5A17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4" y="828"/>
                <a:ext cx="40" cy="278"/>
              </a:xfrm>
              <a:custGeom>
                <a:avLst/>
                <a:gdLst>
                  <a:gd name="T0" fmla="*/ 0 w 40"/>
                  <a:gd name="T1" fmla="*/ 3 h 278"/>
                  <a:gd name="T2" fmla="*/ 18 w 40"/>
                  <a:gd name="T3" fmla="*/ 0 h 278"/>
                  <a:gd name="T4" fmla="*/ 40 w 40"/>
                  <a:gd name="T5" fmla="*/ 24 h 278"/>
                  <a:gd name="T6" fmla="*/ 37 w 40"/>
                  <a:gd name="T7" fmla="*/ 206 h 278"/>
                  <a:gd name="T8" fmla="*/ 21 w 40"/>
                  <a:gd name="T9" fmla="*/ 267 h 278"/>
                  <a:gd name="T10" fmla="*/ 0 w 40"/>
                  <a:gd name="T11" fmla="*/ 278 h 278"/>
                  <a:gd name="T12" fmla="*/ 0 w 40"/>
                  <a:gd name="T13" fmla="*/ 3 h 2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"/>
                  <a:gd name="T22" fmla="*/ 0 h 278"/>
                  <a:gd name="T23" fmla="*/ 40 w 40"/>
                  <a:gd name="T24" fmla="*/ 278 h 2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" h="278">
                    <a:moveTo>
                      <a:pt x="0" y="3"/>
                    </a:moveTo>
                    <a:lnTo>
                      <a:pt x="18" y="0"/>
                    </a:lnTo>
                    <a:lnTo>
                      <a:pt x="40" y="24"/>
                    </a:lnTo>
                    <a:lnTo>
                      <a:pt x="37" y="206"/>
                    </a:lnTo>
                    <a:lnTo>
                      <a:pt x="21" y="267"/>
                    </a:lnTo>
                    <a:lnTo>
                      <a:pt x="0" y="278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553" name="Group 387">
            <a:extLst>
              <a:ext uri="{FF2B5EF4-FFF2-40B4-BE49-F238E27FC236}">
                <a16:creationId xmlns:a16="http://schemas.microsoft.com/office/drawing/2014/main" id="{AA0AD83B-4B37-C131-A2D6-67E1B836CE5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667000" y="2286000"/>
            <a:ext cx="228600" cy="862013"/>
            <a:chOff x="1680" y="768"/>
            <a:chExt cx="144" cy="543"/>
          </a:xfrm>
        </p:grpSpPr>
        <p:sp>
          <p:nvSpPr>
            <p:cNvPr id="21208" name="Line 388">
              <a:extLst>
                <a:ext uri="{FF2B5EF4-FFF2-40B4-BE49-F238E27FC236}">
                  <a16:creationId xmlns:a16="http://schemas.microsoft.com/office/drawing/2014/main" id="{FE6AD2C2-4B62-4D52-D91F-33F54CF0BB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7" y="1061"/>
              <a:ext cx="0" cy="2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09" name="Line 389">
              <a:extLst>
                <a:ext uri="{FF2B5EF4-FFF2-40B4-BE49-F238E27FC236}">
                  <a16:creationId xmlns:a16="http://schemas.microsoft.com/office/drawing/2014/main" id="{4030220E-A37B-1432-C699-9B20A154D2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2" y="1019"/>
              <a:ext cx="0" cy="2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210" name="Group 390">
              <a:extLst>
                <a:ext uri="{FF2B5EF4-FFF2-40B4-BE49-F238E27FC236}">
                  <a16:creationId xmlns:a16="http://schemas.microsoft.com/office/drawing/2014/main" id="{5AAD39E4-14F8-229E-9587-827301C403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768"/>
              <a:ext cx="144" cy="364"/>
              <a:chOff x="1680" y="768"/>
              <a:chExt cx="144" cy="364"/>
            </a:xfrm>
          </p:grpSpPr>
          <p:sp>
            <p:nvSpPr>
              <p:cNvPr id="21211" name="Freeform 391">
                <a:extLst>
                  <a:ext uri="{FF2B5EF4-FFF2-40B4-BE49-F238E27FC236}">
                    <a16:creationId xmlns:a16="http://schemas.microsoft.com/office/drawing/2014/main" id="{2B53E23A-354B-BB72-F740-ADD782D0CB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0" y="768"/>
                <a:ext cx="141" cy="364"/>
              </a:xfrm>
              <a:custGeom>
                <a:avLst/>
                <a:gdLst>
                  <a:gd name="T0" fmla="*/ 53 w 141"/>
                  <a:gd name="T1" fmla="*/ 12 h 364"/>
                  <a:gd name="T2" fmla="*/ 104 w 141"/>
                  <a:gd name="T3" fmla="*/ 0 h 364"/>
                  <a:gd name="T4" fmla="*/ 103 w 141"/>
                  <a:gd name="T5" fmla="*/ 61 h 364"/>
                  <a:gd name="T6" fmla="*/ 123 w 141"/>
                  <a:gd name="T7" fmla="*/ 65 h 364"/>
                  <a:gd name="T8" fmla="*/ 141 w 141"/>
                  <a:gd name="T9" fmla="*/ 82 h 364"/>
                  <a:gd name="T10" fmla="*/ 141 w 141"/>
                  <a:gd name="T11" fmla="*/ 270 h 364"/>
                  <a:gd name="T12" fmla="*/ 121 w 141"/>
                  <a:gd name="T13" fmla="*/ 333 h 364"/>
                  <a:gd name="T14" fmla="*/ 33 w 141"/>
                  <a:gd name="T15" fmla="*/ 364 h 364"/>
                  <a:gd name="T16" fmla="*/ 0 w 141"/>
                  <a:gd name="T17" fmla="*/ 308 h 364"/>
                  <a:gd name="T18" fmla="*/ 0 w 141"/>
                  <a:gd name="T19" fmla="*/ 120 h 364"/>
                  <a:gd name="T20" fmla="*/ 29 w 141"/>
                  <a:gd name="T21" fmla="*/ 85 h 364"/>
                  <a:gd name="T22" fmla="*/ 53 w 141"/>
                  <a:gd name="T23" fmla="*/ 73 h 364"/>
                  <a:gd name="T24" fmla="*/ 53 w 141"/>
                  <a:gd name="T25" fmla="*/ 15 h 3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1"/>
                  <a:gd name="T40" fmla="*/ 0 h 364"/>
                  <a:gd name="T41" fmla="*/ 141 w 141"/>
                  <a:gd name="T42" fmla="*/ 364 h 36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1" h="364">
                    <a:moveTo>
                      <a:pt x="53" y="12"/>
                    </a:moveTo>
                    <a:lnTo>
                      <a:pt x="104" y="0"/>
                    </a:lnTo>
                    <a:lnTo>
                      <a:pt x="103" y="61"/>
                    </a:lnTo>
                    <a:lnTo>
                      <a:pt x="123" y="65"/>
                    </a:lnTo>
                    <a:lnTo>
                      <a:pt x="141" y="82"/>
                    </a:lnTo>
                    <a:lnTo>
                      <a:pt x="141" y="270"/>
                    </a:lnTo>
                    <a:lnTo>
                      <a:pt x="121" y="333"/>
                    </a:lnTo>
                    <a:lnTo>
                      <a:pt x="33" y="364"/>
                    </a:lnTo>
                    <a:lnTo>
                      <a:pt x="0" y="308"/>
                    </a:lnTo>
                    <a:lnTo>
                      <a:pt x="0" y="120"/>
                    </a:lnTo>
                    <a:lnTo>
                      <a:pt x="29" y="85"/>
                    </a:lnTo>
                    <a:lnTo>
                      <a:pt x="53" y="73"/>
                    </a:lnTo>
                    <a:lnTo>
                      <a:pt x="53" y="15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2" name="Freeform 392">
                <a:extLst>
                  <a:ext uri="{FF2B5EF4-FFF2-40B4-BE49-F238E27FC236}">
                    <a16:creationId xmlns:a16="http://schemas.microsoft.com/office/drawing/2014/main" id="{DF16FBC8-A2FB-5B14-E6F4-EDC3BC0359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0" y="846"/>
                <a:ext cx="56" cy="283"/>
              </a:xfrm>
              <a:custGeom>
                <a:avLst/>
                <a:gdLst>
                  <a:gd name="T0" fmla="*/ 0 w 56"/>
                  <a:gd name="T1" fmla="*/ 230 h 283"/>
                  <a:gd name="T2" fmla="*/ 36 w 56"/>
                  <a:gd name="T3" fmla="*/ 283 h 283"/>
                  <a:gd name="T4" fmla="*/ 56 w 56"/>
                  <a:gd name="T5" fmla="*/ 277 h 283"/>
                  <a:gd name="T6" fmla="*/ 56 w 56"/>
                  <a:gd name="T7" fmla="*/ 0 h 283"/>
                  <a:gd name="T8" fmla="*/ 36 w 56"/>
                  <a:gd name="T9" fmla="*/ 6 h 283"/>
                  <a:gd name="T10" fmla="*/ 0 w 56"/>
                  <a:gd name="T11" fmla="*/ 45 h 283"/>
                  <a:gd name="T12" fmla="*/ 0 w 56"/>
                  <a:gd name="T13" fmla="*/ 230 h 2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"/>
                  <a:gd name="T22" fmla="*/ 0 h 283"/>
                  <a:gd name="T23" fmla="*/ 56 w 56"/>
                  <a:gd name="T24" fmla="*/ 283 h 28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" h="283">
                    <a:moveTo>
                      <a:pt x="0" y="230"/>
                    </a:moveTo>
                    <a:lnTo>
                      <a:pt x="36" y="283"/>
                    </a:lnTo>
                    <a:lnTo>
                      <a:pt x="56" y="277"/>
                    </a:lnTo>
                    <a:lnTo>
                      <a:pt x="56" y="0"/>
                    </a:lnTo>
                    <a:lnTo>
                      <a:pt x="36" y="6"/>
                    </a:lnTo>
                    <a:lnTo>
                      <a:pt x="0" y="45"/>
                    </a:lnTo>
                    <a:lnTo>
                      <a:pt x="0" y="23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3" name="Freeform 393">
                <a:extLst>
                  <a:ext uri="{FF2B5EF4-FFF2-40B4-BE49-F238E27FC236}">
                    <a16:creationId xmlns:a16="http://schemas.microsoft.com/office/drawing/2014/main" id="{6B464974-3F63-87EC-9722-89419FCDC6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4" y="828"/>
                <a:ext cx="40" cy="278"/>
              </a:xfrm>
              <a:custGeom>
                <a:avLst/>
                <a:gdLst>
                  <a:gd name="T0" fmla="*/ 0 w 40"/>
                  <a:gd name="T1" fmla="*/ 3 h 278"/>
                  <a:gd name="T2" fmla="*/ 18 w 40"/>
                  <a:gd name="T3" fmla="*/ 0 h 278"/>
                  <a:gd name="T4" fmla="*/ 40 w 40"/>
                  <a:gd name="T5" fmla="*/ 24 h 278"/>
                  <a:gd name="T6" fmla="*/ 37 w 40"/>
                  <a:gd name="T7" fmla="*/ 206 h 278"/>
                  <a:gd name="T8" fmla="*/ 21 w 40"/>
                  <a:gd name="T9" fmla="*/ 267 h 278"/>
                  <a:gd name="T10" fmla="*/ 0 w 40"/>
                  <a:gd name="T11" fmla="*/ 278 h 278"/>
                  <a:gd name="T12" fmla="*/ 0 w 40"/>
                  <a:gd name="T13" fmla="*/ 3 h 2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"/>
                  <a:gd name="T22" fmla="*/ 0 h 278"/>
                  <a:gd name="T23" fmla="*/ 40 w 40"/>
                  <a:gd name="T24" fmla="*/ 278 h 2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" h="278">
                    <a:moveTo>
                      <a:pt x="0" y="3"/>
                    </a:moveTo>
                    <a:lnTo>
                      <a:pt x="18" y="0"/>
                    </a:lnTo>
                    <a:lnTo>
                      <a:pt x="40" y="24"/>
                    </a:lnTo>
                    <a:lnTo>
                      <a:pt x="37" y="206"/>
                    </a:lnTo>
                    <a:lnTo>
                      <a:pt x="21" y="267"/>
                    </a:lnTo>
                    <a:lnTo>
                      <a:pt x="0" y="278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554" name="Group 394">
            <a:extLst>
              <a:ext uri="{FF2B5EF4-FFF2-40B4-BE49-F238E27FC236}">
                <a16:creationId xmlns:a16="http://schemas.microsoft.com/office/drawing/2014/main" id="{A92D791D-435C-95BA-1F70-687BF9C23389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1219200"/>
            <a:ext cx="227013" cy="858838"/>
            <a:chOff x="1872" y="768"/>
            <a:chExt cx="143" cy="541"/>
          </a:xfrm>
        </p:grpSpPr>
        <p:sp>
          <p:nvSpPr>
            <p:cNvPr id="21203" name="Line 395">
              <a:extLst>
                <a:ext uri="{FF2B5EF4-FFF2-40B4-BE49-F238E27FC236}">
                  <a16:creationId xmlns:a16="http://schemas.microsoft.com/office/drawing/2014/main" id="{63464963-84A9-1007-18CA-56208DCCB5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6" y="1061"/>
              <a:ext cx="0" cy="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04" name="Line 396">
              <a:extLst>
                <a:ext uri="{FF2B5EF4-FFF2-40B4-BE49-F238E27FC236}">
                  <a16:creationId xmlns:a16="http://schemas.microsoft.com/office/drawing/2014/main" id="{3FDAD20C-682B-0B4A-E54C-838F58729A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5" y="1023"/>
              <a:ext cx="0" cy="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205" name="Group 397">
              <a:extLst>
                <a:ext uri="{FF2B5EF4-FFF2-40B4-BE49-F238E27FC236}">
                  <a16:creationId xmlns:a16="http://schemas.microsoft.com/office/drawing/2014/main" id="{9713E843-1338-1C2D-9E0D-A7AAA6AE61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2" y="768"/>
              <a:ext cx="143" cy="366"/>
              <a:chOff x="1872" y="768"/>
              <a:chExt cx="143" cy="366"/>
            </a:xfrm>
          </p:grpSpPr>
          <p:sp>
            <p:nvSpPr>
              <p:cNvPr id="21206" name="Freeform 398">
                <a:extLst>
                  <a:ext uri="{FF2B5EF4-FFF2-40B4-BE49-F238E27FC236}">
                    <a16:creationId xmlns:a16="http://schemas.microsoft.com/office/drawing/2014/main" id="{72DAED62-C074-0A0D-0D67-556F949822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2" y="768"/>
                <a:ext cx="140" cy="364"/>
              </a:xfrm>
              <a:custGeom>
                <a:avLst/>
                <a:gdLst>
                  <a:gd name="T0" fmla="*/ 2 w 173"/>
                  <a:gd name="T1" fmla="*/ 15 h 375"/>
                  <a:gd name="T2" fmla="*/ 2 w 173"/>
                  <a:gd name="T3" fmla="*/ 0 h 375"/>
                  <a:gd name="T4" fmla="*/ 2 w 173"/>
                  <a:gd name="T5" fmla="*/ 32 h 375"/>
                  <a:gd name="T6" fmla="*/ 2 w 173"/>
                  <a:gd name="T7" fmla="*/ 34 h 375"/>
                  <a:gd name="T8" fmla="*/ 2 w 173"/>
                  <a:gd name="T9" fmla="*/ 42 h 375"/>
                  <a:gd name="T10" fmla="*/ 2 w 173"/>
                  <a:gd name="T11" fmla="*/ 125 h 375"/>
                  <a:gd name="T12" fmla="*/ 2 w 173"/>
                  <a:gd name="T13" fmla="*/ 154 h 375"/>
                  <a:gd name="T14" fmla="*/ 2 w 173"/>
                  <a:gd name="T15" fmla="*/ 169 h 375"/>
                  <a:gd name="T16" fmla="*/ 0 w 173"/>
                  <a:gd name="T17" fmla="*/ 142 h 375"/>
                  <a:gd name="T18" fmla="*/ 0 w 173"/>
                  <a:gd name="T19" fmla="*/ 57 h 375"/>
                  <a:gd name="T20" fmla="*/ 2 w 173"/>
                  <a:gd name="T21" fmla="*/ 44 h 375"/>
                  <a:gd name="T22" fmla="*/ 2 w 173"/>
                  <a:gd name="T23" fmla="*/ 41 h 375"/>
                  <a:gd name="T24" fmla="*/ 2 w 173"/>
                  <a:gd name="T25" fmla="*/ 15 h 3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3"/>
                  <a:gd name="T40" fmla="*/ 0 h 375"/>
                  <a:gd name="T41" fmla="*/ 173 w 173"/>
                  <a:gd name="T42" fmla="*/ 375 h 3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3" h="375">
                    <a:moveTo>
                      <a:pt x="63" y="15"/>
                    </a:moveTo>
                    <a:lnTo>
                      <a:pt x="126" y="0"/>
                    </a:lnTo>
                    <a:lnTo>
                      <a:pt x="126" y="67"/>
                    </a:lnTo>
                    <a:lnTo>
                      <a:pt x="151" y="71"/>
                    </a:lnTo>
                    <a:lnTo>
                      <a:pt x="173" y="88"/>
                    </a:lnTo>
                    <a:lnTo>
                      <a:pt x="173" y="279"/>
                    </a:lnTo>
                    <a:lnTo>
                      <a:pt x="148" y="343"/>
                    </a:lnTo>
                    <a:lnTo>
                      <a:pt x="40" y="375"/>
                    </a:lnTo>
                    <a:lnTo>
                      <a:pt x="0" y="318"/>
                    </a:lnTo>
                    <a:lnTo>
                      <a:pt x="0" y="127"/>
                    </a:lnTo>
                    <a:lnTo>
                      <a:pt x="29" y="96"/>
                    </a:lnTo>
                    <a:lnTo>
                      <a:pt x="61" y="85"/>
                    </a:lnTo>
                    <a:lnTo>
                      <a:pt x="62" y="15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7" name="Freeform 399">
                <a:extLst>
                  <a:ext uri="{FF2B5EF4-FFF2-40B4-BE49-F238E27FC236}">
                    <a16:creationId xmlns:a16="http://schemas.microsoft.com/office/drawing/2014/main" id="{C027BB5F-EAD0-C68C-403B-C800F553A4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7" y="852"/>
                <a:ext cx="108" cy="282"/>
              </a:xfrm>
              <a:custGeom>
                <a:avLst/>
                <a:gdLst>
                  <a:gd name="T0" fmla="*/ 0 w 108"/>
                  <a:gd name="T1" fmla="*/ 282 h 282"/>
                  <a:gd name="T2" fmla="*/ 87 w 108"/>
                  <a:gd name="T3" fmla="*/ 248 h 282"/>
                  <a:gd name="T4" fmla="*/ 108 w 108"/>
                  <a:gd name="T5" fmla="*/ 186 h 282"/>
                  <a:gd name="T6" fmla="*/ 106 w 108"/>
                  <a:gd name="T7" fmla="*/ 0 h 282"/>
                  <a:gd name="T8" fmla="*/ 0 w 108"/>
                  <a:gd name="T9" fmla="*/ 282 h 2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282"/>
                  <a:gd name="T17" fmla="*/ 108 w 108"/>
                  <a:gd name="T18" fmla="*/ 282 h 2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282">
                    <a:moveTo>
                      <a:pt x="0" y="282"/>
                    </a:moveTo>
                    <a:lnTo>
                      <a:pt x="87" y="248"/>
                    </a:lnTo>
                    <a:lnTo>
                      <a:pt x="108" y="186"/>
                    </a:lnTo>
                    <a:lnTo>
                      <a:pt x="106" y="0"/>
                    </a:lnTo>
                    <a:lnTo>
                      <a:pt x="0" y="282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555" name="Group 400">
            <a:extLst>
              <a:ext uri="{FF2B5EF4-FFF2-40B4-BE49-F238E27FC236}">
                <a16:creationId xmlns:a16="http://schemas.microsoft.com/office/drawing/2014/main" id="{4A675FB6-0827-2D1D-DC0F-AAD615C26949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2286000"/>
            <a:ext cx="227013" cy="858838"/>
            <a:chOff x="2064" y="1440"/>
            <a:chExt cx="143" cy="541"/>
          </a:xfrm>
        </p:grpSpPr>
        <p:sp>
          <p:nvSpPr>
            <p:cNvPr id="21198" name="Line 401">
              <a:extLst>
                <a:ext uri="{FF2B5EF4-FFF2-40B4-BE49-F238E27FC236}">
                  <a16:creationId xmlns:a16="http://schemas.microsoft.com/office/drawing/2014/main" id="{A2D5E140-6263-53A2-3796-BD4AC46EA2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3" y="1733"/>
              <a:ext cx="0" cy="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99" name="Line 402">
              <a:extLst>
                <a:ext uri="{FF2B5EF4-FFF2-40B4-BE49-F238E27FC236}">
                  <a16:creationId xmlns:a16="http://schemas.microsoft.com/office/drawing/2014/main" id="{ACA251F4-F766-F816-71D8-B356C49D8A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74" y="1695"/>
              <a:ext cx="0" cy="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200" name="Group 403">
              <a:extLst>
                <a:ext uri="{FF2B5EF4-FFF2-40B4-BE49-F238E27FC236}">
                  <a16:creationId xmlns:a16="http://schemas.microsoft.com/office/drawing/2014/main" id="{9115A85C-83AC-7D34-D31E-60644B746B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1440"/>
              <a:ext cx="143" cy="366"/>
              <a:chOff x="2064" y="1440"/>
              <a:chExt cx="143" cy="366"/>
            </a:xfrm>
          </p:grpSpPr>
          <p:sp>
            <p:nvSpPr>
              <p:cNvPr id="21201" name="Freeform 404">
                <a:extLst>
                  <a:ext uri="{FF2B5EF4-FFF2-40B4-BE49-F238E27FC236}">
                    <a16:creationId xmlns:a16="http://schemas.microsoft.com/office/drawing/2014/main" id="{D2993EE1-A3EB-82DF-A55D-8EDA2BA2CC8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067" y="1440"/>
                <a:ext cx="140" cy="364"/>
              </a:xfrm>
              <a:custGeom>
                <a:avLst/>
                <a:gdLst>
                  <a:gd name="T0" fmla="*/ 2 w 173"/>
                  <a:gd name="T1" fmla="*/ 15 h 375"/>
                  <a:gd name="T2" fmla="*/ 2 w 173"/>
                  <a:gd name="T3" fmla="*/ 0 h 375"/>
                  <a:gd name="T4" fmla="*/ 2 w 173"/>
                  <a:gd name="T5" fmla="*/ 32 h 375"/>
                  <a:gd name="T6" fmla="*/ 2 w 173"/>
                  <a:gd name="T7" fmla="*/ 34 h 375"/>
                  <a:gd name="T8" fmla="*/ 2 w 173"/>
                  <a:gd name="T9" fmla="*/ 42 h 375"/>
                  <a:gd name="T10" fmla="*/ 2 w 173"/>
                  <a:gd name="T11" fmla="*/ 125 h 375"/>
                  <a:gd name="T12" fmla="*/ 2 w 173"/>
                  <a:gd name="T13" fmla="*/ 154 h 375"/>
                  <a:gd name="T14" fmla="*/ 2 w 173"/>
                  <a:gd name="T15" fmla="*/ 169 h 375"/>
                  <a:gd name="T16" fmla="*/ 0 w 173"/>
                  <a:gd name="T17" fmla="*/ 142 h 375"/>
                  <a:gd name="T18" fmla="*/ 0 w 173"/>
                  <a:gd name="T19" fmla="*/ 57 h 375"/>
                  <a:gd name="T20" fmla="*/ 2 w 173"/>
                  <a:gd name="T21" fmla="*/ 44 h 375"/>
                  <a:gd name="T22" fmla="*/ 2 w 173"/>
                  <a:gd name="T23" fmla="*/ 41 h 375"/>
                  <a:gd name="T24" fmla="*/ 2 w 173"/>
                  <a:gd name="T25" fmla="*/ 15 h 3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3"/>
                  <a:gd name="T40" fmla="*/ 0 h 375"/>
                  <a:gd name="T41" fmla="*/ 173 w 173"/>
                  <a:gd name="T42" fmla="*/ 375 h 3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3" h="375">
                    <a:moveTo>
                      <a:pt x="63" y="15"/>
                    </a:moveTo>
                    <a:lnTo>
                      <a:pt x="126" y="0"/>
                    </a:lnTo>
                    <a:lnTo>
                      <a:pt x="126" y="67"/>
                    </a:lnTo>
                    <a:lnTo>
                      <a:pt x="151" y="71"/>
                    </a:lnTo>
                    <a:lnTo>
                      <a:pt x="173" y="88"/>
                    </a:lnTo>
                    <a:lnTo>
                      <a:pt x="173" y="279"/>
                    </a:lnTo>
                    <a:lnTo>
                      <a:pt x="148" y="343"/>
                    </a:lnTo>
                    <a:lnTo>
                      <a:pt x="40" y="375"/>
                    </a:lnTo>
                    <a:lnTo>
                      <a:pt x="0" y="318"/>
                    </a:lnTo>
                    <a:lnTo>
                      <a:pt x="0" y="127"/>
                    </a:lnTo>
                    <a:lnTo>
                      <a:pt x="29" y="96"/>
                    </a:lnTo>
                    <a:lnTo>
                      <a:pt x="61" y="85"/>
                    </a:lnTo>
                    <a:lnTo>
                      <a:pt x="62" y="15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2" name="Freeform 405">
                <a:extLst>
                  <a:ext uri="{FF2B5EF4-FFF2-40B4-BE49-F238E27FC236}">
                    <a16:creationId xmlns:a16="http://schemas.microsoft.com/office/drawing/2014/main" id="{F30B2F96-6803-6818-FA6F-0F76220BE1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524"/>
                <a:ext cx="108" cy="282"/>
              </a:xfrm>
              <a:custGeom>
                <a:avLst/>
                <a:gdLst>
                  <a:gd name="T0" fmla="*/ 108 w 108"/>
                  <a:gd name="T1" fmla="*/ 282 h 282"/>
                  <a:gd name="T2" fmla="*/ 21 w 108"/>
                  <a:gd name="T3" fmla="*/ 248 h 282"/>
                  <a:gd name="T4" fmla="*/ 0 w 108"/>
                  <a:gd name="T5" fmla="*/ 186 h 282"/>
                  <a:gd name="T6" fmla="*/ 2 w 108"/>
                  <a:gd name="T7" fmla="*/ 0 h 282"/>
                  <a:gd name="T8" fmla="*/ 108 w 108"/>
                  <a:gd name="T9" fmla="*/ 282 h 2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282"/>
                  <a:gd name="T17" fmla="*/ 108 w 108"/>
                  <a:gd name="T18" fmla="*/ 282 h 2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282">
                    <a:moveTo>
                      <a:pt x="108" y="282"/>
                    </a:moveTo>
                    <a:lnTo>
                      <a:pt x="21" y="248"/>
                    </a:lnTo>
                    <a:lnTo>
                      <a:pt x="0" y="186"/>
                    </a:lnTo>
                    <a:lnTo>
                      <a:pt x="2" y="0"/>
                    </a:lnTo>
                    <a:lnTo>
                      <a:pt x="108" y="282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556" name="Group 406">
            <a:extLst>
              <a:ext uri="{FF2B5EF4-FFF2-40B4-BE49-F238E27FC236}">
                <a16:creationId xmlns:a16="http://schemas.microsoft.com/office/drawing/2014/main" id="{27C3EC37-823C-F381-4ACB-E1542F6D57D7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1219200"/>
            <a:ext cx="222250" cy="858838"/>
            <a:chOff x="2064" y="768"/>
            <a:chExt cx="140" cy="541"/>
          </a:xfrm>
        </p:grpSpPr>
        <p:sp>
          <p:nvSpPr>
            <p:cNvPr id="21193" name="Line 407">
              <a:extLst>
                <a:ext uri="{FF2B5EF4-FFF2-40B4-BE49-F238E27FC236}">
                  <a16:creationId xmlns:a16="http://schemas.microsoft.com/office/drawing/2014/main" id="{1C4C9808-C7BD-FE7F-046E-CA3696609A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8" y="1061"/>
              <a:ext cx="0" cy="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94" name="Line 408">
              <a:extLst>
                <a:ext uri="{FF2B5EF4-FFF2-40B4-BE49-F238E27FC236}">
                  <a16:creationId xmlns:a16="http://schemas.microsoft.com/office/drawing/2014/main" id="{D170E335-79FC-7A62-EE13-9751CED2AF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7" y="1023"/>
              <a:ext cx="0" cy="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195" name="Group 409">
              <a:extLst>
                <a:ext uri="{FF2B5EF4-FFF2-40B4-BE49-F238E27FC236}">
                  <a16:creationId xmlns:a16="http://schemas.microsoft.com/office/drawing/2014/main" id="{8AEFAC5B-DEAD-A133-255D-F711F75057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768"/>
              <a:ext cx="140" cy="364"/>
              <a:chOff x="2064" y="768"/>
              <a:chExt cx="140" cy="364"/>
            </a:xfrm>
          </p:grpSpPr>
          <p:sp>
            <p:nvSpPr>
              <p:cNvPr id="21196" name="Freeform 410">
                <a:extLst>
                  <a:ext uri="{FF2B5EF4-FFF2-40B4-BE49-F238E27FC236}">
                    <a16:creationId xmlns:a16="http://schemas.microsoft.com/office/drawing/2014/main" id="{C5D64CFD-2B34-6CF9-A4DB-6F1F6909F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768"/>
                <a:ext cx="140" cy="364"/>
              </a:xfrm>
              <a:custGeom>
                <a:avLst/>
                <a:gdLst>
                  <a:gd name="T0" fmla="*/ 2 w 173"/>
                  <a:gd name="T1" fmla="*/ 15 h 375"/>
                  <a:gd name="T2" fmla="*/ 2 w 173"/>
                  <a:gd name="T3" fmla="*/ 0 h 375"/>
                  <a:gd name="T4" fmla="*/ 2 w 173"/>
                  <a:gd name="T5" fmla="*/ 32 h 375"/>
                  <a:gd name="T6" fmla="*/ 2 w 173"/>
                  <a:gd name="T7" fmla="*/ 34 h 375"/>
                  <a:gd name="T8" fmla="*/ 2 w 173"/>
                  <a:gd name="T9" fmla="*/ 42 h 375"/>
                  <a:gd name="T10" fmla="*/ 2 w 173"/>
                  <a:gd name="T11" fmla="*/ 125 h 375"/>
                  <a:gd name="T12" fmla="*/ 2 w 173"/>
                  <a:gd name="T13" fmla="*/ 154 h 375"/>
                  <a:gd name="T14" fmla="*/ 2 w 173"/>
                  <a:gd name="T15" fmla="*/ 169 h 375"/>
                  <a:gd name="T16" fmla="*/ 0 w 173"/>
                  <a:gd name="T17" fmla="*/ 142 h 375"/>
                  <a:gd name="T18" fmla="*/ 0 w 173"/>
                  <a:gd name="T19" fmla="*/ 57 h 375"/>
                  <a:gd name="T20" fmla="*/ 2 w 173"/>
                  <a:gd name="T21" fmla="*/ 44 h 375"/>
                  <a:gd name="T22" fmla="*/ 2 w 173"/>
                  <a:gd name="T23" fmla="*/ 41 h 375"/>
                  <a:gd name="T24" fmla="*/ 2 w 173"/>
                  <a:gd name="T25" fmla="*/ 15 h 3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3"/>
                  <a:gd name="T40" fmla="*/ 0 h 375"/>
                  <a:gd name="T41" fmla="*/ 173 w 173"/>
                  <a:gd name="T42" fmla="*/ 375 h 3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3" h="375">
                    <a:moveTo>
                      <a:pt x="63" y="15"/>
                    </a:moveTo>
                    <a:lnTo>
                      <a:pt x="126" y="0"/>
                    </a:lnTo>
                    <a:lnTo>
                      <a:pt x="126" y="67"/>
                    </a:lnTo>
                    <a:lnTo>
                      <a:pt x="151" y="71"/>
                    </a:lnTo>
                    <a:lnTo>
                      <a:pt x="173" y="88"/>
                    </a:lnTo>
                    <a:lnTo>
                      <a:pt x="173" y="279"/>
                    </a:lnTo>
                    <a:lnTo>
                      <a:pt x="148" y="343"/>
                    </a:lnTo>
                    <a:lnTo>
                      <a:pt x="40" y="375"/>
                    </a:lnTo>
                    <a:lnTo>
                      <a:pt x="0" y="318"/>
                    </a:lnTo>
                    <a:lnTo>
                      <a:pt x="0" y="127"/>
                    </a:lnTo>
                    <a:lnTo>
                      <a:pt x="29" y="96"/>
                    </a:lnTo>
                    <a:lnTo>
                      <a:pt x="61" y="85"/>
                    </a:lnTo>
                    <a:lnTo>
                      <a:pt x="62" y="15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7" name="Freeform 411">
                <a:extLst>
                  <a:ext uri="{FF2B5EF4-FFF2-40B4-BE49-F238E27FC236}">
                    <a16:creationId xmlns:a16="http://schemas.microsoft.com/office/drawing/2014/main" id="{6A32A9A3-CD3D-D888-A9D1-21570A96C2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893"/>
                <a:ext cx="119" cy="238"/>
              </a:xfrm>
              <a:custGeom>
                <a:avLst/>
                <a:gdLst>
                  <a:gd name="T0" fmla="*/ 119 w 119"/>
                  <a:gd name="T1" fmla="*/ 208 h 238"/>
                  <a:gd name="T2" fmla="*/ 36 w 119"/>
                  <a:gd name="T3" fmla="*/ 238 h 238"/>
                  <a:gd name="T4" fmla="*/ 0 w 119"/>
                  <a:gd name="T5" fmla="*/ 181 h 238"/>
                  <a:gd name="T6" fmla="*/ 0 w 119"/>
                  <a:gd name="T7" fmla="*/ 0 h 238"/>
                  <a:gd name="T8" fmla="*/ 119 w 119"/>
                  <a:gd name="T9" fmla="*/ 208 h 2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238"/>
                  <a:gd name="T17" fmla="*/ 119 w 119"/>
                  <a:gd name="T18" fmla="*/ 238 h 2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238">
                    <a:moveTo>
                      <a:pt x="119" y="208"/>
                    </a:moveTo>
                    <a:lnTo>
                      <a:pt x="36" y="238"/>
                    </a:lnTo>
                    <a:lnTo>
                      <a:pt x="0" y="181"/>
                    </a:lnTo>
                    <a:lnTo>
                      <a:pt x="0" y="0"/>
                    </a:lnTo>
                    <a:lnTo>
                      <a:pt x="119" y="208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557" name="Group 412">
            <a:extLst>
              <a:ext uri="{FF2B5EF4-FFF2-40B4-BE49-F238E27FC236}">
                <a16:creationId xmlns:a16="http://schemas.microsoft.com/office/drawing/2014/main" id="{65FDC9F5-CD0D-B139-1C63-D2BF29EDEB39}"/>
              </a:ext>
            </a:extLst>
          </p:cNvPr>
          <p:cNvGrpSpPr>
            <a:grpSpLocks/>
          </p:cNvGrpSpPr>
          <p:nvPr/>
        </p:nvGrpSpPr>
        <p:grpSpPr bwMode="auto">
          <a:xfrm>
            <a:off x="2873375" y="2214563"/>
            <a:ext cx="223838" cy="860425"/>
            <a:chOff x="1872" y="1440"/>
            <a:chExt cx="141" cy="541"/>
          </a:xfrm>
        </p:grpSpPr>
        <p:sp>
          <p:nvSpPr>
            <p:cNvPr id="21188" name="Line 413">
              <a:extLst>
                <a:ext uri="{FF2B5EF4-FFF2-40B4-BE49-F238E27FC236}">
                  <a16:creationId xmlns:a16="http://schemas.microsoft.com/office/drawing/2014/main" id="{3C2C3326-AC73-4297-5F6F-894C0C3043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08" y="1733"/>
              <a:ext cx="0" cy="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89" name="Line 414">
              <a:extLst>
                <a:ext uri="{FF2B5EF4-FFF2-40B4-BE49-F238E27FC236}">
                  <a16:creationId xmlns:a16="http://schemas.microsoft.com/office/drawing/2014/main" id="{E8F91672-2F2A-AA0C-E0D8-731613115E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79" y="1695"/>
              <a:ext cx="0" cy="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190" name="Group 415">
              <a:extLst>
                <a:ext uri="{FF2B5EF4-FFF2-40B4-BE49-F238E27FC236}">
                  <a16:creationId xmlns:a16="http://schemas.microsoft.com/office/drawing/2014/main" id="{C31AEDBD-F28D-D6F7-D33B-4746FF66A4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2" y="1440"/>
              <a:ext cx="141" cy="364"/>
              <a:chOff x="1872" y="1440"/>
              <a:chExt cx="141" cy="364"/>
            </a:xfrm>
          </p:grpSpPr>
          <p:sp>
            <p:nvSpPr>
              <p:cNvPr id="21191" name="Freeform 416">
                <a:extLst>
                  <a:ext uri="{FF2B5EF4-FFF2-40B4-BE49-F238E27FC236}">
                    <a16:creationId xmlns:a16="http://schemas.microsoft.com/office/drawing/2014/main" id="{AA1ED134-CB17-C8F6-69B9-855B28710086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872" y="1440"/>
                <a:ext cx="140" cy="364"/>
              </a:xfrm>
              <a:custGeom>
                <a:avLst/>
                <a:gdLst>
                  <a:gd name="T0" fmla="*/ 2 w 173"/>
                  <a:gd name="T1" fmla="*/ 15 h 375"/>
                  <a:gd name="T2" fmla="*/ 2 w 173"/>
                  <a:gd name="T3" fmla="*/ 0 h 375"/>
                  <a:gd name="T4" fmla="*/ 2 w 173"/>
                  <a:gd name="T5" fmla="*/ 32 h 375"/>
                  <a:gd name="T6" fmla="*/ 2 w 173"/>
                  <a:gd name="T7" fmla="*/ 34 h 375"/>
                  <a:gd name="T8" fmla="*/ 2 w 173"/>
                  <a:gd name="T9" fmla="*/ 42 h 375"/>
                  <a:gd name="T10" fmla="*/ 2 w 173"/>
                  <a:gd name="T11" fmla="*/ 125 h 375"/>
                  <a:gd name="T12" fmla="*/ 2 w 173"/>
                  <a:gd name="T13" fmla="*/ 154 h 375"/>
                  <a:gd name="T14" fmla="*/ 2 w 173"/>
                  <a:gd name="T15" fmla="*/ 169 h 375"/>
                  <a:gd name="T16" fmla="*/ 0 w 173"/>
                  <a:gd name="T17" fmla="*/ 142 h 375"/>
                  <a:gd name="T18" fmla="*/ 0 w 173"/>
                  <a:gd name="T19" fmla="*/ 57 h 375"/>
                  <a:gd name="T20" fmla="*/ 2 w 173"/>
                  <a:gd name="T21" fmla="*/ 44 h 375"/>
                  <a:gd name="T22" fmla="*/ 2 w 173"/>
                  <a:gd name="T23" fmla="*/ 41 h 375"/>
                  <a:gd name="T24" fmla="*/ 2 w 173"/>
                  <a:gd name="T25" fmla="*/ 15 h 3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3"/>
                  <a:gd name="T40" fmla="*/ 0 h 375"/>
                  <a:gd name="T41" fmla="*/ 173 w 173"/>
                  <a:gd name="T42" fmla="*/ 375 h 3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3" h="375">
                    <a:moveTo>
                      <a:pt x="63" y="15"/>
                    </a:moveTo>
                    <a:lnTo>
                      <a:pt x="126" y="0"/>
                    </a:lnTo>
                    <a:lnTo>
                      <a:pt x="126" y="67"/>
                    </a:lnTo>
                    <a:lnTo>
                      <a:pt x="151" y="71"/>
                    </a:lnTo>
                    <a:lnTo>
                      <a:pt x="173" y="88"/>
                    </a:lnTo>
                    <a:lnTo>
                      <a:pt x="173" y="279"/>
                    </a:lnTo>
                    <a:lnTo>
                      <a:pt x="148" y="343"/>
                    </a:lnTo>
                    <a:lnTo>
                      <a:pt x="40" y="375"/>
                    </a:lnTo>
                    <a:lnTo>
                      <a:pt x="0" y="318"/>
                    </a:lnTo>
                    <a:lnTo>
                      <a:pt x="0" y="127"/>
                    </a:lnTo>
                    <a:lnTo>
                      <a:pt x="29" y="96"/>
                    </a:lnTo>
                    <a:lnTo>
                      <a:pt x="61" y="85"/>
                    </a:lnTo>
                    <a:lnTo>
                      <a:pt x="62" y="15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2" name="Freeform 417">
                <a:extLst>
                  <a:ext uri="{FF2B5EF4-FFF2-40B4-BE49-F238E27FC236}">
                    <a16:creationId xmlns:a16="http://schemas.microsoft.com/office/drawing/2014/main" id="{4870068F-66CF-3CF3-6EF0-E5A533DE8B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4" y="1565"/>
                <a:ext cx="119" cy="238"/>
              </a:xfrm>
              <a:custGeom>
                <a:avLst/>
                <a:gdLst>
                  <a:gd name="T0" fmla="*/ 0 w 119"/>
                  <a:gd name="T1" fmla="*/ 208 h 238"/>
                  <a:gd name="T2" fmla="*/ 83 w 119"/>
                  <a:gd name="T3" fmla="*/ 238 h 238"/>
                  <a:gd name="T4" fmla="*/ 119 w 119"/>
                  <a:gd name="T5" fmla="*/ 181 h 238"/>
                  <a:gd name="T6" fmla="*/ 119 w 119"/>
                  <a:gd name="T7" fmla="*/ 0 h 238"/>
                  <a:gd name="T8" fmla="*/ 0 w 119"/>
                  <a:gd name="T9" fmla="*/ 208 h 2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238"/>
                  <a:gd name="T17" fmla="*/ 119 w 119"/>
                  <a:gd name="T18" fmla="*/ 238 h 2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238">
                    <a:moveTo>
                      <a:pt x="0" y="208"/>
                    </a:moveTo>
                    <a:lnTo>
                      <a:pt x="83" y="238"/>
                    </a:lnTo>
                    <a:lnTo>
                      <a:pt x="119" y="181"/>
                    </a:lnTo>
                    <a:lnTo>
                      <a:pt x="119" y="0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558" name="Group 418">
            <a:extLst>
              <a:ext uri="{FF2B5EF4-FFF2-40B4-BE49-F238E27FC236}">
                <a16:creationId xmlns:a16="http://schemas.microsoft.com/office/drawing/2014/main" id="{B8DD4C4B-D8D2-3338-5743-829A889FC77E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1219200"/>
            <a:ext cx="382588" cy="906463"/>
            <a:chOff x="2640" y="738"/>
            <a:chExt cx="241" cy="571"/>
          </a:xfrm>
        </p:grpSpPr>
        <p:grpSp>
          <p:nvGrpSpPr>
            <p:cNvPr id="21180" name="Group 419">
              <a:extLst>
                <a:ext uri="{FF2B5EF4-FFF2-40B4-BE49-F238E27FC236}">
                  <a16:creationId xmlns:a16="http://schemas.microsoft.com/office/drawing/2014/main" id="{4238035D-7E12-3787-9448-AEDA2A2C79A3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640" y="768"/>
              <a:ext cx="140" cy="541"/>
              <a:chOff x="384" y="816"/>
              <a:chExt cx="140" cy="541"/>
            </a:xfrm>
          </p:grpSpPr>
          <p:sp>
            <p:nvSpPr>
              <p:cNvPr id="21185" name="Line 420">
                <a:extLst>
                  <a:ext uri="{FF2B5EF4-FFF2-40B4-BE49-F238E27FC236}">
                    <a16:creationId xmlns:a16="http://schemas.microsoft.com/office/drawing/2014/main" id="{53988440-35A9-09C9-66E3-989FBAFAE1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0" y="1109"/>
                <a:ext cx="0" cy="2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86" name="Line 421">
                <a:extLst>
                  <a:ext uri="{FF2B5EF4-FFF2-40B4-BE49-F238E27FC236}">
                    <a16:creationId xmlns:a16="http://schemas.microsoft.com/office/drawing/2014/main" id="{0BDB55AB-9549-CC48-C27A-056ED776F7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1" y="1071"/>
                <a:ext cx="0" cy="2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87" name="Freeform 422">
                <a:extLst>
                  <a:ext uri="{FF2B5EF4-FFF2-40B4-BE49-F238E27FC236}">
                    <a16:creationId xmlns:a16="http://schemas.microsoft.com/office/drawing/2014/main" id="{2231C00C-2F2C-6AD5-1503-49E20434077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84" y="816"/>
                <a:ext cx="140" cy="364"/>
              </a:xfrm>
              <a:custGeom>
                <a:avLst/>
                <a:gdLst>
                  <a:gd name="T0" fmla="*/ 2 w 173"/>
                  <a:gd name="T1" fmla="*/ 15 h 375"/>
                  <a:gd name="T2" fmla="*/ 2 w 173"/>
                  <a:gd name="T3" fmla="*/ 0 h 375"/>
                  <a:gd name="T4" fmla="*/ 2 w 173"/>
                  <a:gd name="T5" fmla="*/ 32 h 375"/>
                  <a:gd name="T6" fmla="*/ 2 w 173"/>
                  <a:gd name="T7" fmla="*/ 34 h 375"/>
                  <a:gd name="T8" fmla="*/ 2 w 173"/>
                  <a:gd name="T9" fmla="*/ 42 h 375"/>
                  <a:gd name="T10" fmla="*/ 2 w 173"/>
                  <a:gd name="T11" fmla="*/ 125 h 375"/>
                  <a:gd name="T12" fmla="*/ 2 w 173"/>
                  <a:gd name="T13" fmla="*/ 154 h 375"/>
                  <a:gd name="T14" fmla="*/ 2 w 173"/>
                  <a:gd name="T15" fmla="*/ 169 h 375"/>
                  <a:gd name="T16" fmla="*/ 0 w 173"/>
                  <a:gd name="T17" fmla="*/ 142 h 375"/>
                  <a:gd name="T18" fmla="*/ 0 w 173"/>
                  <a:gd name="T19" fmla="*/ 57 h 375"/>
                  <a:gd name="T20" fmla="*/ 2 w 173"/>
                  <a:gd name="T21" fmla="*/ 44 h 375"/>
                  <a:gd name="T22" fmla="*/ 2 w 173"/>
                  <a:gd name="T23" fmla="*/ 41 h 375"/>
                  <a:gd name="T24" fmla="*/ 2 w 173"/>
                  <a:gd name="T25" fmla="*/ 15 h 3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3"/>
                  <a:gd name="T40" fmla="*/ 0 h 375"/>
                  <a:gd name="T41" fmla="*/ 173 w 173"/>
                  <a:gd name="T42" fmla="*/ 375 h 3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3" h="375">
                    <a:moveTo>
                      <a:pt x="63" y="15"/>
                    </a:moveTo>
                    <a:lnTo>
                      <a:pt x="126" y="0"/>
                    </a:lnTo>
                    <a:lnTo>
                      <a:pt x="126" y="67"/>
                    </a:lnTo>
                    <a:lnTo>
                      <a:pt x="151" y="71"/>
                    </a:lnTo>
                    <a:lnTo>
                      <a:pt x="173" y="88"/>
                    </a:lnTo>
                    <a:lnTo>
                      <a:pt x="173" y="279"/>
                    </a:lnTo>
                    <a:lnTo>
                      <a:pt x="148" y="343"/>
                    </a:lnTo>
                    <a:lnTo>
                      <a:pt x="40" y="375"/>
                    </a:lnTo>
                    <a:lnTo>
                      <a:pt x="0" y="318"/>
                    </a:lnTo>
                    <a:lnTo>
                      <a:pt x="0" y="127"/>
                    </a:lnTo>
                    <a:lnTo>
                      <a:pt x="29" y="96"/>
                    </a:lnTo>
                    <a:lnTo>
                      <a:pt x="61" y="85"/>
                    </a:lnTo>
                    <a:lnTo>
                      <a:pt x="62" y="15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81" name="Group 423">
              <a:extLst>
                <a:ext uri="{FF2B5EF4-FFF2-40B4-BE49-F238E27FC236}">
                  <a16:creationId xmlns:a16="http://schemas.microsoft.com/office/drawing/2014/main" id="{2FD856DC-3508-F75C-1A19-5730AFD67C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41" y="738"/>
              <a:ext cx="140" cy="364"/>
              <a:chOff x="2880" y="720"/>
              <a:chExt cx="140" cy="364"/>
            </a:xfrm>
          </p:grpSpPr>
          <p:sp>
            <p:nvSpPr>
              <p:cNvPr id="21182" name="Freeform 424">
                <a:extLst>
                  <a:ext uri="{FF2B5EF4-FFF2-40B4-BE49-F238E27FC236}">
                    <a16:creationId xmlns:a16="http://schemas.microsoft.com/office/drawing/2014/main" id="{091648CC-8E1F-6352-38EE-AA55BCE4FE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0" y="720"/>
                <a:ext cx="140" cy="364"/>
              </a:xfrm>
              <a:custGeom>
                <a:avLst/>
                <a:gdLst>
                  <a:gd name="T0" fmla="*/ 2 w 173"/>
                  <a:gd name="T1" fmla="*/ 15 h 375"/>
                  <a:gd name="T2" fmla="*/ 2 w 173"/>
                  <a:gd name="T3" fmla="*/ 0 h 375"/>
                  <a:gd name="T4" fmla="*/ 2 w 173"/>
                  <a:gd name="T5" fmla="*/ 32 h 375"/>
                  <a:gd name="T6" fmla="*/ 2 w 173"/>
                  <a:gd name="T7" fmla="*/ 34 h 375"/>
                  <a:gd name="T8" fmla="*/ 2 w 173"/>
                  <a:gd name="T9" fmla="*/ 42 h 375"/>
                  <a:gd name="T10" fmla="*/ 2 w 173"/>
                  <a:gd name="T11" fmla="*/ 125 h 375"/>
                  <a:gd name="T12" fmla="*/ 2 w 173"/>
                  <a:gd name="T13" fmla="*/ 154 h 375"/>
                  <a:gd name="T14" fmla="*/ 2 w 173"/>
                  <a:gd name="T15" fmla="*/ 169 h 375"/>
                  <a:gd name="T16" fmla="*/ 0 w 173"/>
                  <a:gd name="T17" fmla="*/ 142 h 375"/>
                  <a:gd name="T18" fmla="*/ 0 w 173"/>
                  <a:gd name="T19" fmla="*/ 57 h 375"/>
                  <a:gd name="T20" fmla="*/ 2 w 173"/>
                  <a:gd name="T21" fmla="*/ 44 h 375"/>
                  <a:gd name="T22" fmla="*/ 2 w 173"/>
                  <a:gd name="T23" fmla="*/ 41 h 375"/>
                  <a:gd name="T24" fmla="*/ 2 w 173"/>
                  <a:gd name="T25" fmla="*/ 15 h 3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3"/>
                  <a:gd name="T40" fmla="*/ 0 h 375"/>
                  <a:gd name="T41" fmla="*/ 173 w 173"/>
                  <a:gd name="T42" fmla="*/ 375 h 3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3" h="375">
                    <a:moveTo>
                      <a:pt x="63" y="15"/>
                    </a:moveTo>
                    <a:lnTo>
                      <a:pt x="126" y="0"/>
                    </a:lnTo>
                    <a:lnTo>
                      <a:pt x="126" y="67"/>
                    </a:lnTo>
                    <a:lnTo>
                      <a:pt x="151" y="71"/>
                    </a:lnTo>
                    <a:lnTo>
                      <a:pt x="173" y="88"/>
                    </a:lnTo>
                    <a:lnTo>
                      <a:pt x="173" y="279"/>
                    </a:lnTo>
                    <a:lnTo>
                      <a:pt x="148" y="343"/>
                    </a:lnTo>
                    <a:lnTo>
                      <a:pt x="40" y="375"/>
                    </a:lnTo>
                    <a:lnTo>
                      <a:pt x="0" y="318"/>
                    </a:lnTo>
                    <a:lnTo>
                      <a:pt x="0" y="127"/>
                    </a:lnTo>
                    <a:lnTo>
                      <a:pt x="29" y="96"/>
                    </a:lnTo>
                    <a:lnTo>
                      <a:pt x="61" y="85"/>
                    </a:lnTo>
                    <a:lnTo>
                      <a:pt x="62" y="1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83" name="Line 425">
                <a:extLst>
                  <a:ext uri="{FF2B5EF4-FFF2-40B4-BE49-F238E27FC236}">
                    <a16:creationId xmlns:a16="http://schemas.microsoft.com/office/drawing/2014/main" id="{41FA301E-4E6D-D883-0B9F-40D37000AD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37"/>
                <a:ext cx="108" cy="2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84" name="Line 426">
                <a:extLst>
                  <a:ext uri="{FF2B5EF4-FFF2-40B4-BE49-F238E27FC236}">
                    <a16:creationId xmlns:a16="http://schemas.microsoft.com/office/drawing/2014/main" id="{41EE9E15-5443-2D2F-18B7-913C68A0B2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09" y="807"/>
                <a:ext cx="93" cy="2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559" name="Group 427">
            <a:extLst>
              <a:ext uri="{FF2B5EF4-FFF2-40B4-BE49-F238E27FC236}">
                <a16:creationId xmlns:a16="http://schemas.microsoft.com/office/drawing/2014/main" id="{CB41721A-48A4-2B42-8DDE-3E63A973A202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1219200"/>
            <a:ext cx="369888" cy="858838"/>
            <a:chOff x="2979" y="720"/>
            <a:chExt cx="233" cy="541"/>
          </a:xfrm>
        </p:grpSpPr>
        <p:grpSp>
          <p:nvGrpSpPr>
            <p:cNvPr id="21172" name="Group 428">
              <a:extLst>
                <a:ext uri="{FF2B5EF4-FFF2-40B4-BE49-F238E27FC236}">
                  <a16:creationId xmlns:a16="http://schemas.microsoft.com/office/drawing/2014/main" id="{EDB847B4-5E85-F10B-0041-7BDE6469231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072" y="720"/>
              <a:ext cx="140" cy="541"/>
              <a:chOff x="384" y="816"/>
              <a:chExt cx="140" cy="541"/>
            </a:xfrm>
          </p:grpSpPr>
          <p:sp>
            <p:nvSpPr>
              <p:cNvPr id="21177" name="Line 429">
                <a:extLst>
                  <a:ext uri="{FF2B5EF4-FFF2-40B4-BE49-F238E27FC236}">
                    <a16:creationId xmlns:a16="http://schemas.microsoft.com/office/drawing/2014/main" id="{C141C1FD-E7B0-2348-83A3-0B23CE0054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0" y="1109"/>
                <a:ext cx="0" cy="2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78" name="Line 430">
                <a:extLst>
                  <a:ext uri="{FF2B5EF4-FFF2-40B4-BE49-F238E27FC236}">
                    <a16:creationId xmlns:a16="http://schemas.microsoft.com/office/drawing/2014/main" id="{F557CE1D-FB04-BB51-5DDF-EF268E9A09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1" y="1071"/>
                <a:ext cx="0" cy="2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79" name="Freeform 431">
                <a:extLst>
                  <a:ext uri="{FF2B5EF4-FFF2-40B4-BE49-F238E27FC236}">
                    <a16:creationId xmlns:a16="http://schemas.microsoft.com/office/drawing/2014/main" id="{54739B5E-D68F-7A82-4E74-DA0964E4DFB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84" y="816"/>
                <a:ext cx="140" cy="364"/>
              </a:xfrm>
              <a:custGeom>
                <a:avLst/>
                <a:gdLst>
                  <a:gd name="T0" fmla="*/ 2 w 173"/>
                  <a:gd name="T1" fmla="*/ 15 h 375"/>
                  <a:gd name="T2" fmla="*/ 2 w 173"/>
                  <a:gd name="T3" fmla="*/ 0 h 375"/>
                  <a:gd name="T4" fmla="*/ 2 w 173"/>
                  <a:gd name="T5" fmla="*/ 32 h 375"/>
                  <a:gd name="T6" fmla="*/ 2 w 173"/>
                  <a:gd name="T7" fmla="*/ 34 h 375"/>
                  <a:gd name="T8" fmla="*/ 2 w 173"/>
                  <a:gd name="T9" fmla="*/ 42 h 375"/>
                  <a:gd name="T10" fmla="*/ 2 w 173"/>
                  <a:gd name="T11" fmla="*/ 125 h 375"/>
                  <a:gd name="T12" fmla="*/ 2 w 173"/>
                  <a:gd name="T13" fmla="*/ 154 h 375"/>
                  <a:gd name="T14" fmla="*/ 2 w 173"/>
                  <a:gd name="T15" fmla="*/ 169 h 375"/>
                  <a:gd name="T16" fmla="*/ 0 w 173"/>
                  <a:gd name="T17" fmla="*/ 142 h 375"/>
                  <a:gd name="T18" fmla="*/ 0 w 173"/>
                  <a:gd name="T19" fmla="*/ 57 h 375"/>
                  <a:gd name="T20" fmla="*/ 2 w 173"/>
                  <a:gd name="T21" fmla="*/ 44 h 375"/>
                  <a:gd name="T22" fmla="*/ 2 w 173"/>
                  <a:gd name="T23" fmla="*/ 41 h 375"/>
                  <a:gd name="T24" fmla="*/ 2 w 173"/>
                  <a:gd name="T25" fmla="*/ 15 h 3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3"/>
                  <a:gd name="T40" fmla="*/ 0 h 375"/>
                  <a:gd name="T41" fmla="*/ 173 w 173"/>
                  <a:gd name="T42" fmla="*/ 375 h 3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3" h="375">
                    <a:moveTo>
                      <a:pt x="63" y="15"/>
                    </a:moveTo>
                    <a:lnTo>
                      <a:pt x="126" y="0"/>
                    </a:lnTo>
                    <a:lnTo>
                      <a:pt x="126" y="67"/>
                    </a:lnTo>
                    <a:lnTo>
                      <a:pt x="151" y="71"/>
                    </a:lnTo>
                    <a:lnTo>
                      <a:pt x="173" y="88"/>
                    </a:lnTo>
                    <a:lnTo>
                      <a:pt x="173" y="279"/>
                    </a:lnTo>
                    <a:lnTo>
                      <a:pt x="148" y="343"/>
                    </a:lnTo>
                    <a:lnTo>
                      <a:pt x="40" y="375"/>
                    </a:lnTo>
                    <a:lnTo>
                      <a:pt x="0" y="318"/>
                    </a:lnTo>
                    <a:lnTo>
                      <a:pt x="0" y="127"/>
                    </a:lnTo>
                    <a:lnTo>
                      <a:pt x="29" y="96"/>
                    </a:lnTo>
                    <a:lnTo>
                      <a:pt x="61" y="85"/>
                    </a:lnTo>
                    <a:lnTo>
                      <a:pt x="62" y="15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73" name="Group 432">
              <a:extLst>
                <a:ext uri="{FF2B5EF4-FFF2-40B4-BE49-F238E27FC236}">
                  <a16:creationId xmlns:a16="http://schemas.microsoft.com/office/drawing/2014/main" id="{A90573C7-5C34-A2A0-3EBC-B03090687E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9" y="748"/>
              <a:ext cx="140" cy="364"/>
              <a:chOff x="2880" y="720"/>
              <a:chExt cx="140" cy="364"/>
            </a:xfrm>
          </p:grpSpPr>
          <p:sp>
            <p:nvSpPr>
              <p:cNvPr id="21174" name="Freeform 433">
                <a:extLst>
                  <a:ext uri="{FF2B5EF4-FFF2-40B4-BE49-F238E27FC236}">
                    <a16:creationId xmlns:a16="http://schemas.microsoft.com/office/drawing/2014/main" id="{47B26482-FBB2-BA4E-BBEE-93D819B0F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0" y="720"/>
                <a:ext cx="140" cy="364"/>
              </a:xfrm>
              <a:custGeom>
                <a:avLst/>
                <a:gdLst>
                  <a:gd name="T0" fmla="*/ 2 w 173"/>
                  <a:gd name="T1" fmla="*/ 15 h 375"/>
                  <a:gd name="T2" fmla="*/ 2 w 173"/>
                  <a:gd name="T3" fmla="*/ 0 h 375"/>
                  <a:gd name="T4" fmla="*/ 2 w 173"/>
                  <a:gd name="T5" fmla="*/ 32 h 375"/>
                  <a:gd name="T6" fmla="*/ 2 w 173"/>
                  <a:gd name="T7" fmla="*/ 34 h 375"/>
                  <a:gd name="T8" fmla="*/ 2 w 173"/>
                  <a:gd name="T9" fmla="*/ 42 h 375"/>
                  <a:gd name="T10" fmla="*/ 2 w 173"/>
                  <a:gd name="T11" fmla="*/ 125 h 375"/>
                  <a:gd name="T12" fmla="*/ 2 w 173"/>
                  <a:gd name="T13" fmla="*/ 154 h 375"/>
                  <a:gd name="T14" fmla="*/ 2 w 173"/>
                  <a:gd name="T15" fmla="*/ 169 h 375"/>
                  <a:gd name="T16" fmla="*/ 0 w 173"/>
                  <a:gd name="T17" fmla="*/ 142 h 375"/>
                  <a:gd name="T18" fmla="*/ 0 w 173"/>
                  <a:gd name="T19" fmla="*/ 57 h 375"/>
                  <a:gd name="T20" fmla="*/ 2 w 173"/>
                  <a:gd name="T21" fmla="*/ 44 h 375"/>
                  <a:gd name="T22" fmla="*/ 2 w 173"/>
                  <a:gd name="T23" fmla="*/ 41 h 375"/>
                  <a:gd name="T24" fmla="*/ 2 w 173"/>
                  <a:gd name="T25" fmla="*/ 15 h 3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3"/>
                  <a:gd name="T40" fmla="*/ 0 h 375"/>
                  <a:gd name="T41" fmla="*/ 173 w 173"/>
                  <a:gd name="T42" fmla="*/ 375 h 3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3" h="375">
                    <a:moveTo>
                      <a:pt x="63" y="15"/>
                    </a:moveTo>
                    <a:lnTo>
                      <a:pt x="126" y="0"/>
                    </a:lnTo>
                    <a:lnTo>
                      <a:pt x="126" y="67"/>
                    </a:lnTo>
                    <a:lnTo>
                      <a:pt x="151" y="71"/>
                    </a:lnTo>
                    <a:lnTo>
                      <a:pt x="173" y="88"/>
                    </a:lnTo>
                    <a:lnTo>
                      <a:pt x="173" y="279"/>
                    </a:lnTo>
                    <a:lnTo>
                      <a:pt x="148" y="343"/>
                    </a:lnTo>
                    <a:lnTo>
                      <a:pt x="40" y="375"/>
                    </a:lnTo>
                    <a:lnTo>
                      <a:pt x="0" y="318"/>
                    </a:lnTo>
                    <a:lnTo>
                      <a:pt x="0" y="127"/>
                    </a:lnTo>
                    <a:lnTo>
                      <a:pt x="29" y="96"/>
                    </a:lnTo>
                    <a:lnTo>
                      <a:pt x="61" y="85"/>
                    </a:lnTo>
                    <a:lnTo>
                      <a:pt x="62" y="1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75" name="Line 434">
                <a:extLst>
                  <a:ext uri="{FF2B5EF4-FFF2-40B4-BE49-F238E27FC236}">
                    <a16:creationId xmlns:a16="http://schemas.microsoft.com/office/drawing/2014/main" id="{4F936F42-625F-22FA-C290-26EE1F6603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37"/>
                <a:ext cx="108" cy="2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76" name="Line 435">
                <a:extLst>
                  <a:ext uri="{FF2B5EF4-FFF2-40B4-BE49-F238E27FC236}">
                    <a16:creationId xmlns:a16="http://schemas.microsoft.com/office/drawing/2014/main" id="{E308A1B2-1FE0-B71B-1196-93BBAD4440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09" y="807"/>
                <a:ext cx="93" cy="2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560" name="Group 436">
            <a:extLst>
              <a:ext uri="{FF2B5EF4-FFF2-40B4-BE49-F238E27FC236}">
                <a16:creationId xmlns:a16="http://schemas.microsoft.com/office/drawing/2014/main" id="{FE714F54-6C37-C601-DFD1-191718DE439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191000" y="2209800"/>
            <a:ext cx="382588" cy="906463"/>
            <a:chOff x="2640" y="738"/>
            <a:chExt cx="241" cy="571"/>
          </a:xfrm>
        </p:grpSpPr>
        <p:grpSp>
          <p:nvGrpSpPr>
            <p:cNvPr id="21164" name="Group 437">
              <a:extLst>
                <a:ext uri="{FF2B5EF4-FFF2-40B4-BE49-F238E27FC236}">
                  <a16:creationId xmlns:a16="http://schemas.microsoft.com/office/drawing/2014/main" id="{88A61C54-2104-673C-E011-57E38D2C44E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640" y="768"/>
              <a:ext cx="140" cy="541"/>
              <a:chOff x="384" y="816"/>
              <a:chExt cx="140" cy="541"/>
            </a:xfrm>
          </p:grpSpPr>
          <p:sp>
            <p:nvSpPr>
              <p:cNvPr id="21169" name="Line 438">
                <a:extLst>
                  <a:ext uri="{FF2B5EF4-FFF2-40B4-BE49-F238E27FC236}">
                    <a16:creationId xmlns:a16="http://schemas.microsoft.com/office/drawing/2014/main" id="{53872622-9199-3FF8-B701-0B81F0903E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0" y="1109"/>
                <a:ext cx="0" cy="2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70" name="Line 439">
                <a:extLst>
                  <a:ext uri="{FF2B5EF4-FFF2-40B4-BE49-F238E27FC236}">
                    <a16:creationId xmlns:a16="http://schemas.microsoft.com/office/drawing/2014/main" id="{050CAF89-C060-5310-63E6-BCCD1908E3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1" y="1071"/>
                <a:ext cx="0" cy="2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71" name="Freeform 440">
                <a:extLst>
                  <a:ext uri="{FF2B5EF4-FFF2-40B4-BE49-F238E27FC236}">
                    <a16:creationId xmlns:a16="http://schemas.microsoft.com/office/drawing/2014/main" id="{91153F61-FA4A-43E1-7234-35354EC6412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84" y="816"/>
                <a:ext cx="140" cy="364"/>
              </a:xfrm>
              <a:custGeom>
                <a:avLst/>
                <a:gdLst>
                  <a:gd name="T0" fmla="*/ 2 w 173"/>
                  <a:gd name="T1" fmla="*/ 15 h 375"/>
                  <a:gd name="T2" fmla="*/ 2 w 173"/>
                  <a:gd name="T3" fmla="*/ 0 h 375"/>
                  <a:gd name="T4" fmla="*/ 2 w 173"/>
                  <a:gd name="T5" fmla="*/ 32 h 375"/>
                  <a:gd name="T6" fmla="*/ 2 w 173"/>
                  <a:gd name="T7" fmla="*/ 34 h 375"/>
                  <a:gd name="T8" fmla="*/ 2 w 173"/>
                  <a:gd name="T9" fmla="*/ 42 h 375"/>
                  <a:gd name="T10" fmla="*/ 2 w 173"/>
                  <a:gd name="T11" fmla="*/ 125 h 375"/>
                  <a:gd name="T12" fmla="*/ 2 w 173"/>
                  <a:gd name="T13" fmla="*/ 154 h 375"/>
                  <a:gd name="T14" fmla="*/ 2 w 173"/>
                  <a:gd name="T15" fmla="*/ 169 h 375"/>
                  <a:gd name="T16" fmla="*/ 0 w 173"/>
                  <a:gd name="T17" fmla="*/ 142 h 375"/>
                  <a:gd name="T18" fmla="*/ 0 w 173"/>
                  <a:gd name="T19" fmla="*/ 57 h 375"/>
                  <a:gd name="T20" fmla="*/ 2 w 173"/>
                  <a:gd name="T21" fmla="*/ 44 h 375"/>
                  <a:gd name="T22" fmla="*/ 2 w 173"/>
                  <a:gd name="T23" fmla="*/ 41 h 375"/>
                  <a:gd name="T24" fmla="*/ 2 w 173"/>
                  <a:gd name="T25" fmla="*/ 15 h 3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3"/>
                  <a:gd name="T40" fmla="*/ 0 h 375"/>
                  <a:gd name="T41" fmla="*/ 173 w 173"/>
                  <a:gd name="T42" fmla="*/ 375 h 3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3" h="375">
                    <a:moveTo>
                      <a:pt x="63" y="15"/>
                    </a:moveTo>
                    <a:lnTo>
                      <a:pt x="126" y="0"/>
                    </a:lnTo>
                    <a:lnTo>
                      <a:pt x="126" y="67"/>
                    </a:lnTo>
                    <a:lnTo>
                      <a:pt x="151" y="71"/>
                    </a:lnTo>
                    <a:lnTo>
                      <a:pt x="173" y="88"/>
                    </a:lnTo>
                    <a:lnTo>
                      <a:pt x="173" y="279"/>
                    </a:lnTo>
                    <a:lnTo>
                      <a:pt x="148" y="343"/>
                    </a:lnTo>
                    <a:lnTo>
                      <a:pt x="40" y="375"/>
                    </a:lnTo>
                    <a:lnTo>
                      <a:pt x="0" y="318"/>
                    </a:lnTo>
                    <a:lnTo>
                      <a:pt x="0" y="127"/>
                    </a:lnTo>
                    <a:lnTo>
                      <a:pt x="29" y="96"/>
                    </a:lnTo>
                    <a:lnTo>
                      <a:pt x="61" y="85"/>
                    </a:lnTo>
                    <a:lnTo>
                      <a:pt x="62" y="15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65" name="Group 441">
              <a:extLst>
                <a:ext uri="{FF2B5EF4-FFF2-40B4-BE49-F238E27FC236}">
                  <a16:creationId xmlns:a16="http://schemas.microsoft.com/office/drawing/2014/main" id="{36B37390-A993-72C3-0BB6-884B94C7EA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41" y="738"/>
              <a:ext cx="140" cy="364"/>
              <a:chOff x="2880" y="720"/>
              <a:chExt cx="140" cy="364"/>
            </a:xfrm>
          </p:grpSpPr>
          <p:sp>
            <p:nvSpPr>
              <p:cNvPr id="21166" name="Freeform 442">
                <a:extLst>
                  <a:ext uri="{FF2B5EF4-FFF2-40B4-BE49-F238E27FC236}">
                    <a16:creationId xmlns:a16="http://schemas.microsoft.com/office/drawing/2014/main" id="{86B56C6D-AD0A-4D58-2D0D-1B1A169E5C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0" y="720"/>
                <a:ext cx="140" cy="364"/>
              </a:xfrm>
              <a:custGeom>
                <a:avLst/>
                <a:gdLst>
                  <a:gd name="T0" fmla="*/ 2 w 173"/>
                  <a:gd name="T1" fmla="*/ 15 h 375"/>
                  <a:gd name="T2" fmla="*/ 2 w 173"/>
                  <a:gd name="T3" fmla="*/ 0 h 375"/>
                  <a:gd name="T4" fmla="*/ 2 w 173"/>
                  <a:gd name="T5" fmla="*/ 32 h 375"/>
                  <a:gd name="T6" fmla="*/ 2 w 173"/>
                  <a:gd name="T7" fmla="*/ 34 h 375"/>
                  <a:gd name="T8" fmla="*/ 2 w 173"/>
                  <a:gd name="T9" fmla="*/ 42 h 375"/>
                  <a:gd name="T10" fmla="*/ 2 w 173"/>
                  <a:gd name="T11" fmla="*/ 125 h 375"/>
                  <a:gd name="T12" fmla="*/ 2 w 173"/>
                  <a:gd name="T13" fmla="*/ 154 h 375"/>
                  <a:gd name="T14" fmla="*/ 2 w 173"/>
                  <a:gd name="T15" fmla="*/ 169 h 375"/>
                  <a:gd name="T16" fmla="*/ 0 w 173"/>
                  <a:gd name="T17" fmla="*/ 142 h 375"/>
                  <a:gd name="T18" fmla="*/ 0 w 173"/>
                  <a:gd name="T19" fmla="*/ 57 h 375"/>
                  <a:gd name="T20" fmla="*/ 2 w 173"/>
                  <a:gd name="T21" fmla="*/ 44 h 375"/>
                  <a:gd name="T22" fmla="*/ 2 w 173"/>
                  <a:gd name="T23" fmla="*/ 41 h 375"/>
                  <a:gd name="T24" fmla="*/ 2 w 173"/>
                  <a:gd name="T25" fmla="*/ 15 h 3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3"/>
                  <a:gd name="T40" fmla="*/ 0 h 375"/>
                  <a:gd name="T41" fmla="*/ 173 w 173"/>
                  <a:gd name="T42" fmla="*/ 375 h 3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3" h="375">
                    <a:moveTo>
                      <a:pt x="63" y="15"/>
                    </a:moveTo>
                    <a:lnTo>
                      <a:pt x="126" y="0"/>
                    </a:lnTo>
                    <a:lnTo>
                      <a:pt x="126" y="67"/>
                    </a:lnTo>
                    <a:lnTo>
                      <a:pt x="151" y="71"/>
                    </a:lnTo>
                    <a:lnTo>
                      <a:pt x="173" y="88"/>
                    </a:lnTo>
                    <a:lnTo>
                      <a:pt x="173" y="279"/>
                    </a:lnTo>
                    <a:lnTo>
                      <a:pt x="148" y="343"/>
                    </a:lnTo>
                    <a:lnTo>
                      <a:pt x="40" y="375"/>
                    </a:lnTo>
                    <a:lnTo>
                      <a:pt x="0" y="318"/>
                    </a:lnTo>
                    <a:lnTo>
                      <a:pt x="0" y="127"/>
                    </a:lnTo>
                    <a:lnTo>
                      <a:pt x="29" y="96"/>
                    </a:lnTo>
                    <a:lnTo>
                      <a:pt x="61" y="85"/>
                    </a:lnTo>
                    <a:lnTo>
                      <a:pt x="62" y="1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67" name="Line 443">
                <a:extLst>
                  <a:ext uri="{FF2B5EF4-FFF2-40B4-BE49-F238E27FC236}">
                    <a16:creationId xmlns:a16="http://schemas.microsoft.com/office/drawing/2014/main" id="{42645E55-55FA-9EE4-21C6-EBA8CE408C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37"/>
                <a:ext cx="108" cy="2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68" name="Line 444">
                <a:extLst>
                  <a:ext uri="{FF2B5EF4-FFF2-40B4-BE49-F238E27FC236}">
                    <a16:creationId xmlns:a16="http://schemas.microsoft.com/office/drawing/2014/main" id="{769D9B97-9F35-04CF-E94E-19E16CB31E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09" y="807"/>
                <a:ext cx="93" cy="2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561" name="Group 445">
            <a:extLst>
              <a:ext uri="{FF2B5EF4-FFF2-40B4-BE49-F238E27FC236}">
                <a16:creationId xmlns:a16="http://schemas.microsoft.com/office/drawing/2014/main" id="{404BE848-48C2-D3EB-DD07-FE3B138FD76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648200" y="2209800"/>
            <a:ext cx="369888" cy="858838"/>
            <a:chOff x="2979" y="720"/>
            <a:chExt cx="233" cy="541"/>
          </a:xfrm>
        </p:grpSpPr>
        <p:grpSp>
          <p:nvGrpSpPr>
            <p:cNvPr id="21156" name="Group 446">
              <a:extLst>
                <a:ext uri="{FF2B5EF4-FFF2-40B4-BE49-F238E27FC236}">
                  <a16:creationId xmlns:a16="http://schemas.microsoft.com/office/drawing/2014/main" id="{73BB2BA4-259A-68C3-31C9-8AE68ED9EA7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072" y="720"/>
              <a:ext cx="140" cy="541"/>
              <a:chOff x="384" y="816"/>
              <a:chExt cx="140" cy="541"/>
            </a:xfrm>
          </p:grpSpPr>
          <p:sp>
            <p:nvSpPr>
              <p:cNvPr id="21161" name="Line 447">
                <a:extLst>
                  <a:ext uri="{FF2B5EF4-FFF2-40B4-BE49-F238E27FC236}">
                    <a16:creationId xmlns:a16="http://schemas.microsoft.com/office/drawing/2014/main" id="{BB41F3C5-1602-1920-FA3D-02EFD123A8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0" y="1109"/>
                <a:ext cx="0" cy="2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62" name="Line 448">
                <a:extLst>
                  <a:ext uri="{FF2B5EF4-FFF2-40B4-BE49-F238E27FC236}">
                    <a16:creationId xmlns:a16="http://schemas.microsoft.com/office/drawing/2014/main" id="{6E0635BC-BB2E-F824-39E4-69BD035523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1" y="1071"/>
                <a:ext cx="0" cy="2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63" name="Freeform 449">
                <a:extLst>
                  <a:ext uri="{FF2B5EF4-FFF2-40B4-BE49-F238E27FC236}">
                    <a16:creationId xmlns:a16="http://schemas.microsoft.com/office/drawing/2014/main" id="{43DBF139-4F8B-E28B-1B53-150F08106B1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84" y="816"/>
                <a:ext cx="140" cy="364"/>
              </a:xfrm>
              <a:custGeom>
                <a:avLst/>
                <a:gdLst>
                  <a:gd name="T0" fmla="*/ 2 w 173"/>
                  <a:gd name="T1" fmla="*/ 15 h 375"/>
                  <a:gd name="T2" fmla="*/ 2 w 173"/>
                  <a:gd name="T3" fmla="*/ 0 h 375"/>
                  <a:gd name="T4" fmla="*/ 2 w 173"/>
                  <a:gd name="T5" fmla="*/ 32 h 375"/>
                  <a:gd name="T6" fmla="*/ 2 w 173"/>
                  <a:gd name="T7" fmla="*/ 34 h 375"/>
                  <a:gd name="T8" fmla="*/ 2 w 173"/>
                  <a:gd name="T9" fmla="*/ 42 h 375"/>
                  <a:gd name="T10" fmla="*/ 2 w 173"/>
                  <a:gd name="T11" fmla="*/ 125 h 375"/>
                  <a:gd name="T12" fmla="*/ 2 w 173"/>
                  <a:gd name="T13" fmla="*/ 154 h 375"/>
                  <a:gd name="T14" fmla="*/ 2 w 173"/>
                  <a:gd name="T15" fmla="*/ 169 h 375"/>
                  <a:gd name="T16" fmla="*/ 0 w 173"/>
                  <a:gd name="T17" fmla="*/ 142 h 375"/>
                  <a:gd name="T18" fmla="*/ 0 w 173"/>
                  <a:gd name="T19" fmla="*/ 57 h 375"/>
                  <a:gd name="T20" fmla="*/ 2 w 173"/>
                  <a:gd name="T21" fmla="*/ 44 h 375"/>
                  <a:gd name="T22" fmla="*/ 2 w 173"/>
                  <a:gd name="T23" fmla="*/ 41 h 375"/>
                  <a:gd name="T24" fmla="*/ 2 w 173"/>
                  <a:gd name="T25" fmla="*/ 15 h 3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3"/>
                  <a:gd name="T40" fmla="*/ 0 h 375"/>
                  <a:gd name="T41" fmla="*/ 173 w 173"/>
                  <a:gd name="T42" fmla="*/ 375 h 3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3" h="375">
                    <a:moveTo>
                      <a:pt x="63" y="15"/>
                    </a:moveTo>
                    <a:lnTo>
                      <a:pt x="126" y="0"/>
                    </a:lnTo>
                    <a:lnTo>
                      <a:pt x="126" y="67"/>
                    </a:lnTo>
                    <a:lnTo>
                      <a:pt x="151" y="71"/>
                    </a:lnTo>
                    <a:lnTo>
                      <a:pt x="173" y="88"/>
                    </a:lnTo>
                    <a:lnTo>
                      <a:pt x="173" y="279"/>
                    </a:lnTo>
                    <a:lnTo>
                      <a:pt x="148" y="343"/>
                    </a:lnTo>
                    <a:lnTo>
                      <a:pt x="40" y="375"/>
                    </a:lnTo>
                    <a:lnTo>
                      <a:pt x="0" y="318"/>
                    </a:lnTo>
                    <a:lnTo>
                      <a:pt x="0" y="127"/>
                    </a:lnTo>
                    <a:lnTo>
                      <a:pt x="29" y="96"/>
                    </a:lnTo>
                    <a:lnTo>
                      <a:pt x="61" y="85"/>
                    </a:lnTo>
                    <a:lnTo>
                      <a:pt x="62" y="15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57" name="Group 450">
              <a:extLst>
                <a:ext uri="{FF2B5EF4-FFF2-40B4-BE49-F238E27FC236}">
                  <a16:creationId xmlns:a16="http://schemas.microsoft.com/office/drawing/2014/main" id="{E622224E-C187-A77C-D09D-F0B7E17313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9" y="748"/>
              <a:ext cx="140" cy="364"/>
              <a:chOff x="2880" y="720"/>
              <a:chExt cx="140" cy="364"/>
            </a:xfrm>
          </p:grpSpPr>
          <p:sp>
            <p:nvSpPr>
              <p:cNvPr id="21158" name="Freeform 451">
                <a:extLst>
                  <a:ext uri="{FF2B5EF4-FFF2-40B4-BE49-F238E27FC236}">
                    <a16:creationId xmlns:a16="http://schemas.microsoft.com/office/drawing/2014/main" id="{32764D85-D635-E823-E704-9327F8F25F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0" y="720"/>
                <a:ext cx="140" cy="364"/>
              </a:xfrm>
              <a:custGeom>
                <a:avLst/>
                <a:gdLst>
                  <a:gd name="T0" fmla="*/ 2 w 173"/>
                  <a:gd name="T1" fmla="*/ 15 h 375"/>
                  <a:gd name="T2" fmla="*/ 2 w 173"/>
                  <a:gd name="T3" fmla="*/ 0 h 375"/>
                  <a:gd name="T4" fmla="*/ 2 w 173"/>
                  <a:gd name="T5" fmla="*/ 32 h 375"/>
                  <a:gd name="T6" fmla="*/ 2 w 173"/>
                  <a:gd name="T7" fmla="*/ 34 h 375"/>
                  <a:gd name="T8" fmla="*/ 2 w 173"/>
                  <a:gd name="T9" fmla="*/ 42 h 375"/>
                  <a:gd name="T10" fmla="*/ 2 w 173"/>
                  <a:gd name="T11" fmla="*/ 125 h 375"/>
                  <a:gd name="T12" fmla="*/ 2 w 173"/>
                  <a:gd name="T13" fmla="*/ 154 h 375"/>
                  <a:gd name="T14" fmla="*/ 2 w 173"/>
                  <a:gd name="T15" fmla="*/ 169 h 375"/>
                  <a:gd name="T16" fmla="*/ 0 w 173"/>
                  <a:gd name="T17" fmla="*/ 142 h 375"/>
                  <a:gd name="T18" fmla="*/ 0 w 173"/>
                  <a:gd name="T19" fmla="*/ 57 h 375"/>
                  <a:gd name="T20" fmla="*/ 2 w 173"/>
                  <a:gd name="T21" fmla="*/ 44 h 375"/>
                  <a:gd name="T22" fmla="*/ 2 w 173"/>
                  <a:gd name="T23" fmla="*/ 41 h 375"/>
                  <a:gd name="T24" fmla="*/ 2 w 173"/>
                  <a:gd name="T25" fmla="*/ 15 h 3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3"/>
                  <a:gd name="T40" fmla="*/ 0 h 375"/>
                  <a:gd name="T41" fmla="*/ 173 w 173"/>
                  <a:gd name="T42" fmla="*/ 375 h 3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3" h="375">
                    <a:moveTo>
                      <a:pt x="63" y="15"/>
                    </a:moveTo>
                    <a:lnTo>
                      <a:pt x="126" y="0"/>
                    </a:lnTo>
                    <a:lnTo>
                      <a:pt x="126" y="67"/>
                    </a:lnTo>
                    <a:lnTo>
                      <a:pt x="151" y="71"/>
                    </a:lnTo>
                    <a:lnTo>
                      <a:pt x="173" y="88"/>
                    </a:lnTo>
                    <a:lnTo>
                      <a:pt x="173" y="279"/>
                    </a:lnTo>
                    <a:lnTo>
                      <a:pt x="148" y="343"/>
                    </a:lnTo>
                    <a:lnTo>
                      <a:pt x="40" y="375"/>
                    </a:lnTo>
                    <a:lnTo>
                      <a:pt x="0" y="318"/>
                    </a:lnTo>
                    <a:lnTo>
                      <a:pt x="0" y="127"/>
                    </a:lnTo>
                    <a:lnTo>
                      <a:pt x="29" y="96"/>
                    </a:lnTo>
                    <a:lnTo>
                      <a:pt x="61" y="85"/>
                    </a:lnTo>
                    <a:lnTo>
                      <a:pt x="62" y="1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59" name="Line 452">
                <a:extLst>
                  <a:ext uri="{FF2B5EF4-FFF2-40B4-BE49-F238E27FC236}">
                    <a16:creationId xmlns:a16="http://schemas.microsoft.com/office/drawing/2014/main" id="{1121EED9-26C1-7EBE-2F43-0D9E12F233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37"/>
                <a:ext cx="108" cy="2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60" name="Line 453">
                <a:extLst>
                  <a:ext uri="{FF2B5EF4-FFF2-40B4-BE49-F238E27FC236}">
                    <a16:creationId xmlns:a16="http://schemas.microsoft.com/office/drawing/2014/main" id="{9CB24525-7A4F-970D-5361-C0F3DC4C44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09" y="807"/>
                <a:ext cx="93" cy="2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562" name="Group 454">
            <a:extLst>
              <a:ext uri="{FF2B5EF4-FFF2-40B4-BE49-F238E27FC236}">
                <a16:creationId xmlns:a16="http://schemas.microsoft.com/office/drawing/2014/main" id="{B16EF9A3-77BD-5C03-BA64-0EFF64A2F551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1524000"/>
            <a:ext cx="703263" cy="836613"/>
            <a:chOff x="3360" y="240"/>
            <a:chExt cx="443" cy="527"/>
          </a:xfrm>
        </p:grpSpPr>
        <p:grpSp>
          <p:nvGrpSpPr>
            <p:cNvPr id="21146" name="Group 455">
              <a:extLst>
                <a:ext uri="{FF2B5EF4-FFF2-40B4-BE49-F238E27FC236}">
                  <a16:creationId xmlns:a16="http://schemas.microsoft.com/office/drawing/2014/main" id="{0462B3A8-5692-3AD1-D869-04C255045B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92" y="240"/>
              <a:ext cx="188" cy="527"/>
              <a:chOff x="3492" y="240"/>
              <a:chExt cx="188" cy="527"/>
            </a:xfrm>
          </p:grpSpPr>
          <p:sp>
            <p:nvSpPr>
              <p:cNvPr id="21153" name="Freeform 456">
                <a:extLst>
                  <a:ext uri="{FF2B5EF4-FFF2-40B4-BE49-F238E27FC236}">
                    <a16:creationId xmlns:a16="http://schemas.microsoft.com/office/drawing/2014/main" id="{2C072F17-2140-BEEC-6292-E1AA6C087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3" y="330"/>
                <a:ext cx="15" cy="436"/>
              </a:xfrm>
              <a:custGeom>
                <a:avLst/>
                <a:gdLst>
                  <a:gd name="T0" fmla="*/ 1 w 23"/>
                  <a:gd name="T1" fmla="*/ 1 h 610"/>
                  <a:gd name="T2" fmla="*/ 1 w 23"/>
                  <a:gd name="T3" fmla="*/ 1 h 610"/>
                  <a:gd name="T4" fmla="*/ 1 w 23"/>
                  <a:gd name="T5" fmla="*/ 1 h 610"/>
                  <a:gd name="T6" fmla="*/ 1 w 23"/>
                  <a:gd name="T7" fmla="*/ 1 h 610"/>
                  <a:gd name="T8" fmla="*/ 1 w 23"/>
                  <a:gd name="T9" fmla="*/ 0 h 610"/>
                  <a:gd name="T10" fmla="*/ 1 w 23"/>
                  <a:gd name="T11" fmla="*/ 0 h 610"/>
                  <a:gd name="T12" fmla="*/ 0 w 23"/>
                  <a:gd name="T13" fmla="*/ 1 h 610"/>
                  <a:gd name="T14" fmla="*/ 0 w 23"/>
                  <a:gd name="T15" fmla="*/ 1 h 610"/>
                  <a:gd name="T16" fmla="*/ 1 w 23"/>
                  <a:gd name="T17" fmla="*/ 1 h 610"/>
                  <a:gd name="T18" fmla="*/ 1 w 23"/>
                  <a:gd name="T19" fmla="*/ 1 h 610"/>
                  <a:gd name="T20" fmla="*/ 1 w 23"/>
                  <a:gd name="T21" fmla="*/ 1 h 610"/>
                  <a:gd name="T22" fmla="*/ 1 w 23"/>
                  <a:gd name="T23" fmla="*/ 1 h 610"/>
                  <a:gd name="T24" fmla="*/ 1 w 23"/>
                  <a:gd name="T25" fmla="*/ 1 h 610"/>
                  <a:gd name="T26" fmla="*/ 1 w 23"/>
                  <a:gd name="T27" fmla="*/ 1 h 610"/>
                  <a:gd name="T28" fmla="*/ 1 w 23"/>
                  <a:gd name="T29" fmla="*/ 1 h 610"/>
                  <a:gd name="T30" fmla="*/ 1 w 23"/>
                  <a:gd name="T31" fmla="*/ 1 h 610"/>
                  <a:gd name="T32" fmla="*/ 1 w 23"/>
                  <a:gd name="T33" fmla="*/ 1 h 610"/>
                  <a:gd name="T34" fmla="*/ 1 w 23"/>
                  <a:gd name="T35" fmla="*/ 1 h 610"/>
                  <a:gd name="T36" fmla="*/ 1 w 23"/>
                  <a:gd name="T37" fmla="*/ 1 h 610"/>
                  <a:gd name="T38" fmla="*/ 1 w 23"/>
                  <a:gd name="T39" fmla="*/ 1 h 61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3"/>
                  <a:gd name="T61" fmla="*/ 0 h 610"/>
                  <a:gd name="T62" fmla="*/ 23 w 23"/>
                  <a:gd name="T63" fmla="*/ 610 h 61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3" h="610">
                    <a:moveTo>
                      <a:pt x="23" y="7"/>
                    </a:moveTo>
                    <a:lnTo>
                      <a:pt x="21" y="5"/>
                    </a:lnTo>
                    <a:lnTo>
                      <a:pt x="21" y="3"/>
                    </a:lnTo>
                    <a:lnTo>
                      <a:pt x="19" y="2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0" y="605"/>
                    </a:lnTo>
                    <a:lnTo>
                      <a:pt x="2" y="607"/>
                    </a:lnTo>
                    <a:lnTo>
                      <a:pt x="3" y="607"/>
                    </a:lnTo>
                    <a:lnTo>
                      <a:pt x="5" y="609"/>
                    </a:lnTo>
                    <a:lnTo>
                      <a:pt x="8" y="609"/>
                    </a:lnTo>
                    <a:lnTo>
                      <a:pt x="11" y="610"/>
                    </a:lnTo>
                    <a:lnTo>
                      <a:pt x="13" y="609"/>
                    </a:lnTo>
                    <a:lnTo>
                      <a:pt x="16" y="609"/>
                    </a:lnTo>
                    <a:lnTo>
                      <a:pt x="19" y="607"/>
                    </a:lnTo>
                    <a:lnTo>
                      <a:pt x="21" y="607"/>
                    </a:lnTo>
                    <a:lnTo>
                      <a:pt x="21" y="605"/>
                    </a:lnTo>
                    <a:lnTo>
                      <a:pt x="23" y="604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54" name="Freeform 457">
                <a:extLst>
                  <a:ext uri="{FF2B5EF4-FFF2-40B4-BE49-F238E27FC236}">
                    <a16:creationId xmlns:a16="http://schemas.microsoft.com/office/drawing/2014/main" id="{D2328874-24CB-7C95-FFF7-33CAB20AAA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330"/>
                <a:ext cx="16" cy="437"/>
              </a:xfrm>
              <a:custGeom>
                <a:avLst/>
                <a:gdLst>
                  <a:gd name="T0" fmla="*/ 1 w 22"/>
                  <a:gd name="T1" fmla="*/ 1 h 610"/>
                  <a:gd name="T2" fmla="*/ 1 w 22"/>
                  <a:gd name="T3" fmla="*/ 1 h 610"/>
                  <a:gd name="T4" fmla="*/ 1 w 22"/>
                  <a:gd name="T5" fmla="*/ 1 h 610"/>
                  <a:gd name="T6" fmla="*/ 1 w 22"/>
                  <a:gd name="T7" fmla="*/ 1 h 610"/>
                  <a:gd name="T8" fmla="*/ 1 w 22"/>
                  <a:gd name="T9" fmla="*/ 0 h 610"/>
                  <a:gd name="T10" fmla="*/ 1 w 22"/>
                  <a:gd name="T11" fmla="*/ 0 h 610"/>
                  <a:gd name="T12" fmla="*/ 1 w 22"/>
                  <a:gd name="T13" fmla="*/ 1 h 610"/>
                  <a:gd name="T14" fmla="*/ 1 w 22"/>
                  <a:gd name="T15" fmla="*/ 1 h 610"/>
                  <a:gd name="T16" fmla="*/ 0 w 22"/>
                  <a:gd name="T17" fmla="*/ 1 h 610"/>
                  <a:gd name="T18" fmla="*/ 0 w 22"/>
                  <a:gd name="T19" fmla="*/ 1 h 610"/>
                  <a:gd name="T20" fmla="*/ 1 w 22"/>
                  <a:gd name="T21" fmla="*/ 1 h 610"/>
                  <a:gd name="T22" fmla="*/ 1 w 22"/>
                  <a:gd name="T23" fmla="*/ 1 h 610"/>
                  <a:gd name="T24" fmla="*/ 1 w 22"/>
                  <a:gd name="T25" fmla="*/ 1 h 610"/>
                  <a:gd name="T26" fmla="*/ 1 w 22"/>
                  <a:gd name="T27" fmla="*/ 1 h 610"/>
                  <a:gd name="T28" fmla="*/ 1 w 22"/>
                  <a:gd name="T29" fmla="*/ 1 h 610"/>
                  <a:gd name="T30" fmla="*/ 1 w 22"/>
                  <a:gd name="T31" fmla="*/ 1 h 610"/>
                  <a:gd name="T32" fmla="*/ 1 w 22"/>
                  <a:gd name="T33" fmla="*/ 1 h 610"/>
                  <a:gd name="T34" fmla="*/ 1 w 22"/>
                  <a:gd name="T35" fmla="*/ 1 h 610"/>
                  <a:gd name="T36" fmla="*/ 1 w 22"/>
                  <a:gd name="T37" fmla="*/ 1 h 610"/>
                  <a:gd name="T38" fmla="*/ 1 w 22"/>
                  <a:gd name="T39" fmla="*/ 1 h 610"/>
                  <a:gd name="T40" fmla="*/ 1 w 22"/>
                  <a:gd name="T41" fmla="*/ 1 h 610"/>
                  <a:gd name="T42" fmla="*/ 1 w 22"/>
                  <a:gd name="T43" fmla="*/ 1 h 610"/>
                  <a:gd name="T44" fmla="*/ 1 w 22"/>
                  <a:gd name="T45" fmla="*/ 1 h 6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2"/>
                  <a:gd name="T70" fmla="*/ 0 h 610"/>
                  <a:gd name="T71" fmla="*/ 22 w 22"/>
                  <a:gd name="T72" fmla="*/ 610 h 61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2" h="610">
                    <a:moveTo>
                      <a:pt x="22" y="6"/>
                    </a:moveTo>
                    <a:lnTo>
                      <a:pt x="21" y="5"/>
                    </a:lnTo>
                    <a:lnTo>
                      <a:pt x="21" y="3"/>
                    </a:lnTo>
                    <a:lnTo>
                      <a:pt x="19" y="1"/>
                    </a:lnTo>
                    <a:lnTo>
                      <a:pt x="16" y="0"/>
                    </a:lnTo>
                    <a:lnTo>
                      <a:pt x="4" y="0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0" y="603"/>
                    </a:lnTo>
                    <a:lnTo>
                      <a:pt x="1" y="605"/>
                    </a:lnTo>
                    <a:lnTo>
                      <a:pt x="1" y="607"/>
                    </a:lnTo>
                    <a:lnTo>
                      <a:pt x="3" y="607"/>
                    </a:lnTo>
                    <a:lnTo>
                      <a:pt x="4" y="608"/>
                    </a:lnTo>
                    <a:lnTo>
                      <a:pt x="8" y="608"/>
                    </a:lnTo>
                    <a:lnTo>
                      <a:pt x="11" y="610"/>
                    </a:lnTo>
                    <a:lnTo>
                      <a:pt x="13" y="608"/>
                    </a:lnTo>
                    <a:lnTo>
                      <a:pt x="16" y="608"/>
                    </a:lnTo>
                    <a:lnTo>
                      <a:pt x="19" y="607"/>
                    </a:lnTo>
                    <a:lnTo>
                      <a:pt x="21" y="607"/>
                    </a:lnTo>
                    <a:lnTo>
                      <a:pt x="21" y="605"/>
                    </a:lnTo>
                    <a:lnTo>
                      <a:pt x="22" y="603"/>
                    </a:ln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55" name="Freeform 458">
                <a:extLst>
                  <a:ext uri="{FF2B5EF4-FFF2-40B4-BE49-F238E27FC236}">
                    <a16:creationId xmlns:a16="http://schemas.microsoft.com/office/drawing/2014/main" id="{DEFBA688-3861-F860-0281-E93D4252A8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2" y="240"/>
                <a:ext cx="188" cy="343"/>
              </a:xfrm>
              <a:custGeom>
                <a:avLst/>
                <a:gdLst>
                  <a:gd name="T0" fmla="*/ 1 w 265"/>
                  <a:gd name="T1" fmla="*/ 0 h 479"/>
                  <a:gd name="T2" fmla="*/ 1 w 265"/>
                  <a:gd name="T3" fmla="*/ 0 h 479"/>
                  <a:gd name="T4" fmla="*/ 1 w 265"/>
                  <a:gd name="T5" fmla="*/ 1 h 479"/>
                  <a:gd name="T6" fmla="*/ 1 w 265"/>
                  <a:gd name="T7" fmla="*/ 1 h 479"/>
                  <a:gd name="T8" fmla="*/ 1 w 265"/>
                  <a:gd name="T9" fmla="*/ 1 h 479"/>
                  <a:gd name="T10" fmla="*/ 1 w 265"/>
                  <a:gd name="T11" fmla="*/ 1 h 479"/>
                  <a:gd name="T12" fmla="*/ 1 w 265"/>
                  <a:gd name="T13" fmla="*/ 1 h 479"/>
                  <a:gd name="T14" fmla="*/ 1 w 265"/>
                  <a:gd name="T15" fmla="*/ 1 h 479"/>
                  <a:gd name="T16" fmla="*/ 0 w 265"/>
                  <a:gd name="T17" fmla="*/ 1 h 479"/>
                  <a:gd name="T18" fmla="*/ 0 w 265"/>
                  <a:gd name="T19" fmla="*/ 1 h 479"/>
                  <a:gd name="T20" fmla="*/ 1 w 265"/>
                  <a:gd name="T21" fmla="*/ 1 h 479"/>
                  <a:gd name="T22" fmla="*/ 1 w 265"/>
                  <a:gd name="T23" fmla="*/ 1 h 479"/>
                  <a:gd name="T24" fmla="*/ 1 w 265"/>
                  <a:gd name="T25" fmla="*/ 0 h 47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5"/>
                  <a:gd name="T40" fmla="*/ 0 h 479"/>
                  <a:gd name="T41" fmla="*/ 265 w 265"/>
                  <a:gd name="T42" fmla="*/ 479 h 47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5" h="479">
                    <a:moveTo>
                      <a:pt x="87" y="0"/>
                    </a:moveTo>
                    <a:lnTo>
                      <a:pt x="181" y="0"/>
                    </a:lnTo>
                    <a:lnTo>
                      <a:pt x="181" y="95"/>
                    </a:lnTo>
                    <a:lnTo>
                      <a:pt x="234" y="95"/>
                    </a:lnTo>
                    <a:lnTo>
                      <a:pt x="265" y="120"/>
                    </a:lnTo>
                    <a:lnTo>
                      <a:pt x="265" y="382"/>
                    </a:lnTo>
                    <a:lnTo>
                      <a:pt x="223" y="479"/>
                    </a:lnTo>
                    <a:lnTo>
                      <a:pt x="45" y="479"/>
                    </a:lnTo>
                    <a:lnTo>
                      <a:pt x="0" y="385"/>
                    </a:lnTo>
                    <a:lnTo>
                      <a:pt x="0" y="118"/>
                    </a:lnTo>
                    <a:lnTo>
                      <a:pt x="34" y="95"/>
                    </a:lnTo>
                    <a:lnTo>
                      <a:pt x="87" y="95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47" name="Group 459">
              <a:extLst>
                <a:ext uri="{FF2B5EF4-FFF2-40B4-BE49-F238E27FC236}">
                  <a16:creationId xmlns:a16="http://schemas.microsoft.com/office/drawing/2014/main" id="{D4B2F051-C499-4AF6-21EC-7AB0DAC0D116}"/>
                </a:ext>
              </a:extLst>
            </p:cNvPr>
            <p:cNvGrpSpPr>
              <a:grpSpLocks/>
            </p:cNvGrpSpPr>
            <p:nvPr/>
          </p:nvGrpSpPr>
          <p:grpSpPr bwMode="auto">
            <a:xfrm rot="1573174">
              <a:off x="3617" y="284"/>
              <a:ext cx="186" cy="336"/>
              <a:chOff x="1058" y="2882"/>
              <a:chExt cx="105" cy="198"/>
            </a:xfrm>
          </p:grpSpPr>
          <p:sp>
            <p:nvSpPr>
              <p:cNvPr id="21151" name="Freeform 460">
                <a:extLst>
                  <a:ext uri="{FF2B5EF4-FFF2-40B4-BE49-F238E27FC236}">
                    <a16:creationId xmlns:a16="http://schemas.microsoft.com/office/drawing/2014/main" id="{16AF00DB-C28C-F7FA-D055-923D62266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" y="2882"/>
                <a:ext cx="105" cy="198"/>
              </a:xfrm>
              <a:custGeom>
                <a:avLst/>
                <a:gdLst>
                  <a:gd name="T0" fmla="*/ 0 w 314"/>
                  <a:gd name="T1" fmla="*/ 0 h 593"/>
                  <a:gd name="T2" fmla="*/ 0 w 314"/>
                  <a:gd name="T3" fmla="*/ 0 h 593"/>
                  <a:gd name="T4" fmla="*/ 0 w 314"/>
                  <a:gd name="T5" fmla="*/ 0 h 593"/>
                  <a:gd name="T6" fmla="*/ 0 w 314"/>
                  <a:gd name="T7" fmla="*/ 0 h 593"/>
                  <a:gd name="T8" fmla="*/ 0 w 314"/>
                  <a:gd name="T9" fmla="*/ 0 h 593"/>
                  <a:gd name="T10" fmla="*/ 0 w 314"/>
                  <a:gd name="T11" fmla="*/ 0 h 593"/>
                  <a:gd name="T12" fmla="*/ 0 w 314"/>
                  <a:gd name="T13" fmla="*/ 0 h 593"/>
                  <a:gd name="T14" fmla="*/ 0 w 314"/>
                  <a:gd name="T15" fmla="*/ 0 h 593"/>
                  <a:gd name="T16" fmla="*/ 0 w 314"/>
                  <a:gd name="T17" fmla="*/ 0 h 593"/>
                  <a:gd name="T18" fmla="*/ 0 w 314"/>
                  <a:gd name="T19" fmla="*/ 0 h 593"/>
                  <a:gd name="T20" fmla="*/ 0 w 314"/>
                  <a:gd name="T21" fmla="*/ 0 h 593"/>
                  <a:gd name="T22" fmla="*/ 0 w 314"/>
                  <a:gd name="T23" fmla="*/ 0 h 593"/>
                  <a:gd name="T24" fmla="*/ 0 w 314"/>
                  <a:gd name="T25" fmla="*/ 0 h 5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4"/>
                  <a:gd name="T40" fmla="*/ 0 h 593"/>
                  <a:gd name="T41" fmla="*/ 314 w 314"/>
                  <a:gd name="T42" fmla="*/ 593 h 59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4" h="593">
                    <a:moveTo>
                      <a:pt x="101" y="0"/>
                    </a:moveTo>
                    <a:lnTo>
                      <a:pt x="217" y="0"/>
                    </a:lnTo>
                    <a:lnTo>
                      <a:pt x="217" y="120"/>
                    </a:lnTo>
                    <a:lnTo>
                      <a:pt x="256" y="120"/>
                    </a:lnTo>
                    <a:lnTo>
                      <a:pt x="314" y="159"/>
                    </a:lnTo>
                    <a:lnTo>
                      <a:pt x="314" y="477"/>
                    </a:lnTo>
                    <a:lnTo>
                      <a:pt x="256" y="593"/>
                    </a:lnTo>
                    <a:lnTo>
                      <a:pt x="58" y="593"/>
                    </a:lnTo>
                    <a:lnTo>
                      <a:pt x="0" y="477"/>
                    </a:lnTo>
                    <a:lnTo>
                      <a:pt x="0" y="159"/>
                    </a:lnTo>
                    <a:lnTo>
                      <a:pt x="58" y="120"/>
                    </a:lnTo>
                    <a:lnTo>
                      <a:pt x="101" y="120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52" name="Freeform 461">
                <a:extLst>
                  <a:ext uri="{FF2B5EF4-FFF2-40B4-BE49-F238E27FC236}">
                    <a16:creationId xmlns:a16="http://schemas.microsoft.com/office/drawing/2014/main" id="{5319757C-5A7F-6B5C-B46C-7C71E542F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" y="2882"/>
                <a:ext cx="105" cy="198"/>
              </a:xfrm>
              <a:custGeom>
                <a:avLst/>
                <a:gdLst>
                  <a:gd name="T0" fmla="*/ 0 w 314"/>
                  <a:gd name="T1" fmla="*/ 0 h 593"/>
                  <a:gd name="T2" fmla="*/ 0 w 314"/>
                  <a:gd name="T3" fmla="*/ 0 h 593"/>
                  <a:gd name="T4" fmla="*/ 0 w 314"/>
                  <a:gd name="T5" fmla="*/ 0 h 593"/>
                  <a:gd name="T6" fmla="*/ 0 w 314"/>
                  <a:gd name="T7" fmla="*/ 0 h 593"/>
                  <a:gd name="T8" fmla="*/ 0 w 314"/>
                  <a:gd name="T9" fmla="*/ 0 h 593"/>
                  <a:gd name="T10" fmla="*/ 0 w 314"/>
                  <a:gd name="T11" fmla="*/ 0 h 593"/>
                  <a:gd name="T12" fmla="*/ 0 w 314"/>
                  <a:gd name="T13" fmla="*/ 0 h 593"/>
                  <a:gd name="T14" fmla="*/ 0 w 314"/>
                  <a:gd name="T15" fmla="*/ 0 h 593"/>
                  <a:gd name="T16" fmla="*/ 0 w 314"/>
                  <a:gd name="T17" fmla="*/ 0 h 593"/>
                  <a:gd name="T18" fmla="*/ 0 w 314"/>
                  <a:gd name="T19" fmla="*/ 0 h 593"/>
                  <a:gd name="T20" fmla="*/ 0 w 314"/>
                  <a:gd name="T21" fmla="*/ 0 h 593"/>
                  <a:gd name="T22" fmla="*/ 0 w 314"/>
                  <a:gd name="T23" fmla="*/ 0 h 593"/>
                  <a:gd name="T24" fmla="*/ 0 w 314"/>
                  <a:gd name="T25" fmla="*/ 0 h 5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4"/>
                  <a:gd name="T40" fmla="*/ 0 h 593"/>
                  <a:gd name="T41" fmla="*/ 314 w 314"/>
                  <a:gd name="T42" fmla="*/ 593 h 59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4" h="593">
                    <a:moveTo>
                      <a:pt x="101" y="0"/>
                    </a:moveTo>
                    <a:lnTo>
                      <a:pt x="217" y="0"/>
                    </a:lnTo>
                    <a:lnTo>
                      <a:pt x="217" y="120"/>
                    </a:lnTo>
                    <a:lnTo>
                      <a:pt x="256" y="120"/>
                    </a:lnTo>
                    <a:lnTo>
                      <a:pt x="314" y="159"/>
                    </a:lnTo>
                    <a:lnTo>
                      <a:pt x="314" y="477"/>
                    </a:lnTo>
                    <a:lnTo>
                      <a:pt x="256" y="593"/>
                    </a:lnTo>
                    <a:lnTo>
                      <a:pt x="58" y="593"/>
                    </a:lnTo>
                    <a:lnTo>
                      <a:pt x="0" y="477"/>
                    </a:lnTo>
                    <a:lnTo>
                      <a:pt x="0" y="159"/>
                    </a:lnTo>
                    <a:lnTo>
                      <a:pt x="58" y="120"/>
                    </a:lnTo>
                    <a:lnTo>
                      <a:pt x="101" y="120"/>
                    </a:lnTo>
                    <a:lnTo>
                      <a:pt x="101" y="0"/>
                    </a:lnTo>
                  </a:path>
                </a:pathLst>
              </a:cu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48" name="Group 462">
              <a:extLst>
                <a:ext uri="{FF2B5EF4-FFF2-40B4-BE49-F238E27FC236}">
                  <a16:creationId xmlns:a16="http://schemas.microsoft.com/office/drawing/2014/main" id="{B0AA3560-E58A-224F-C7F6-887F1900E71B}"/>
                </a:ext>
              </a:extLst>
            </p:cNvPr>
            <p:cNvGrpSpPr>
              <a:grpSpLocks/>
            </p:cNvGrpSpPr>
            <p:nvPr/>
          </p:nvGrpSpPr>
          <p:grpSpPr bwMode="auto">
            <a:xfrm rot="-1556504">
              <a:off x="3360" y="286"/>
              <a:ext cx="183" cy="336"/>
              <a:chOff x="1058" y="2882"/>
              <a:chExt cx="105" cy="198"/>
            </a:xfrm>
          </p:grpSpPr>
          <p:sp>
            <p:nvSpPr>
              <p:cNvPr id="21149" name="Freeform 463">
                <a:extLst>
                  <a:ext uri="{FF2B5EF4-FFF2-40B4-BE49-F238E27FC236}">
                    <a16:creationId xmlns:a16="http://schemas.microsoft.com/office/drawing/2014/main" id="{BA882DFA-66C5-F054-B28E-2459896E3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" y="2882"/>
                <a:ext cx="105" cy="198"/>
              </a:xfrm>
              <a:custGeom>
                <a:avLst/>
                <a:gdLst>
                  <a:gd name="T0" fmla="*/ 0 w 314"/>
                  <a:gd name="T1" fmla="*/ 0 h 593"/>
                  <a:gd name="T2" fmla="*/ 0 w 314"/>
                  <a:gd name="T3" fmla="*/ 0 h 593"/>
                  <a:gd name="T4" fmla="*/ 0 w 314"/>
                  <a:gd name="T5" fmla="*/ 0 h 593"/>
                  <a:gd name="T6" fmla="*/ 0 w 314"/>
                  <a:gd name="T7" fmla="*/ 0 h 593"/>
                  <a:gd name="T8" fmla="*/ 0 w 314"/>
                  <a:gd name="T9" fmla="*/ 0 h 593"/>
                  <a:gd name="T10" fmla="*/ 0 w 314"/>
                  <a:gd name="T11" fmla="*/ 0 h 593"/>
                  <a:gd name="T12" fmla="*/ 0 w 314"/>
                  <a:gd name="T13" fmla="*/ 0 h 593"/>
                  <a:gd name="T14" fmla="*/ 0 w 314"/>
                  <a:gd name="T15" fmla="*/ 0 h 593"/>
                  <a:gd name="T16" fmla="*/ 0 w 314"/>
                  <a:gd name="T17" fmla="*/ 0 h 593"/>
                  <a:gd name="T18" fmla="*/ 0 w 314"/>
                  <a:gd name="T19" fmla="*/ 0 h 593"/>
                  <a:gd name="T20" fmla="*/ 0 w 314"/>
                  <a:gd name="T21" fmla="*/ 0 h 593"/>
                  <a:gd name="T22" fmla="*/ 0 w 314"/>
                  <a:gd name="T23" fmla="*/ 0 h 593"/>
                  <a:gd name="T24" fmla="*/ 0 w 314"/>
                  <a:gd name="T25" fmla="*/ 0 h 5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4"/>
                  <a:gd name="T40" fmla="*/ 0 h 593"/>
                  <a:gd name="T41" fmla="*/ 314 w 314"/>
                  <a:gd name="T42" fmla="*/ 593 h 59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4" h="593">
                    <a:moveTo>
                      <a:pt x="101" y="0"/>
                    </a:moveTo>
                    <a:lnTo>
                      <a:pt x="217" y="0"/>
                    </a:lnTo>
                    <a:lnTo>
                      <a:pt x="217" y="120"/>
                    </a:lnTo>
                    <a:lnTo>
                      <a:pt x="256" y="120"/>
                    </a:lnTo>
                    <a:lnTo>
                      <a:pt x="314" y="159"/>
                    </a:lnTo>
                    <a:lnTo>
                      <a:pt x="314" y="477"/>
                    </a:lnTo>
                    <a:lnTo>
                      <a:pt x="256" y="593"/>
                    </a:lnTo>
                    <a:lnTo>
                      <a:pt x="58" y="593"/>
                    </a:lnTo>
                    <a:lnTo>
                      <a:pt x="0" y="477"/>
                    </a:lnTo>
                    <a:lnTo>
                      <a:pt x="0" y="159"/>
                    </a:lnTo>
                    <a:lnTo>
                      <a:pt x="58" y="120"/>
                    </a:lnTo>
                    <a:lnTo>
                      <a:pt x="101" y="120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50" name="Freeform 464">
                <a:extLst>
                  <a:ext uri="{FF2B5EF4-FFF2-40B4-BE49-F238E27FC236}">
                    <a16:creationId xmlns:a16="http://schemas.microsoft.com/office/drawing/2014/main" id="{1849923E-90FC-037F-6BE4-CF50AE3C1E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" y="2882"/>
                <a:ext cx="105" cy="198"/>
              </a:xfrm>
              <a:custGeom>
                <a:avLst/>
                <a:gdLst>
                  <a:gd name="T0" fmla="*/ 0 w 314"/>
                  <a:gd name="T1" fmla="*/ 0 h 593"/>
                  <a:gd name="T2" fmla="*/ 0 w 314"/>
                  <a:gd name="T3" fmla="*/ 0 h 593"/>
                  <a:gd name="T4" fmla="*/ 0 w 314"/>
                  <a:gd name="T5" fmla="*/ 0 h 593"/>
                  <a:gd name="T6" fmla="*/ 0 w 314"/>
                  <a:gd name="T7" fmla="*/ 0 h 593"/>
                  <a:gd name="T8" fmla="*/ 0 w 314"/>
                  <a:gd name="T9" fmla="*/ 0 h 593"/>
                  <a:gd name="T10" fmla="*/ 0 w 314"/>
                  <a:gd name="T11" fmla="*/ 0 h 593"/>
                  <a:gd name="T12" fmla="*/ 0 w 314"/>
                  <a:gd name="T13" fmla="*/ 0 h 593"/>
                  <a:gd name="T14" fmla="*/ 0 w 314"/>
                  <a:gd name="T15" fmla="*/ 0 h 593"/>
                  <a:gd name="T16" fmla="*/ 0 w 314"/>
                  <a:gd name="T17" fmla="*/ 0 h 593"/>
                  <a:gd name="T18" fmla="*/ 0 w 314"/>
                  <a:gd name="T19" fmla="*/ 0 h 593"/>
                  <a:gd name="T20" fmla="*/ 0 w 314"/>
                  <a:gd name="T21" fmla="*/ 0 h 593"/>
                  <a:gd name="T22" fmla="*/ 0 w 314"/>
                  <a:gd name="T23" fmla="*/ 0 h 593"/>
                  <a:gd name="T24" fmla="*/ 0 w 314"/>
                  <a:gd name="T25" fmla="*/ 0 h 5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4"/>
                  <a:gd name="T40" fmla="*/ 0 h 593"/>
                  <a:gd name="T41" fmla="*/ 314 w 314"/>
                  <a:gd name="T42" fmla="*/ 593 h 59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4" h="593">
                    <a:moveTo>
                      <a:pt x="101" y="0"/>
                    </a:moveTo>
                    <a:lnTo>
                      <a:pt x="217" y="0"/>
                    </a:lnTo>
                    <a:lnTo>
                      <a:pt x="217" y="120"/>
                    </a:lnTo>
                    <a:lnTo>
                      <a:pt x="256" y="120"/>
                    </a:lnTo>
                    <a:lnTo>
                      <a:pt x="314" y="159"/>
                    </a:lnTo>
                    <a:lnTo>
                      <a:pt x="314" y="477"/>
                    </a:lnTo>
                    <a:lnTo>
                      <a:pt x="256" y="593"/>
                    </a:lnTo>
                    <a:lnTo>
                      <a:pt x="58" y="593"/>
                    </a:lnTo>
                    <a:lnTo>
                      <a:pt x="0" y="477"/>
                    </a:lnTo>
                    <a:lnTo>
                      <a:pt x="0" y="159"/>
                    </a:lnTo>
                    <a:lnTo>
                      <a:pt x="58" y="120"/>
                    </a:lnTo>
                    <a:lnTo>
                      <a:pt x="101" y="120"/>
                    </a:lnTo>
                    <a:lnTo>
                      <a:pt x="101" y="0"/>
                    </a:lnTo>
                  </a:path>
                </a:pathLst>
              </a:cu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563" name="Group 465">
            <a:extLst>
              <a:ext uri="{FF2B5EF4-FFF2-40B4-BE49-F238E27FC236}">
                <a16:creationId xmlns:a16="http://schemas.microsoft.com/office/drawing/2014/main" id="{2FF77CBA-19B7-5AA7-2EF9-511748CAB173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2438400"/>
            <a:ext cx="703263" cy="836613"/>
            <a:chOff x="3360" y="816"/>
            <a:chExt cx="443" cy="527"/>
          </a:xfrm>
        </p:grpSpPr>
        <p:grpSp>
          <p:nvGrpSpPr>
            <p:cNvPr id="21136" name="Group 466">
              <a:extLst>
                <a:ext uri="{FF2B5EF4-FFF2-40B4-BE49-F238E27FC236}">
                  <a16:creationId xmlns:a16="http://schemas.microsoft.com/office/drawing/2014/main" id="{4C2607C6-5317-1F37-FA2C-B265429A1AE1}"/>
                </a:ext>
              </a:extLst>
            </p:cNvPr>
            <p:cNvGrpSpPr>
              <a:grpSpLocks/>
            </p:cNvGrpSpPr>
            <p:nvPr/>
          </p:nvGrpSpPr>
          <p:grpSpPr bwMode="auto">
            <a:xfrm rot="-1556504">
              <a:off x="3360" y="832"/>
              <a:ext cx="183" cy="336"/>
              <a:chOff x="1058" y="2882"/>
              <a:chExt cx="105" cy="198"/>
            </a:xfrm>
          </p:grpSpPr>
          <p:sp>
            <p:nvSpPr>
              <p:cNvPr id="21144" name="Freeform 467">
                <a:extLst>
                  <a:ext uri="{FF2B5EF4-FFF2-40B4-BE49-F238E27FC236}">
                    <a16:creationId xmlns:a16="http://schemas.microsoft.com/office/drawing/2014/main" id="{2B872B14-96B3-6F83-186F-4AB6DC2E01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" y="2882"/>
                <a:ext cx="105" cy="198"/>
              </a:xfrm>
              <a:custGeom>
                <a:avLst/>
                <a:gdLst>
                  <a:gd name="T0" fmla="*/ 0 w 314"/>
                  <a:gd name="T1" fmla="*/ 0 h 593"/>
                  <a:gd name="T2" fmla="*/ 0 w 314"/>
                  <a:gd name="T3" fmla="*/ 0 h 593"/>
                  <a:gd name="T4" fmla="*/ 0 w 314"/>
                  <a:gd name="T5" fmla="*/ 0 h 593"/>
                  <a:gd name="T6" fmla="*/ 0 w 314"/>
                  <a:gd name="T7" fmla="*/ 0 h 593"/>
                  <a:gd name="T8" fmla="*/ 0 w 314"/>
                  <a:gd name="T9" fmla="*/ 0 h 593"/>
                  <a:gd name="T10" fmla="*/ 0 w 314"/>
                  <a:gd name="T11" fmla="*/ 0 h 593"/>
                  <a:gd name="T12" fmla="*/ 0 w 314"/>
                  <a:gd name="T13" fmla="*/ 0 h 593"/>
                  <a:gd name="T14" fmla="*/ 0 w 314"/>
                  <a:gd name="T15" fmla="*/ 0 h 593"/>
                  <a:gd name="T16" fmla="*/ 0 w 314"/>
                  <a:gd name="T17" fmla="*/ 0 h 593"/>
                  <a:gd name="T18" fmla="*/ 0 w 314"/>
                  <a:gd name="T19" fmla="*/ 0 h 593"/>
                  <a:gd name="T20" fmla="*/ 0 w 314"/>
                  <a:gd name="T21" fmla="*/ 0 h 593"/>
                  <a:gd name="T22" fmla="*/ 0 w 314"/>
                  <a:gd name="T23" fmla="*/ 0 h 593"/>
                  <a:gd name="T24" fmla="*/ 0 w 314"/>
                  <a:gd name="T25" fmla="*/ 0 h 5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4"/>
                  <a:gd name="T40" fmla="*/ 0 h 593"/>
                  <a:gd name="T41" fmla="*/ 314 w 314"/>
                  <a:gd name="T42" fmla="*/ 593 h 59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4" h="593">
                    <a:moveTo>
                      <a:pt x="101" y="0"/>
                    </a:moveTo>
                    <a:lnTo>
                      <a:pt x="217" y="0"/>
                    </a:lnTo>
                    <a:lnTo>
                      <a:pt x="217" y="120"/>
                    </a:lnTo>
                    <a:lnTo>
                      <a:pt x="256" y="120"/>
                    </a:lnTo>
                    <a:lnTo>
                      <a:pt x="314" y="159"/>
                    </a:lnTo>
                    <a:lnTo>
                      <a:pt x="314" y="477"/>
                    </a:lnTo>
                    <a:lnTo>
                      <a:pt x="256" y="593"/>
                    </a:lnTo>
                    <a:lnTo>
                      <a:pt x="58" y="593"/>
                    </a:lnTo>
                    <a:lnTo>
                      <a:pt x="0" y="477"/>
                    </a:lnTo>
                    <a:lnTo>
                      <a:pt x="0" y="159"/>
                    </a:lnTo>
                    <a:lnTo>
                      <a:pt x="58" y="120"/>
                    </a:lnTo>
                    <a:lnTo>
                      <a:pt x="101" y="120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45" name="Freeform 468">
                <a:extLst>
                  <a:ext uri="{FF2B5EF4-FFF2-40B4-BE49-F238E27FC236}">
                    <a16:creationId xmlns:a16="http://schemas.microsoft.com/office/drawing/2014/main" id="{5BC551C5-7327-7D54-0BE9-51B19F8D52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" y="2882"/>
                <a:ext cx="105" cy="198"/>
              </a:xfrm>
              <a:custGeom>
                <a:avLst/>
                <a:gdLst>
                  <a:gd name="T0" fmla="*/ 0 w 314"/>
                  <a:gd name="T1" fmla="*/ 0 h 593"/>
                  <a:gd name="T2" fmla="*/ 0 w 314"/>
                  <a:gd name="T3" fmla="*/ 0 h 593"/>
                  <a:gd name="T4" fmla="*/ 0 w 314"/>
                  <a:gd name="T5" fmla="*/ 0 h 593"/>
                  <a:gd name="T6" fmla="*/ 0 w 314"/>
                  <a:gd name="T7" fmla="*/ 0 h 593"/>
                  <a:gd name="T8" fmla="*/ 0 w 314"/>
                  <a:gd name="T9" fmla="*/ 0 h 593"/>
                  <a:gd name="T10" fmla="*/ 0 w 314"/>
                  <a:gd name="T11" fmla="*/ 0 h 593"/>
                  <a:gd name="T12" fmla="*/ 0 w 314"/>
                  <a:gd name="T13" fmla="*/ 0 h 593"/>
                  <a:gd name="T14" fmla="*/ 0 w 314"/>
                  <a:gd name="T15" fmla="*/ 0 h 593"/>
                  <a:gd name="T16" fmla="*/ 0 w 314"/>
                  <a:gd name="T17" fmla="*/ 0 h 593"/>
                  <a:gd name="T18" fmla="*/ 0 w 314"/>
                  <a:gd name="T19" fmla="*/ 0 h 593"/>
                  <a:gd name="T20" fmla="*/ 0 w 314"/>
                  <a:gd name="T21" fmla="*/ 0 h 593"/>
                  <a:gd name="T22" fmla="*/ 0 w 314"/>
                  <a:gd name="T23" fmla="*/ 0 h 593"/>
                  <a:gd name="T24" fmla="*/ 0 w 314"/>
                  <a:gd name="T25" fmla="*/ 0 h 5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4"/>
                  <a:gd name="T40" fmla="*/ 0 h 593"/>
                  <a:gd name="T41" fmla="*/ 314 w 314"/>
                  <a:gd name="T42" fmla="*/ 593 h 59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4" h="593">
                    <a:moveTo>
                      <a:pt x="101" y="0"/>
                    </a:moveTo>
                    <a:lnTo>
                      <a:pt x="217" y="0"/>
                    </a:lnTo>
                    <a:lnTo>
                      <a:pt x="217" y="120"/>
                    </a:lnTo>
                    <a:lnTo>
                      <a:pt x="256" y="120"/>
                    </a:lnTo>
                    <a:lnTo>
                      <a:pt x="314" y="159"/>
                    </a:lnTo>
                    <a:lnTo>
                      <a:pt x="314" y="477"/>
                    </a:lnTo>
                    <a:lnTo>
                      <a:pt x="256" y="593"/>
                    </a:lnTo>
                    <a:lnTo>
                      <a:pt x="58" y="593"/>
                    </a:lnTo>
                    <a:lnTo>
                      <a:pt x="0" y="477"/>
                    </a:lnTo>
                    <a:lnTo>
                      <a:pt x="0" y="159"/>
                    </a:lnTo>
                    <a:lnTo>
                      <a:pt x="58" y="120"/>
                    </a:lnTo>
                    <a:lnTo>
                      <a:pt x="101" y="120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37" name="Group 469">
              <a:extLst>
                <a:ext uri="{FF2B5EF4-FFF2-40B4-BE49-F238E27FC236}">
                  <a16:creationId xmlns:a16="http://schemas.microsoft.com/office/drawing/2014/main" id="{8A90A5FD-DDD4-13E4-EEC9-F2A63D852A1A}"/>
                </a:ext>
              </a:extLst>
            </p:cNvPr>
            <p:cNvGrpSpPr>
              <a:grpSpLocks/>
            </p:cNvGrpSpPr>
            <p:nvPr/>
          </p:nvGrpSpPr>
          <p:grpSpPr bwMode="auto">
            <a:xfrm rot="1573174">
              <a:off x="3617" y="824"/>
              <a:ext cx="186" cy="336"/>
              <a:chOff x="1058" y="2882"/>
              <a:chExt cx="105" cy="198"/>
            </a:xfrm>
          </p:grpSpPr>
          <p:sp>
            <p:nvSpPr>
              <p:cNvPr id="21142" name="Freeform 470">
                <a:extLst>
                  <a:ext uri="{FF2B5EF4-FFF2-40B4-BE49-F238E27FC236}">
                    <a16:creationId xmlns:a16="http://schemas.microsoft.com/office/drawing/2014/main" id="{A5830585-EBCE-929F-024F-26869AB737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" y="2882"/>
                <a:ext cx="105" cy="198"/>
              </a:xfrm>
              <a:custGeom>
                <a:avLst/>
                <a:gdLst>
                  <a:gd name="T0" fmla="*/ 0 w 314"/>
                  <a:gd name="T1" fmla="*/ 0 h 593"/>
                  <a:gd name="T2" fmla="*/ 0 w 314"/>
                  <a:gd name="T3" fmla="*/ 0 h 593"/>
                  <a:gd name="T4" fmla="*/ 0 w 314"/>
                  <a:gd name="T5" fmla="*/ 0 h 593"/>
                  <a:gd name="T6" fmla="*/ 0 w 314"/>
                  <a:gd name="T7" fmla="*/ 0 h 593"/>
                  <a:gd name="T8" fmla="*/ 0 w 314"/>
                  <a:gd name="T9" fmla="*/ 0 h 593"/>
                  <a:gd name="T10" fmla="*/ 0 w 314"/>
                  <a:gd name="T11" fmla="*/ 0 h 593"/>
                  <a:gd name="T12" fmla="*/ 0 w 314"/>
                  <a:gd name="T13" fmla="*/ 0 h 593"/>
                  <a:gd name="T14" fmla="*/ 0 w 314"/>
                  <a:gd name="T15" fmla="*/ 0 h 593"/>
                  <a:gd name="T16" fmla="*/ 0 w 314"/>
                  <a:gd name="T17" fmla="*/ 0 h 593"/>
                  <a:gd name="T18" fmla="*/ 0 w 314"/>
                  <a:gd name="T19" fmla="*/ 0 h 593"/>
                  <a:gd name="T20" fmla="*/ 0 w 314"/>
                  <a:gd name="T21" fmla="*/ 0 h 593"/>
                  <a:gd name="T22" fmla="*/ 0 w 314"/>
                  <a:gd name="T23" fmla="*/ 0 h 593"/>
                  <a:gd name="T24" fmla="*/ 0 w 314"/>
                  <a:gd name="T25" fmla="*/ 0 h 5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4"/>
                  <a:gd name="T40" fmla="*/ 0 h 593"/>
                  <a:gd name="T41" fmla="*/ 314 w 314"/>
                  <a:gd name="T42" fmla="*/ 593 h 59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4" h="593">
                    <a:moveTo>
                      <a:pt x="101" y="0"/>
                    </a:moveTo>
                    <a:lnTo>
                      <a:pt x="217" y="0"/>
                    </a:lnTo>
                    <a:lnTo>
                      <a:pt x="217" y="120"/>
                    </a:lnTo>
                    <a:lnTo>
                      <a:pt x="256" y="120"/>
                    </a:lnTo>
                    <a:lnTo>
                      <a:pt x="314" y="159"/>
                    </a:lnTo>
                    <a:lnTo>
                      <a:pt x="314" y="477"/>
                    </a:lnTo>
                    <a:lnTo>
                      <a:pt x="256" y="593"/>
                    </a:lnTo>
                    <a:lnTo>
                      <a:pt x="58" y="593"/>
                    </a:lnTo>
                    <a:lnTo>
                      <a:pt x="0" y="477"/>
                    </a:lnTo>
                    <a:lnTo>
                      <a:pt x="0" y="159"/>
                    </a:lnTo>
                    <a:lnTo>
                      <a:pt x="58" y="120"/>
                    </a:lnTo>
                    <a:lnTo>
                      <a:pt x="101" y="120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43" name="Freeform 471">
                <a:extLst>
                  <a:ext uri="{FF2B5EF4-FFF2-40B4-BE49-F238E27FC236}">
                    <a16:creationId xmlns:a16="http://schemas.microsoft.com/office/drawing/2014/main" id="{DC333D0D-D418-D69F-BFF2-7A2282B0DB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" y="2882"/>
                <a:ext cx="105" cy="198"/>
              </a:xfrm>
              <a:custGeom>
                <a:avLst/>
                <a:gdLst>
                  <a:gd name="T0" fmla="*/ 0 w 314"/>
                  <a:gd name="T1" fmla="*/ 0 h 593"/>
                  <a:gd name="T2" fmla="*/ 0 w 314"/>
                  <a:gd name="T3" fmla="*/ 0 h 593"/>
                  <a:gd name="T4" fmla="*/ 0 w 314"/>
                  <a:gd name="T5" fmla="*/ 0 h 593"/>
                  <a:gd name="T6" fmla="*/ 0 w 314"/>
                  <a:gd name="T7" fmla="*/ 0 h 593"/>
                  <a:gd name="T8" fmla="*/ 0 w 314"/>
                  <a:gd name="T9" fmla="*/ 0 h 593"/>
                  <a:gd name="T10" fmla="*/ 0 w 314"/>
                  <a:gd name="T11" fmla="*/ 0 h 593"/>
                  <a:gd name="T12" fmla="*/ 0 w 314"/>
                  <a:gd name="T13" fmla="*/ 0 h 593"/>
                  <a:gd name="T14" fmla="*/ 0 w 314"/>
                  <a:gd name="T15" fmla="*/ 0 h 593"/>
                  <a:gd name="T16" fmla="*/ 0 w 314"/>
                  <a:gd name="T17" fmla="*/ 0 h 593"/>
                  <a:gd name="T18" fmla="*/ 0 w 314"/>
                  <a:gd name="T19" fmla="*/ 0 h 593"/>
                  <a:gd name="T20" fmla="*/ 0 w 314"/>
                  <a:gd name="T21" fmla="*/ 0 h 593"/>
                  <a:gd name="T22" fmla="*/ 0 w 314"/>
                  <a:gd name="T23" fmla="*/ 0 h 593"/>
                  <a:gd name="T24" fmla="*/ 0 w 314"/>
                  <a:gd name="T25" fmla="*/ 0 h 5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4"/>
                  <a:gd name="T40" fmla="*/ 0 h 593"/>
                  <a:gd name="T41" fmla="*/ 314 w 314"/>
                  <a:gd name="T42" fmla="*/ 593 h 59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4" h="593">
                    <a:moveTo>
                      <a:pt x="101" y="0"/>
                    </a:moveTo>
                    <a:lnTo>
                      <a:pt x="217" y="0"/>
                    </a:lnTo>
                    <a:lnTo>
                      <a:pt x="217" y="120"/>
                    </a:lnTo>
                    <a:lnTo>
                      <a:pt x="256" y="120"/>
                    </a:lnTo>
                    <a:lnTo>
                      <a:pt x="314" y="159"/>
                    </a:lnTo>
                    <a:lnTo>
                      <a:pt x="314" y="477"/>
                    </a:lnTo>
                    <a:lnTo>
                      <a:pt x="256" y="593"/>
                    </a:lnTo>
                    <a:lnTo>
                      <a:pt x="58" y="593"/>
                    </a:lnTo>
                    <a:lnTo>
                      <a:pt x="0" y="477"/>
                    </a:lnTo>
                    <a:lnTo>
                      <a:pt x="0" y="159"/>
                    </a:lnTo>
                    <a:lnTo>
                      <a:pt x="58" y="120"/>
                    </a:lnTo>
                    <a:lnTo>
                      <a:pt x="101" y="120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38" name="Group 472">
              <a:extLst>
                <a:ext uri="{FF2B5EF4-FFF2-40B4-BE49-F238E27FC236}">
                  <a16:creationId xmlns:a16="http://schemas.microsoft.com/office/drawing/2014/main" id="{44E90C7A-DE2D-15A3-8323-3EDADF5347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92" y="816"/>
              <a:ext cx="188" cy="527"/>
              <a:chOff x="3492" y="816"/>
              <a:chExt cx="188" cy="527"/>
            </a:xfrm>
          </p:grpSpPr>
          <p:sp>
            <p:nvSpPr>
              <p:cNvPr id="21139" name="Freeform 473">
                <a:extLst>
                  <a:ext uri="{FF2B5EF4-FFF2-40B4-BE49-F238E27FC236}">
                    <a16:creationId xmlns:a16="http://schemas.microsoft.com/office/drawing/2014/main" id="{7FC5B3B7-2631-E9E0-F34A-8CB7C44F47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3" y="906"/>
                <a:ext cx="15" cy="436"/>
              </a:xfrm>
              <a:custGeom>
                <a:avLst/>
                <a:gdLst>
                  <a:gd name="T0" fmla="*/ 1 w 23"/>
                  <a:gd name="T1" fmla="*/ 1 h 610"/>
                  <a:gd name="T2" fmla="*/ 1 w 23"/>
                  <a:gd name="T3" fmla="*/ 1 h 610"/>
                  <a:gd name="T4" fmla="*/ 1 w 23"/>
                  <a:gd name="T5" fmla="*/ 1 h 610"/>
                  <a:gd name="T6" fmla="*/ 1 w 23"/>
                  <a:gd name="T7" fmla="*/ 1 h 610"/>
                  <a:gd name="T8" fmla="*/ 1 w 23"/>
                  <a:gd name="T9" fmla="*/ 0 h 610"/>
                  <a:gd name="T10" fmla="*/ 1 w 23"/>
                  <a:gd name="T11" fmla="*/ 0 h 610"/>
                  <a:gd name="T12" fmla="*/ 0 w 23"/>
                  <a:gd name="T13" fmla="*/ 1 h 610"/>
                  <a:gd name="T14" fmla="*/ 0 w 23"/>
                  <a:gd name="T15" fmla="*/ 1 h 610"/>
                  <a:gd name="T16" fmla="*/ 1 w 23"/>
                  <a:gd name="T17" fmla="*/ 1 h 610"/>
                  <a:gd name="T18" fmla="*/ 1 w 23"/>
                  <a:gd name="T19" fmla="*/ 1 h 610"/>
                  <a:gd name="T20" fmla="*/ 1 w 23"/>
                  <a:gd name="T21" fmla="*/ 1 h 610"/>
                  <a:gd name="T22" fmla="*/ 1 w 23"/>
                  <a:gd name="T23" fmla="*/ 1 h 610"/>
                  <a:gd name="T24" fmla="*/ 1 w 23"/>
                  <a:gd name="T25" fmla="*/ 1 h 610"/>
                  <a:gd name="T26" fmla="*/ 1 w 23"/>
                  <a:gd name="T27" fmla="*/ 1 h 610"/>
                  <a:gd name="T28" fmla="*/ 1 w 23"/>
                  <a:gd name="T29" fmla="*/ 1 h 610"/>
                  <a:gd name="T30" fmla="*/ 1 w 23"/>
                  <a:gd name="T31" fmla="*/ 1 h 610"/>
                  <a:gd name="T32" fmla="*/ 1 w 23"/>
                  <a:gd name="T33" fmla="*/ 1 h 610"/>
                  <a:gd name="T34" fmla="*/ 1 w 23"/>
                  <a:gd name="T35" fmla="*/ 1 h 610"/>
                  <a:gd name="T36" fmla="*/ 1 w 23"/>
                  <a:gd name="T37" fmla="*/ 1 h 610"/>
                  <a:gd name="T38" fmla="*/ 1 w 23"/>
                  <a:gd name="T39" fmla="*/ 1 h 61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3"/>
                  <a:gd name="T61" fmla="*/ 0 h 610"/>
                  <a:gd name="T62" fmla="*/ 23 w 23"/>
                  <a:gd name="T63" fmla="*/ 610 h 61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3" h="610">
                    <a:moveTo>
                      <a:pt x="23" y="7"/>
                    </a:moveTo>
                    <a:lnTo>
                      <a:pt x="21" y="5"/>
                    </a:lnTo>
                    <a:lnTo>
                      <a:pt x="21" y="3"/>
                    </a:lnTo>
                    <a:lnTo>
                      <a:pt x="19" y="2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0" y="605"/>
                    </a:lnTo>
                    <a:lnTo>
                      <a:pt x="2" y="607"/>
                    </a:lnTo>
                    <a:lnTo>
                      <a:pt x="3" y="607"/>
                    </a:lnTo>
                    <a:lnTo>
                      <a:pt x="5" y="609"/>
                    </a:lnTo>
                    <a:lnTo>
                      <a:pt x="8" y="609"/>
                    </a:lnTo>
                    <a:lnTo>
                      <a:pt x="11" y="610"/>
                    </a:lnTo>
                    <a:lnTo>
                      <a:pt x="13" y="609"/>
                    </a:lnTo>
                    <a:lnTo>
                      <a:pt x="16" y="609"/>
                    </a:lnTo>
                    <a:lnTo>
                      <a:pt x="19" y="607"/>
                    </a:lnTo>
                    <a:lnTo>
                      <a:pt x="21" y="607"/>
                    </a:lnTo>
                    <a:lnTo>
                      <a:pt x="21" y="605"/>
                    </a:lnTo>
                    <a:lnTo>
                      <a:pt x="23" y="604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40" name="Freeform 474">
                <a:extLst>
                  <a:ext uri="{FF2B5EF4-FFF2-40B4-BE49-F238E27FC236}">
                    <a16:creationId xmlns:a16="http://schemas.microsoft.com/office/drawing/2014/main" id="{DA5BBCE0-2379-78E1-BA32-D5A0BEEA4C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906"/>
                <a:ext cx="16" cy="437"/>
              </a:xfrm>
              <a:custGeom>
                <a:avLst/>
                <a:gdLst>
                  <a:gd name="T0" fmla="*/ 1 w 22"/>
                  <a:gd name="T1" fmla="*/ 1 h 610"/>
                  <a:gd name="T2" fmla="*/ 1 w 22"/>
                  <a:gd name="T3" fmla="*/ 1 h 610"/>
                  <a:gd name="T4" fmla="*/ 1 w 22"/>
                  <a:gd name="T5" fmla="*/ 1 h 610"/>
                  <a:gd name="T6" fmla="*/ 1 w 22"/>
                  <a:gd name="T7" fmla="*/ 1 h 610"/>
                  <a:gd name="T8" fmla="*/ 1 w 22"/>
                  <a:gd name="T9" fmla="*/ 0 h 610"/>
                  <a:gd name="T10" fmla="*/ 1 w 22"/>
                  <a:gd name="T11" fmla="*/ 0 h 610"/>
                  <a:gd name="T12" fmla="*/ 1 w 22"/>
                  <a:gd name="T13" fmla="*/ 1 h 610"/>
                  <a:gd name="T14" fmla="*/ 1 w 22"/>
                  <a:gd name="T15" fmla="*/ 1 h 610"/>
                  <a:gd name="T16" fmla="*/ 0 w 22"/>
                  <a:gd name="T17" fmla="*/ 1 h 610"/>
                  <a:gd name="T18" fmla="*/ 0 w 22"/>
                  <a:gd name="T19" fmla="*/ 1 h 610"/>
                  <a:gd name="T20" fmla="*/ 1 w 22"/>
                  <a:gd name="T21" fmla="*/ 1 h 610"/>
                  <a:gd name="T22" fmla="*/ 1 w 22"/>
                  <a:gd name="T23" fmla="*/ 1 h 610"/>
                  <a:gd name="T24" fmla="*/ 1 w 22"/>
                  <a:gd name="T25" fmla="*/ 1 h 610"/>
                  <a:gd name="T26" fmla="*/ 1 w 22"/>
                  <a:gd name="T27" fmla="*/ 1 h 610"/>
                  <a:gd name="T28" fmla="*/ 1 w 22"/>
                  <a:gd name="T29" fmla="*/ 1 h 610"/>
                  <a:gd name="T30" fmla="*/ 1 w 22"/>
                  <a:gd name="T31" fmla="*/ 1 h 610"/>
                  <a:gd name="T32" fmla="*/ 1 w 22"/>
                  <a:gd name="T33" fmla="*/ 1 h 610"/>
                  <a:gd name="T34" fmla="*/ 1 w 22"/>
                  <a:gd name="T35" fmla="*/ 1 h 610"/>
                  <a:gd name="T36" fmla="*/ 1 w 22"/>
                  <a:gd name="T37" fmla="*/ 1 h 610"/>
                  <a:gd name="T38" fmla="*/ 1 w 22"/>
                  <a:gd name="T39" fmla="*/ 1 h 610"/>
                  <a:gd name="T40" fmla="*/ 1 w 22"/>
                  <a:gd name="T41" fmla="*/ 1 h 610"/>
                  <a:gd name="T42" fmla="*/ 1 w 22"/>
                  <a:gd name="T43" fmla="*/ 1 h 610"/>
                  <a:gd name="T44" fmla="*/ 1 w 22"/>
                  <a:gd name="T45" fmla="*/ 1 h 6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2"/>
                  <a:gd name="T70" fmla="*/ 0 h 610"/>
                  <a:gd name="T71" fmla="*/ 22 w 22"/>
                  <a:gd name="T72" fmla="*/ 610 h 61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2" h="610">
                    <a:moveTo>
                      <a:pt x="22" y="6"/>
                    </a:moveTo>
                    <a:lnTo>
                      <a:pt x="21" y="5"/>
                    </a:lnTo>
                    <a:lnTo>
                      <a:pt x="21" y="3"/>
                    </a:lnTo>
                    <a:lnTo>
                      <a:pt x="19" y="1"/>
                    </a:lnTo>
                    <a:lnTo>
                      <a:pt x="16" y="0"/>
                    </a:lnTo>
                    <a:lnTo>
                      <a:pt x="4" y="0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0" y="603"/>
                    </a:lnTo>
                    <a:lnTo>
                      <a:pt x="1" y="605"/>
                    </a:lnTo>
                    <a:lnTo>
                      <a:pt x="1" y="607"/>
                    </a:lnTo>
                    <a:lnTo>
                      <a:pt x="3" y="607"/>
                    </a:lnTo>
                    <a:lnTo>
                      <a:pt x="4" y="608"/>
                    </a:lnTo>
                    <a:lnTo>
                      <a:pt x="8" y="608"/>
                    </a:lnTo>
                    <a:lnTo>
                      <a:pt x="11" y="610"/>
                    </a:lnTo>
                    <a:lnTo>
                      <a:pt x="13" y="608"/>
                    </a:lnTo>
                    <a:lnTo>
                      <a:pt x="16" y="608"/>
                    </a:lnTo>
                    <a:lnTo>
                      <a:pt x="19" y="607"/>
                    </a:lnTo>
                    <a:lnTo>
                      <a:pt x="21" y="607"/>
                    </a:lnTo>
                    <a:lnTo>
                      <a:pt x="21" y="605"/>
                    </a:lnTo>
                    <a:lnTo>
                      <a:pt x="22" y="603"/>
                    </a:ln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41" name="Freeform 475">
                <a:extLst>
                  <a:ext uri="{FF2B5EF4-FFF2-40B4-BE49-F238E27FC236}">
                    <a16:creationId xmlns:a16="http://schemas.microsoft.com/office/drawing/2014/main" id="{EA391B7D-3A05-FF16-561D-FCCC018068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2" y="816"/>
                <a:ext cx="188" cy="343"/>
              </a:xfrm>
              <a:custGeom>
                <a:avLst/>
                <a:gdLst>
                  <a:gd name="T0" fmla="*/ 1 w 265"/>
                  <a:gd name="T1" fmla="*/ 0 h 479"/>
                  <a:gd name="T2" fmla="*/ 1 w 265"/>
                  <a:gd name="T3" fmla="*/ 0 h 479"/>
                  <a:gd name="T4" fmla="*/ 1 w 265"/>
                  <a:gd name="T5" fmla="*/ 1 h 479"/>
                  <a:gd name="T6" fmla="*/ 1 w 265"/>
                  <a:gd name="T7" fmla="*/ 1 h 479"/>
                  <a:gd name="T8" fmla="*/ 1 w 265"/>
                  <a:gd name="T9" fmla="*/ 1 h 479"/>
                  <a:gd name="T10" fmla="*/ 1 w 265"/>
                  <a:gd name="T11" fmla="*/ 1 h 479"/>
                  <a:gd name="T12" fmla="*/ 1 w 265"/>
                  <a:gd name="T13" fmla="*/ 1 h 479"/>
                  <a:gd name="T14" fmla="*/ 1 w 265"/>
                  <a:gd name="T15" fmla="*/ 1 h 479"/>
                  <a:gd name="T16" fmla="*/ 0 w 265"/>
                  <a:gd name="T17" fmla="*/ 1 h 479"/>
                  <a:gd name="T18" fmla="*/ 0 w 265"/>
                  <a:gd name="T19" fmla="*/ 1 h 479"/>
                  <a:gd name="T20" fmla="*/ 1 w 265"/>
                  <a:gd name="T21" fmla="*/ 1 h 479"/>
                  <a:gd name="T22" fmla="*/ 1 w 265"/>
                  <a:gd name="T23" fmla="*/ 1 h 479"/>
                  <a:gd name="T24" fmla="*/ 1 w 265"/>
                  <a:gd name="T25" fmla="*/ 0 h 47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5"/>
                  <a:gd name="T40" fmla="*/ 0 h 479"/>
                  <a:gd name="T41" fmla="*/ 265 w 265"/>
                  <a:gd name="T42" fmla="*/ 479 h 47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5" h="479">
                    <a:moveTo>
                      <a:pt x="87" y="0"/>
                    </a:moveTo>
                    <a:lnTo>
                      <a:pt x="181" y="0"/>
                    </a:lnTo>
                    <a:lnTo>
                      <a:pt x="181" y="95"/>
                    </a:lnTo>
                    <a:lnTo>
                      <a:pt x="234" y="95"/>
                    </a:lnTo>
                    <a:lnTo>
                      <a:pt x="265" y="120"/>
                    </a:lnTo>
                    <a:lnTo>
                      <a:pt x="265" y="382"/>
                    </a:lnTo>
                    <a:lnTo>
                      <a:pt x="223" y="479"/>
                    </a:lnTo>
                    <a:lnTo>
                      <a:pt x="45" y="479"/>
                    </a:lnTo>
                    <a:lnTo>
                      <a:pt x="0" y="385"/>
                    </a:lnTo>
                    <a:lnTo>
                      <a:pt x="0" y="118"/>
                    </a:lnTo>
                    <a:lnTo>
                      <a:pt x="34" y="95"/>
                    </a:lnTo>
                    <a:lnTo>
                      <a:pt x="87" y="95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564" name="Group 476">
            <a:extLst>
              <a:ext uri="{FF2B5EF4-FFF2-40B4-BE49-F238E27FC236}">
                <a16:creationId xmlns:a16="http://schemas.microsoft.com/office/drawing/2014/main" id="{ACA3669E-4D2D-0E07-3442-0C636967526F}"/>
              </a:ext>
            </a:extLst>
          </p:cNvPr>
          <p:cNvGrpSpPr>
            <a:grpSpLocks/>
          </p:cNvGrpSpPr>
          <p:nvPr/>
        </p:nvGrpSpPr>
        <p:grpSpPr bwMode="auto">
          <a:xfrm>
            <a:off x="6235700" y="2438400"/>
            <a:ext cx="738188" cy="836613"/>
            <a:chOff x="3928" y="816"/>
            <a:chExt cx="465" cy="527"/>
          </a:xfrm>
        </p:grpSpPr>
        <p:grpSp>
          <p:nvGrpSpPr>
            <p:cNvPr id="21122" name="Group 477">
              <a:extLst>
                <a:ext uri="{FF2B5EF4-FFF2-40B4-BE49-F238E27FC236}">
                  <a16:creationId xmlns:a16="http://schemas.microsoft.com/office/drawing/2014/main" id="{854B8D25-181A-FC62-BC54-BD0EF2C6946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166" y="846"/>
              <a:ext cx="227" cy="336"/>
              <a:chOff x="3932" y="819"/>
              <a:chExt cx="227" cy="336"/>
            </a:xfrm>
          </p:grpSpPr>
          <p:grpSp>
            <p:nvGrpSpPr>
              <p:cNvPr id="21132" name="Group 478">
                <a:extLst>
                  <a:ext uri="{FF2B5EF4-FFF2-40B4-BE49-F238E27FC236}">
                    <a16:creationId xmlns:a16="http://schemas.microsoft.com/office/drawing/2014/main" id="{0256B7C9-3570-AB5F-CA4D-A8B9103791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9780413" flipH="1">
                <a:off x="3932" y="819"/>
                <a:ext cx="186" cy="336"/>
                <a:chOff x="1058" y="2882"/>
                <a:chExt cx="105" cy="198"/>
              </a:xfrm>
            </p:grpSpPr>
            <p:sp>
              <p:nvSpPr>
                <p:cNvPr id="21134" name="Freeform 479">
                  <a:extLst>
                    <a:ext uri="{FF2B5EF4-FFF2-40B4-BE49-F238E27FC236}">
                      <a16:creationId xmlns:a16="http://schemas.microsoft.com/office/drawing/2014/main" id="{E8419E9C-4E23-70F2-F1C2-7B19665248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8" y="2882"/>
                  <a:ext cx="105" cy="198"/>
                </a:xfrm>
                <a:custGeom>
                  <a:avLst/>
                  <a:gdLst>
                    <a:gd name="T0" fmla="*/ 0 w 314"/>
                    <a:gd name="T1" fmla="*/ 0 h 593"/>
                    <a:gd name="T2" fmla="*/ 0 w 314"/>
                    <a:gd name="T3" fmla="*/ 0 h 593"/>
                    <a:gd name="T4" fmla="*/ 0 w 314"/>
                    <a:gd name="T5" fmla="*/ 0 h 593"/>
                    <a:gd name="T6" fmla="*/ 0 w 314"/>
                    <a:gd name="T7" fmla="*/ 0 h 593"/>
                    <a:gd name="T8" fmla="*/ 0 w 314"/>
                    <a:gd name="T9" fmla="*/ 0 h 593"/>
                    <a:gd name="T10" fmla="*/ 0 w 314"/>
                    <a:gd name="T11" fmla="*/ 0 h 593"/>
                    <a:gd name="T12" fmla="*/ 0 w 314"/>
                    <a:gd name="T13" fmla="*/ 0 h 593"/>
                    <a:gd name="T14" fmla="*/ 0 w 314"/>
                    <a:gd name="T15" fmla="*/ 0 h 593"/>
                    <a:gd name="T16" fmla="*/ 0 w 314"/>
                    <a:gd name="T17" fmla="*/ 0 h 593"/>
                    <a:gd name="T18" fmla="*/ 0 w 314"/>
                    <a:gd name="T19" fmla="*/ 0 h 593"/>
                    <a:gd name="T20" fmla="*/ 0 w 314"/>
                    <a:gd name="T21" fmla="*/ 0 h 593"/>
                    <a:gd name="T22" fmla="*/ 0 w 314"/>
                    <a:gd name="T23" fmla="*/ 0 h 593"/>
                    <a:gd name="T24" fmla="*/ 0 w 314"/>
                    <a:gd name="T25" fmla="*/ 0 h 59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14"/>
                    <a:gd name="T40" fmla="*/ 0 h 593"/>
                    <a:gd name="T41" fmla="*/ 314 w 314"/>
                    <a:gd name="T42" fmla="*/ 593 h 59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14" h="593">
                      <a:moveTo>
                        <a:pt x="101" y="0"/>
                      </a:moveTo>
                      <a:lnTo>
                        <a:pt x="217" y="0"/>
                      </a:lnTo>
                      <a:lnTo>
                        <a:pt x="217" y="120"/>
                      </a:lnTo>
                      <a:lnTo>
                        <a:pt x="256" y="120"/>
                      </a:lnTo>
                      <a:lnTo>
                        <a:pt x="314" y="159"/>
                      </a:lnTo>
                      <a:lnTo>
                        <a:pt x="314" y="477"/>
                      </a:lnTo>
                      <a:lnTo>
                        <a:pt x="256" y="593"/>
                      </a:lnTo>
                      <a:lnTo>
                        <a:pt x="58" y="593"/>
                      </a:lnTo>
                      <a:lnTo>
                        <a:pt x="0" y="477"/>
                      </a:lnTo>
                      <a:lnTo>
                        <a:pt x="0" y="159"/>
                      </a:lnTo>
                      <a:lnTo>
                        <a:pt x="58" y="120"/>
                      </a:lnTo>
                      <a:lnTo>
                        <a:pt x="101" y="120"/>
                      </a:lnTo>
                      <a:lnTo>
                        <a:pt x="101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35" name="Freeform 480">
                  <a:extLst>
                    <a:ext uri="{FF2B5EF4-FFF2-40B4-BE49-F238E27FC236}">
                      <a16:creationId xmlns:a16="http://schemas.microsoft.com/office/drawing/2014/main" id="{047D8FD4-7FCA-337A-0172-28A6402198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8" y="2882"/>
                  <a:ext cx="105" cy="198"/>
                </a:xfrm>
                <a:custGeom>
                  <a:avLst/>
                  <a:gdLst>
                    <a:gd name="T0" fmla="*/ 0 w 314"/>
                    <a:gd name="T1" fmla="*/ 0 h 593"/>
                    <a:gd name="T2" fmla="*/ 0 w 314"/>
                    <a:gd name="T3" fmla="*/ 0 h 593"/>
                    <a:gd name="T4" fmla="*/ 0 w 314"/>
                    <a:gd name="T5" fmla="*/ 0 h 593"/>
                    <a:gd name="T6" fmla="*/ 0 w 314"/>
                    <a:gd name="T7" fmla="*/ 0 h 593"/>
                    <a:gd name="T8" fmla="*/ 0 w 314"/>
                    <a:gd name="T9" fmla="*/ 0 h 593"/>
                    <a:gd name="T10" fmla="*/ 0 w 314"/>
                    <a:gd name="T11" fmla="*/ 0 h 593"/>
                    <a:gd name="T12" fmla="*/ 0 w 314"/>
                    <a:gd name="T13" fmla="*/ 0 h 593"/>
                    <a:gd name="T14" fmla="*/ 0 w 314"/>
                    <a:gd name="T15" fmla="*/ 0 h 593"/>
                    <a:gd name="T16" fmla="*/ 0 w 314"/>
                    <a:gd name="T17" fmla="*/ 0 h 593"/>
                    <a:gd name="T18" fmla="*/ 0 w 314"/>
                    <a:gd name="T19" fmla="*/ 0 h 593"/>
                    <a:gd name="T20" fmla="*/ 0 w 314"/>
                    <a:gd name="T21" fmla="*/ 0 h 593"/>
                    <a:gd name="T22" fmla="*/ 0 w 314"/>
                    <a:gd name="T23" fmla="*/ 0 h 593"/>
                    <a:gd name="T24" fmla="*/ 0 w 314"/>
                    <a:gd name="T25" fmla="*/ 0 h 59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14"/>
                    <a:gd name="T40" fmla="*/ 0 h 593"/>
                    <a:gd name="T41" fmla="*/ 314 w 314"/>
                    <a:gd name="T42" fmla="*/ 593 h 59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14" h="593">
                      <a:moveTo>
                        <a:pt x="101" y="0"/>
                      </a:moveTo>
                      <a:lnTo>
                        <a:pt x="217" y="0"/>
                      </a:lnTo>
                      <a:lnTo>
                        <a:pt x="217" y="120"/>
                      </a:lnTo>
                      <a:lnTo>
                        <a:pt x="256" y="120"/>
                      </a:lnTo>
                      <a:lnTo>
                        <a:pt x="314" y="159"/>
                      </a:lnTo>
                      <a:lnTo>
                        <a:pt x="314" y="477"/>
                      </a:lnTo>
                      <a:lnTo>
                        <a:pt x="256" y="593"/>
                      </a:lnTo>
                      <a:lnTo>
                        <a:pt x="58" y="593"/>
                      </a:lnTo>
                      <a:lnTo>
                        <a:pt x="0" y="477"/>
                      </a:lnTo>
                      <a:lnTo>
                        <a:pt x="0" y="159"/>
                      </a:lnTo>
                      <a:lnTo>
                        <a:pt x="58" y="120"/>
                      </a:lnTo>
                      <a:lnTo>
                        <a:pt x="101" y="120"/>
                      </a:lnTo>
                      <a:lnTo>
                        <a:pt x="101" y="0"/>
                      </a:lnTo>
                    </a:path>
                  </a:pathLst>
                </a:custGeom>
                <a:solidFill>
                  <a:srgbClr val="FFCC99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133" name="Freeform 481">
                <a:extLst>
                  <a:ext uri="{FF2B5EF4-FFF2-40B4-BE49-F238E27FC236}">
                    <a16:creationId xmlns:a16="http://schemas.microsoft.com/office/drawing/2014/main" id="{9E545437-4669-589B-0130-CA5024B1B7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4" y="873"/>
                <a:ext cx="95" cy="282"/>
              </a:xfrm>
              <a:custGeom>
                <a:avLst/>
                <a:gdLst>
                  <a:gd name="T0" fmla="*/ 0 w 95"/>
                  <a:gd name="T1" fmla="*/ 282 h 282"/>
                  <a:gd name="T2" fmla="*/ 95 w 95"/>
                  <a:gd name="T3" fmla="*/ 225 h 282"/>
                  <a:gd name="T4" fmla="*/ 93 w 95"/>
                  <a:gd name="T5" fmla="*/ 154 h 282"/>
                  <a:gd name="T6" fmla="*/ 0 w 95"/>
                  <a:gd name="T7" fmla="*/ 0 h 282"/>
                  <a:gd name="T8" fmla="*/ 0 w 95"/>
                  <a:gd name="T9" fmla="*/ 282 h 2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"/>
                  <a:gd name="T16" fmla="*/ 0 h 282"/>
                  <a:gd name="T17" fmla="*/ 95 w 95"/>
                  <a:gd name="T18" fmla="*/ 282 h 2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" h="282">
                    <a:moveTo>
                      <a:pt x="0" y="282"/>
                    </a:moveTo>
                    <a:lnTo>
                      <a:pt x="95" y="225"/>
                    </a:lnTo>
                    <a:lnTo>
                      <a:pt x="93" y="154"/>
                    </a:lnTo>
                    <a:lnTo>
                      <a:pt x="0" y="0"/>
                    </a:lnTo>
                    <a:lnTo>
                      <a:pt x="0" y="282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23" name="Group 482">
              <a:extLst>
                <a:ext uri="{FF2B5EF4-FFF2-40B4-BE49-F238E27FC236}">
                  <a16:creationId xmlns:a16="http://schemas.microsoft.com/office/drawing/2014/main" id="{CBC5E373-52E3-66B2-D419-2E651C8C71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8" y="844"/>
              <a:ext cx="227" cy="336"/>
              <a:chOff x="3932" y="819"/>
              <a:chExt cx="227" cy="336"/>
            </a:xfrm>
          </p:grpSpPr>
          <p:grpSp>
            <p:nvGrpSpPr>
              <p:cNvPr id="21128" name="Group 483">
                <a:extLst>
                  <a:ext uri="{FF2B5EF4-FFF2-40B4-BE49-F238E27FC236}">
                    <a16:creationId xmlns:a16="http://schemas.microsoft.com/office/drawing/2014/main" id="{CEDF53CA-2FD1-A87F-D0B8-71A349E21C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9780413" flipH="1">
                <a:off x="3932" y="819"/>
                <a:ext cx="186" cy="336"/>
                <a:chOff x="1058" y="2882"/>
                <a:chExt cx="105" cy="198"/>
              </a:xfrm>
            </p:grpSpPr>
            <p:sp>
              <p:nvSpPr>
                <p:cNvPr id="21130" name="Freeform 484">
                  <a:extLst>
                    <a:ext uri="{FF2B5EF4-FFF2-40B4-BE49-F238E27FC236}">
                      <a16:creationId xmlns:a16="http://schemas.microsoft.com/office/drawing/2014/main" id="{40AADD9F-1687-F2DA-F873-377DE9BB8A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8" y="2882"/>
                  <a:ext cx="105" cy="198"/>
                </a:xfrm>
                <a:custGeom>
                  <a:avLst/>
                  <a:gdLst>
                    <a:gd name="T0" fmla="*/ 0 w 314"/>
                    <a:gd name="T1" fmla="*/ 0 h 593"/>
                    <a:gd name="T2" fmla="*/ 0 w 314"/>
                    <a:gd name="T3" fmla="*/ 0 h 593"/>
                    <a:gd name="T4" fmla="*/ 0 w 314"/>
                    <a:gd name="T5" fmla="*/ 0 h 593"/>
                    <a:gd name="T6" fmla="*/ 0 w 314"/>
                    <a:gd name="T7" fmla="*/ 0 h 593"/>
                    <a:gd name="T8" fmla="*/ 0 w 314"/>
                    <a:gd name="T9" fmla="*/ 0 h 593"/>
                    <a:gd name="T10" fmla="*/ 0 w 314"/>
                    <a:gd name="T11" fmla="*/ 0 h 593"/>
                    <a:gd name="T12" fmla="*/ 0 w 314"/>
                    <a:gd name="T13" fmla="*/ 0 h 593"/>
                    <a:gd name="T14" fmla="*/ 0 w 314"/>
                    <a:gd name="T15" fmla="*/ 0 h 593"/>
                    <a:gd name="T16" fmla="*/ 0 w 314"/>
                    <a:gd name="T17" fmla="*/ 0 h 593"/>
                    <a:gd name="T18" fmla="*/ 0 w 314"/>
                    <a:gd name="T19" fmla="*/ 0 h 593"/>
                    <a:gd name="T20" fmla="*/ 0 w 314"/>
                    <a:gd name="T21" fmla="*/ 0 h 593"/>
                    <a:gd name="T22" fmla="*/ 0 w 314"/>
                    <a:gd name="T23" fmla="*/ 0 h 593"/>
                    <a:gd name="T24" fmla="*/ 0 w 314"/>
                    <a:gd name="T25" fmla="*/ 0 h 59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14"/>
                    <a:gd name="T40" fmla="*/ 0 h 593"/>
                    <a:gd name="T41" fmla="*/ 314 w 314"/>
                    <a:gd name="T42" fmla="*/ 593 h 59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14" h="593">
                      <a:moveTo>
                        <a:pt x="101" y="0"/>
                      </a:moveTo>
                      <a:lnTo>
                        <a:pt x="217" y="0"/>
                      </a:lnTo>
                      <a:lnTo>
                        <a:pt x="217" y="120"/>
                      </a:lnTo>
                      <a:lnTo>
                        <a:pt x="256" y="120"/>
                      </a:lnTo>
                      <a:lnTo>
                        <a:pt x="314" y="159"/>
                      </a:lnTo>
                      <a:lnTo>
                        <a:pt x="314" y="477"/>
                      </a:lnTo>
                      <a:lnTo>
                        <a:pt x="256" y="593"/>
                      </a:lnTo>
                      <a:lnTo>
                        <a:pt x="58" y="593"/>
                      </a:lnTo>
                      <a:lnTo>
                        <a:pt x="0" y="477"/>
                      </a:lnTo>
                      <a:lnTo>
                        <a:pt x="0" y="159"/>
                      </a:lnTo>
                      <a:lnTo>
                        <a:pt x="58" y="120"/>
                      </a:lnTo>
                      <a:lnTo>
                        <a:pt x="101" y="120"/>
                      </a:lnTo>
                      <a:lnTo>
                        <a:pt x="101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31" name="Freeform 485">
                  <a:extLst>
                    <a:ext uri="{FF2B5EF4-FFF2-40B4-BE49-F238E27FC236}">
                      <a16:creationId xmlns:a16="http://schemas.microsoft.com/office/drawing/2014/main" id="{8E27C48E-A9D2-2A2D-0D11-FD2155AC38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8" y="2882"/>
                  <a:ext cx="105" cy="198"/>
                </a:xfrm>
                <a:custGeom>
                  <a:avLst/>
                  <a:gdLst>
                    <a:gd name="T0" fmla="*/ 0 w 314"/>
                    <a:gd name="T1" fmla="*/ 0 h 593"/>
                    <a:gd name="T2" fmla="*/ 0 w 314"/>
                    <a:gd name="T3" fmla="*/ 0 h 593"/>
                    <a:gd name="T4" fmla="*/ 0 w 314"/>
                    <a:gd name="T5" fmla="*/ 0 h 593"/>
                    <a:gd name="T6" fmla="*/ 0 w 314"/>
                    <a:gd name="T7" fmla="*/ 0 h 593"/>
                    <a:gd name="T8" fmla="*/ 0 w 314"/>
                    <a:gd name="T9" fmla="*/ 0 h 593"/>
                    <a:gd name="T10" fmla="*/ 0 w 314"/>
                    <a:gd name="T11" fmla="*/ 0 h 593"/>
                    <a:gd name="T12" fmla="*/ 0 w 314"/>
                    <a:gd name="T13" fmla="*/ 0 h 593"/>
                    <a:gd name="T14" fmla="*/ 0 w 314"/>
                    <a:gd name="T15" fmla="*/ 0 h 593"/>
                    <a:gd name="T16" fmla="*/ 0 w 314"/>
                    <a:gd name="T17" fmla="*/ 0 h 593"/>
                    <a:gd name="T18" fmla="*/ 0 w 314"/>
                    <a:gd name="T19" fmla="*/ 0 h 593"/>
                    <a:gd name="T20" fmla="*/ 0 w 314"/>
                    <a:gd name="T21" fmla="*/ 0 h 593"/>
                    <a:gd name="T22" fmla="*/ 0 w 314"/>
                    <a:gd name="T23" fmla="*/ 0 h 593"/>
                    <a:gd name="T24" fmla="*/ 0 w 314"/>
                    <a:gd name="T25" fmla="*/ 0 h 59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14"/>
                    <a:gd name="T40" fmla="*/ 0 h 593"/>
                    <a:gd name="T41" fmla="*/ 314 w 314"/>
                    <a:gd name="T42" fmla="*/ 593 h 59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14" h="593">
                      <a:moveTo>
                        <a:pt x="101" y="0"/>
                      </a:moveTo>
                      <a:lnTo>
                        <a:pt x="217" y="0"/>
                      </a:lnTo>
                      <a:lnTo>
                        <a:pt x="217" y="120"/>
                      </a:lnTo>
                      <a:lnTo>
                        <a:pt x="256" y="120"/>
                      </a:lnTo>
                      <a:lnTo>
                        <a:pt x="314" y="159"/>
                      </a:lnTo>
                      <a:lnTo>
                        <a:pt x="314" y="477"/>
                      </a:lnTo>
                      <a:lnTo>
                        <a:pt x="256" y="593"/>
                      </a:lnTo>
                      <a:lnTo>
                        <a:pt x="58" y="593"/>
                      </a:lnTo>
                      <a:lnTo>
                        <a:pt x="0" y="477"/>
                      </a:lnTo>
                      <a:lnTo>
                        <a:pt x="0" y="159"/>
                      </a:lnTo>
                      <a:lnTo>
                        <a:pt x="58" y="120"/>
                      </a:lnTo>
                      <a:lnTo>
                        <a:pt x="101" y="120"/>
                      </a:lnTo>
                      <a:lnTo>
                        <a:pt x="101" y="0"/>
                      </a:lnTo>
                    </a:path>
                  </a:pathLst>
                </a:custGeom>
                <a:solidFill>
                  <a:srgbClr val="FFCC99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129" name="Freeform 486">
                <a:extLst>
                  <a:ext uri="{FF2B5EF4-FFF2-40B4-BE49-F238E27FC236}">
                    <a16:creationId xmlns:a16="http://schemas.microsoft.com/office/drawing/2014/main" id="{939D80E4-EFBF-84B8-2367-B76B63CB48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4" y="873"/>
                <a:ext cx="95" cy="282"/>
              </a:xfrm>
              <a:custGeom>
                <a:avLst/>
                <a:gdLst>
                  <a:gd name="T0" fmla="*/ 0 w 95"/>
                  <a:gd name="T1" fmla="*/ 282 h 282"/>
                  <a:gd name="T2" fmla="*/ 95 w 95"/>
                  <a:gd name="T3" fmla="*/ 225 h 282"/>
                  <a:gd name="T4" fmla="*/ 93 w 95"/>
                  <a:gd name="T5" fmla="*/ 154 h 282"/>
                  <a:gd name="T6" fmla="*/ 0 w 95"/>
                  <a:gd name="T7" fmla="*/ 0 h 282"/>
                  <a:gd name="T8" fmla="*/ 0 w 95"/>
                  <a:gd name="T9" fmla="*/ 282 h 2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"/>
                  <a:gd name="T16" fmla="*/ 0 h 282"/>
                  <a:gd name="T17" fmla="*/ 95 w 95"/>
                  <a:gd name="T18" fmla="*/ 282 h 2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" h="282">
                    <a:moveTo>
                      <a:pt x="0" y="282"/>
                    </a:moveTo>
                    <a:lnTo>
                      <a:pt x="95" y="225"/>
                    </a:lnTo>
                    <a:lnTo>
                      <a:pt x="93" y="154"/>
                    </a:lnTo>
                    <a:lnTo>
                      <a:pt x="0" y="0"/>
                    </a:lnTo>
                    <a:lnTo>
                      <a:pt x="0" y="282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24" name="Group 487">
              <a:extLst>
                <a:ext uri="{FF2B5EF4-FFF2-40B4-BE49-F238E27FC236}">
                  <a16:creationId xmlns:a16="http://schemas.microsoft.com/office/drawing/2014/main" id="{F2225D6B-C546-3576-015C-0BA4589B73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68" y="816"/>
              <a:ext cx="188" cy="527"/>
              <a:chOff x="3492" y="816"/>
              <a:chExt cx="188" cy="527"/>
            </a:xfrm>
          </p:grpSpPr>
          <p:sp>
            <p:nvSpPr>
              <p:cNvPr id="21125" name="Freeform 488">
                <a:extLst>
                  <a:ext uri="{FF2B5EF4-FFF2-40B4-BE49-F238E27FC236}">
                    <a16:creationId xmlns:a16="http://schemas.microsoft.com/office/drawing/2014/main" id="{A98D7E6C-437F-9EDE-E07F-E9857FE046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3" y="906"/>
                <a:ext cx="15" cy="436"/>
              </a:xfrm>
              <a:custGeom>
                <a:avLst/>
                <a:gdLst>
                  <a:gd name="T0" fmla="*/ 1 w 23"/>
                  <a:gd name="T1" fmla="*/ 1 h 610"/>
                  <a:gd name="T2" fmla="*/ 1 w 23"/>
                  <a:gd name="T3" fmla="*/ 1 h 610"/>
                  <a:gd name="T4" fmla="*/ 1 w 23"/>
                  <a:gd name="T5" fmla="*/ 1 h 610"/>
                  <a:gd name="T6" fmla="*/ 1 w 23"/>
                  <a:gd name="T7" fmla="*/ 1 h 610"/>
                  <a:gd name="T8" fmla="*/ 1 w 23"/>
                  <a:gd name="T9" fmla="*/ 0 h 610"/>
                  <a:gd name="T10" fmla="*/ 1 w 23"/>
                  <a:gd name="T11" fmla="*/ 0 h 610"/>
                  <a:gd name="T12" fmla="*/ 0 w 23"/>
                  <a:gd name="T13" fmla="*/ 1 h 610"/>
                  <a:gd name="T14" fmla="*/ 0 w 23"/>
                  <a:gd name="T15" fmla="*/ 1 h 610"/>
                  <a:gd name="T16" fmla="*/ 1 w 23"/>
                  <a:gd name="T17" fmla="*/ 1 h 610"/>
                  <a:gd name="T18" fmla="*/ 1 w 23"/>
                  <a:gd name="T19" fmla="*/ 1 h 610"/>
                  <a:gd name="T20" fmla="*/ 1 w 23"/>
                  <a:gd name="T21" fmla="*/ 1 h 610"/>
                  <a:gd name="T22" fmla="*/ 1 w 23"/>
                  <a:gd name="T23" fmla="*/ 1 h 610"/>
                  <a:gd name="T24" fmla="*/ 1 w 23"/>
                  <a:gd name="T25" fmla="*/ 1 h 610"/>
                  <a:gd name="T26" fmla="*/ 1 w 23"/>
                  <a:gd name="T27" fmla="*/ 1 h 610"/>
                  <a:gd name="T28" fmla="*/ 1 w 23"/>
                  <a:gd name="T29" fmla="*/ 1 h 610"/>
                  <a:gd name="T30" fmla="*/ 1 w 23"/>
                  <a:gd name="T31" fmla="*/ 1 h 610"/>
                  <a:gd name="T32" fmla="*/ 1 w 23"/>
                  <a:gd name="T33" fmla="*/ 1 h 610"/>
                  <a:gd name="T34" fmla="*/ 1 w 23"/>
                  <a:gd name="T35" fmla="*/ 1 h 610"/>
                  <a:gd name="T36" fmla="*/ 1 w 23"/>
                  <a:gd name="T37" fmla="*/ 1 h 610"/>
                  <a:gd name="T38" fmla="*/ 1 w 23"/>
                  <a:gd name="T39" fmla="*/ 1 h 61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3"/>
                  <a:gd name="T61" fmla="*/ 0 h 610"/>
                  <a:gd name="T62" fmla="*/ 23 w 23"/>
                  <a:gd name="T63" fmla="*/ 610 h 61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3" h="610">
                    <a:moveTo>
                      <a:pt x="23" y="7"/>
                    </a:moveTo>
                    <a:lnTo>
                      <a:pt x="21" y="5"/>
                    </a:lnTo>
                    <a:lnTo>
                      <a:pt x="21" y="3"/>
                    </a:lnTo>
                    <a:lnTo>
                      <a:pt x="19" y="2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0" y="605"/>
                    </a:lnTo>
                    <a:lnTo>
                      <a:pt x="2" y="607"/>
                    </a:lnTo>
                    <a:lnTo>
                      <a:pt x="3" y="607"/>
                    </a:lnTo>
                    <a:lnTo>
                      <a:pt x="5" y="609"/>
                    </a:lnTo>
                    <a:lnTo>
                      <a:pt x="8" y="609"/>
                    </a:lnTo>
                    <a:lnTo>
                      <a:pt x="11" y="610"/>
                    </a:lnTo>
                    <a:lnTo>
                      <a:pt x="13" y="609"/>
                    </a:lnTo>
                    <a:lnTo>
                      <a:pt x="16" y="609"/>
                    </a:lnTo>
                    <a:lnTo>
                      <a:pt x="19" y="607"/>
                    </a:lnTo>
                    <a:lnTo>
                      <a:pt x="21" y="607"/>
                    </a:lnTo>
                    <a:lnTo>
                      <a:pt x="21" y="605"/>
                    </a:lnTo>
                    <a:lnTo>
                      <a:pt x="23" y="604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26" name="Freeform 489">
                <a:extLst>
                  <a:ext uri="{FF2B5EF4-FFF2-40B4-BE49-F238E27FC236}">
                    <a16:creationId xmlns:a16="http://schemas.microsoft.com/office/drawing/2014/main" id="{99345EC4-9518-5C30-567C-81DC64B798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906"/>
                <a:ext cx="16" cy="437"/>
              </a:xfrm>
              <a:custGeom>
                <a:avLst/>
                <a:gdLst>
                  <a:gd name="T0" fmla="*/ 1 w 22"/>
                  <a:gd name="T1" fmla="*/ 1 h 610"/>
                  <a:gd name="T2" fmla="*/ 1 w 22"/>
                  <a:gd name="T3" fmla="*/ 1 h 610"/>
                  <a:gd name="T4" fmla="*/ 1 w 22"/>
                  <a:gd name="T5" fmla="*/ 1 h 610"/>
                  <a:gd name="T6" fmla="*/ 1 w 22"/>
                  <a:gd name="T7" fmla="*/ 1 h 610"/>
                  <a:gd name="T8" fmla="*/ 1 w 22"/>
                  <a:gd name="T9" fmla="*/ 0 h 610"/>
                  <a:gd name="T10" fmla="*/ 1 w 22"/>
                  <a:gd name="T11" fmla="*/ 0 h 610"/>
                  <a:gd name="T12" fmla="*/ 1 w 22"/>
                  <a:gd name="T13" fmla="*/ 1 h 610"/>
                  <a:gd name="T14" fmla="*/ 1 w 22"/>
                  <a:gd name="T15" fmla="*/ 1 h 610"/>
                  <a:gd name="T16" fmla="*/ 0 w 22"/>
                  <a:gd name="T17" fmla="*/ 1 h 610"/>
                  <a:gd name="T18" fmla="*/ 0 w 22"/>
                  <a:gd name="T19" fmla="*/ 1 h 610"/>
                  <a:gd name="T20" fmla="*/ 1 w 22"/>
                  <a:gd name="T21" fmla="*/ 1 h 610"/>
                  <a:gd name="T22" fmla="*/ 1 w 22"/>
                  <a:gd name="T23" fmla="*/ 1 h 610"/>
                  <a:gd name="T24" fmla="*/ 1 w 22"/>
                  <a:gd name="T25" fmla="*/ 1 h 610"/>
                  <a:gd name="T26" fmla="*/ 1 w 22"/>
                  <a:gd name="T27" fmla="*/ 1 h 610"/>
                  <a:gd name="T28" fmla="*/ 1 w 22"/>
                  <a:gd name="T29" fmla="*/ 1 h 610"/>
                  <a:gd name="T30" fmla="*/ 1 w 22"/>
                  <a:gd name="T31" fmla="*/ 1 h 610"/>
                  <a:gd name="T32" fmla="*/ 1 w 22"/>
                  <a:gd name="T33" fmla="*/ 1 h 610"/>
                  <a:gd name="T34" fmla="*/ 1 w 22"/>
                  <a:gd name="T35" fmla="*/ 1 h 610"/>
                  <a:gd name="T36" fmla="*/ 1 w 22"/>
                  <a:gd name="T37" fmla="*/ 1 h 610"/>
                  <a:gd name="T38" fmla="*/ 1 w 22"/>
                  <a:gd name="T39" fmla="*/ 1 h 610"/>
                  <a:gd name="T40" fmla="*/ 1 w 22"/>
                  <a:gd name="T41" fmla="*/ 1 h 610"/>
                  <a:gd name="T42" fmla="*/ 1 w 22"/>
                  <a:gd name="T43" fmla="*/ 1 h 610"/>
                  <a:gd name="T44" fmla="*/ 1 w 22"/>
                  <a:gd name="T45" fmla="*/ 1 h 6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2"/>
                  <a:gd name="T70" fmla="*/ 0 h 610"/>
                  <a:gd name="T71" fmla="*/ 22 w 22"/>
                  <a:gd name="T72" fmla="*/ 610 h 61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2" h="610">
                    <a:moveTo>
                      <a:pt x="22" y="6"/>
                    </a:moveTo>
                    <a:lnTo>
                      <a:pt x="21" y="5"/>
                    </a:lnTo>
                    <a:lnTo>
                      <a:pt x="21" y="3"/>
                    </a:lnTo>
                    <a:lnTo>
                      <a:pt x="19" y="1"/>
                    </a:lnTo>
                    <a:lnTo>
                      <a:pt x="16" y="0"/>
                    </a:lnTo>
                    <a:lnTo>
                      <a:pt x="4" y="0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0" y="603"/>
                    </a:lnTo>
                    <a:lnTo>
                      <a:pt x="1" y="605"/>
                    </a:lnTo>
                    <a:lnTo>
                      <a:pt x="1" y="607"/>
                    </a:lnTo>
                    <a:lnTo>
                      <a:pt x="3" y="607"/>
                    </a:lnTo>
                    <a:lnTo>
                      <a:pt x="4" y="608"/>
                    </a:lnTo>
                    <a:lnTo>
                      <a:pt x="8" y="608"/>
                    </a:lnTo>
                    <a:lnTo>
                      <a:pt x="11" y="610"/>
                    </a:lnTo>
                    <a:lnTo>
                      <a:pt x="13" y="608"/>
                    </a:lnTo>
                    <a:lnTo>
                      <a:pt x="16" y="608"/>
                    </a:lnTo>
                    <a:lnTo>
                      <a:pt x="19" y="607"/>
                    </a:lnTo>
                    <a:lnTo>
                      <a:pt x="21" y="607"/>
                    </a:lnTo>
                    <a:lnTo>
                      <a:pt x="21" y="605"/>
                    </a:lnTo>
                    <a:lnTo>
                      <a:pt x="22" y="603"/>
                    </a:ln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27" name="Freeform 490">
                <a:extLst>
                  <a:ext uri="{FF2B5EF4-FFF2-40B4-BE49-F238E27FC236}">
                    <a16:creationId xmlns:a16="http://schemas.microsoft.com/office/drawing/2014/main" id="{8F53E295-42F2-FE45-43B7-FEDF546D0C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2" y="816"/>
                <a:ext cx="188" cy="343"/>
              </a:xfrm>
              <a:custGeom>
                <a:avLst/>
                <a:gdLst>
                  <a:gd name="T0" fmla="*/ 1 w 265"/>
                  <a:gd name="T1" fmla="*/ 0 h 479"/>
                  <a:gd name="T2" fmla="*/ 1 w 265"/>
                  <a:gd name="T3" fmla="*/ 0 h 479"/>
                  <a:gd name="T4" fmla="*/ 1 w 265"/>
                  <a:gd name="T5" fmla="*/ 1 h 479"/>
                  <a:gd name="T6" fmla="*/ 1 w 265"/>
                  <a:gd name="T7" fmla="*/ 1 h 479"/>
                  <a:gd name="T8" fmla="*/ 1 w 265"/>
                  <a:gd name="T9" fmla="*/ 1 h 479"/>
                  <a:gd name="T10" fmla="*/ 1 w 265"/>
                  <a:gd name="T11" fmla="*/ 1 h 479"/>
                  <a:gd name="T12" fmla="*/ 1 w 265"/>
                  <a:gd name="T13" fmla="*/ 1 h 479"/>
                  <a:gd name="T14" fmla="*/ 1 w 265"/>
                  <a:gd name="T15" fmla="*/ 1 h 479"/>
                  <a:gd name="T16" fmla="*/ 0 w 265"/>
                  <a:gd name="T17" fmla="*/ 1 h 479"/>
                  <a:gd name="T18" fmla="*/ 0 w 265"/>
                  <a:gd name="T19" fmla="*/ 1 h 479"/>
                  <a:gd name="T20" fmla="*/ 1 w 265"/>
                  <a:gd name="T21" fmla="*/ 1 h 479"/>
                  <a:gd name="T22" fmla="*/ 1 w 265"/>
                  <a:gd name="T23" fmla="*/ 1 h 479"/>
                  <a:gd name="T24" fmla="*/ 1 w 265"/>
                  <a:gd name="T25" fmla="*/ 0 h 47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5"/>
                  <a:gd name="T40" fmla="*/ 0 h 479"/>
                  <a:gd name="T41" fmla="*/ 265 w 265"/>
                  <a:gd name="T42" fmla="*/ 479 h 47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5" h="479">
                    <a:moveTo>
                      <a:pt x="87" y="0"/>
                    </a:moveTo>
                    <a:lnTo>
                      <a:pt x="181" y="0"/>
                    </a:lnTo>
                    <a:lnTo>
                      <a:pt x="181" y="95"/>
                    </a:lnTo>
                    <a:lnTo>
                      <a:pt x="234" y="95"/>
                    </a:lnTo>
                    <a:lnTo>
                      <a:pt x="265" y="120"/>
                    </a:lnTo>
                    <a:lnTo>
                      <a:pt x="265" y="382"/>
                    </a:lnTo>
                    <a:lnTo>
                      <a:pt x="223" y="479"/>
                    </a:lnTo>
                    <a:lnTo>
                      <a:pt x="45" y="479"/>
                    </a:lnTo>
                    <a:lnTo>
                      <a:pt x="0" y="385"/>
                    </a:lnTo>
                    <a:lnTo>
                      <a:pt x="0" y="118"/>
                    </a:lnTo>
                    <a:lnTo>
                      <a:pt x="34" y="95"/>
                    </a:lnTo>
                    <a:lnTo>
                      <a:pt x="87" y="95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565" name="Group 491">
            <a:extLst>
              <a:ext uri="{FF2B5EF4-FFF2-40B4-BE49-F238E27FC236}">
                <a16:creationId xmlns:a16="http://schemas.microsoft.com/office/drawing/2014/main" id="{C38EA686-7FE3-A37C-7CE5-417D6FBBD7C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85800" y="3276600"/>
            <a:ext cx="198438" cy="984250"/>
            <a:chOff x="1799" y="2184"/>
            <a:chExt cx="125" cy="620"/>
          </a:xfrm>
        </p:grpSpPr>
        <p:grpSp>
          <p:nvGrpSpPr>
            <p:cNvPr id="21115" name="Group 492">
              <a:extLst>
                <a:ext uri="{FF2B5EF4-FFF2-40B4-BE49-F238E27FC236}">
                  <a16:creationId xmlns:a16="http://schemas.microsoft.com/office/drawing/2014/main" id="{4FA7D6EE-B84F-375E-3BDE-0B0734B3B2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00" y="2184"/>
              <a:ext cx="123" cy="327"/>
              <a:chOff x="1598" y="2410"/>
              <a:chExt cx="125" cy="327"/>
            </a:xfrm>
          </p:grpSpPr>
          <p:sp>
            <p:nvSpPr>
              <p:cNvPr id="21120" name="Freeform 493">
                <a:extLst>
                  <a:ext uri="{FF2B5EF4-FFF2-40B4-BE49-F238E27FC236}">
                    <a16:creationId xmlns:a16="http://schemas.microsoft.com/office/drawing/2014/main" id="{354B7CCF-9809-022C-504E-A53445E23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8" y="2410"/>
                <a:ext cx="125" cy="327"/>
              </a:xfrm>
              <a:custGeom>
                <a:avLst/>
                <a:gdLst>
                  <a:gd name="T0" fmla="*/ 1 w 173"/>
                  <a:gd name="T1" fmla="*/ 3 h 375"/>
                  <a:gd name="T2" fmla="*/ 1 w 173"/>
                  <a:gd name="T3" fmla="*/ 0 h 375"/>
                  <a:gd name="T4" fmla="*/ 1 w 173"/>
                  <a:gd name="T5" fmla="*/ 3 h 375"/>
                  <a:gd name="T6" fmla="*/ 1 w 173"/>
                  <a:gd name="T7" fmla="*/ 3 h 375"/>
                  <a:gd name="T8" fmla="*/ 1 w 173"/>
                  <a:gd name="T9" fmla="*/ 3 h 375"/>
                  <a:gd name="T10" fmla="*/ 1 w 173"/>
                  <a:gd name="T11" fmla="*/ 7 h 375"/>
                  <a:gd name="T12" fmla="*/ 1 w 173"/>
                  <a:gd name="T13" fmla="*/ 9 h 375"/>
                  <a:gd name="T14" fmla="*/ 1 w 173"/>
                  <a:gd name="T15" fmla="*/ 9 h 375"/>
                  <a:gd name="T16" fmla="*/ 0 w 173"/>
                  <a:gd name="T17" fmla="*/ 8 h 375"/>
                  <a:gd name="T18" fmla="*/ 0 w 173"/>
                  <a:gd name="T19" fmla="*/ 3 h 375"/>
                  <a:gd name="T20" fmla="*/ 1 w 173"/>
                  <a:gd name="T21" fmla="*/ 3 h 375"/>
                  <a:gd name="T22" fmla="*/ 1 w 173"/>
                  <a:gd name="T23" fmla="*/ 3 h 375"/>
                  <a:gd name="T24" fmla="*/ 1 w 173"/>
                  <a:gd name="T25" fmla="*/ 3 h 3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3"/>
                  <a:gd name="T40" fmla="*/ 0 h 375"/>
                  <a:gd name="T41" fmla="*/ 173 w 173"/>
                  <a:gd name="T42" fmla="*/ 375 h 3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3" h="375">
                    <a:moveTo>
                      <a:pt x="63" y="15"/>
                    </a:moveTo>
                    <a:lnTo>
                      <a:pt x="126" y="0"/>
                    </a:lnTo>
                    <a:lnTo>
                      <a:pt x="126" y="67"/>
                    </a:lnTo>
                    <a:lnTo>
                      <a:pt x="151" y="71"/>
                    </a:lnTo>
                    <a:lnTo>
                      <a:pt x="173" y="88"/>
                    </a:lnTo>
                    <a:lnTo>
                      <a:pt x="173" y="279"/>
                    </a:lnTo>
                    <a:lnTo>
                      <a:pt x="148" y="343"/>
                    </a:lnTo>
                    <a:lnTo>
                      <a:pt x="40" y="375"/>
                    </a:lnTo>
                    <a:lnTo>
                      <a:pt x="0" y="318"/>
                    </a:lnTo>
                    <a:lnTo>
                      <a:pt x="0" y="127"/>
                    </a:lnTo>
                    <a:lnTo>
                      <a:pt x="29" y="96"/>
                    </a:lnTo>
                    <a:lnTo>
                      <a:pt x="61" y="85"/>
                    </a:lnTo>
                    <a:lnTo>
                      <a:pt x="62" y="15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21" name="Freeform 494">
                <a:extLst>
                  <a:ext uri="{FF2B5EF4-FFF2-40B4-BE49-F238E27FC236}">
                    <a16:creationId xmlns:a16="http://schemas.microsoft.com/office/drawing/2014/main" id="{C8D1378E-8E2D-F494-578A-5EBEE82DEC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8" y="2522"/>
                <a:ext cx="122" cy="210"/>
              </a:xfrm>
              <a:custGeom>
                <a:avLst/>
                <a:gdLst>
                  <a:gd name="T0" fmla="*/ 0 w 122"/>
                  <a:gd name="T1" fmla="*/ 40 h 210"/>
                  <a:gd name="T2" fmla="*/ 0 w 122"/>
                  <a:gd name="T3" fmla="*/ 166 h 210"/>
                  <a:gd name="T4" fmla="*/ 28 w 122"/>
                  <a:gd name="T5" fmla="*/ 210 h 210"/>
                  <a:gd name="T6" fmla="*/ 104 w 122"/>
                  <a:gd name="T7" fmla="*/ 186 h 210"/>
                  <a:gd name="T8" fmla="*/ 122 w 122"/>
                  <a:gd name="T9" fmla="*/ 134 h 210"/>
                  <a:gd name="T10" fmla="*/ 120 w 122"/>
                  <a:gd name="T11" fmla="*/ 0 h 210"/>
                  <a:gd name="T12" fmla="*/ 0 w 122"/>
                  <a:gd name="T13" fmla="*/ 40 h 2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2"/>
                  <a:gd name="T22" fmla="*/ 0 h 210"/>
                  <a:gd name="T23" fmla="*/ 122 w 122"/>
                  <a:gd name="T24" fmla="*/ 210 h 2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2" h="210">
                    <a:moveTo>
                      <a:pt x="0" y="40"/>
                    </a:moveTo>
                    <a:lnTo>
                      <a:pt x="0" y="166"/>
                    </a:lnTo>
                    <a:lnTo>
                      <a:pt x="28" y="210"/>
                    </a:lnTo>
                    <a:lnTo>
                      <a:pt x="104" y="186"/>
                    </a:lnTo>
                    <a:lnTo>
                      <a:pt x="122" y="134"/>
                    </a:lnTo>
                    <a:lnTo>
                      <a:pt x="120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16" name="Group 495">
              <a:extLst>
                <a:ext uri="{FF2B5EF4-FFF2-40B4-BE49-F238E27FC236}">
                  <a16:creationId xmlns:a16="http://schemas.microsoft.com/office/drawing/2014/main" id="{D68F40B2-14AB-F68A-84B7-E8FEF3571F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9" y="2316"/>
              <a:ext cx="125" cy="488"/>
              <a:chOff x="1425" y="2304"/>
              <a:chExt cx="173" cy="560"/>
            </a:xfrm>
          </p:grpSpPr>
          <p:sp>
            <p:nvSpPr>
              <p:cNvPr id="21117" name="Line 496">
                <a:extLst>
                  <a:ext uri="{FF2B5EF4-FFF2-40B4-BE49-F238E27FC236}">
                    <a16:creationId xmlns:a16="http://schemas.microsoft.com/office/drawing/2014/main" id="{024C74F6-40AE-1261-2D54-277F45765C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4" y="2609"/>
                <a:ext cx="0" cy="25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18" name="Line 497">
                <a:extLst>
                  <a:ext uri="{FF2B5EF4-FFF2-40B4-BE49-F238E27FC236}">
                    <a16:creationId xmlns:a16="http://schemas.microsoft.com/office/drawing/2014/main" id="{A17D7807-330F-9B3F-02D3-CDC131BF84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9" y="2567"/>
                <a:ext cx="0" cy="25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19" name="Freeform 498">
                <a:extLst>
                  <a:ext uri="{FF2B5EF4-FFF2-40B4-BE49-F238E27FC236}">
                    <a16:creationId xmlns:a16="http://schemas.microsoft.com/office/drawing/2014/main" id="{6C9BBA5A-926D-FAF8-E808-6AC52A97D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5" y="2304"/>
                <a:ext cx="173" cy="375"/>
              </a:xfrm>
              <a:custGeom>
                <a:avLst/>
                <a:gdLst>
                  <a:gd name="T0" fmla="*/ 63 w 173"/>
                  <a:gd name="T1" fmla="*/ 15 h 375"/>
                  <a:gd name="T2" fmla="*/ 126 w 173"/>
                  <a:gd name="T3" fmla="*/ 0 h 375"/>
                  <a:gd name="T4" fmla="*/ 126 w 173"/>
                  <a:gd name="T5" fmla="*/ 67 h 375"/>
                  <a:gd name="T6" fmla="*/ 151 w 173"/>
                  <a:gd name="T7" fmla="*/ 71 h 375"/>
                  <a:gd name="T8" fmla="*/ 173 w 173"/>
                  <a:gd name="T9" fmla="*/ 88 h 375"/>
                  <a:gd name="T10" fmla="*/ 173 w 173"/>
                  <a:gd name="T11" fmla="*/ 279 h 375"/>
                  <a:gd name="T12" fmla="*/ 148 w 173"/>
                  <a:gd name="T13" fmla="*/ 343 h 375"/>
                  <a:gd name="T14" fmla="*/ 40 w 173"/>
                  <a:gd name="T15" fmla="*/ 375 h 375"/>
                  <a:gd name="T16" fmla="*/ 0 w 173"/>
                  <a:gd name="T17" fmla="*/ 318 h 375"/>
                  <a:gd name="T18" fmla="*/ 0 w 173"/>
                  <a:gd name="T19" fmla="*/ 127 h 375"/>
                  <a:gd name="T20" fmla="*/ 29 w 173"/>
                  <a:gd name="T21" fmla="*/ 96 h 375"/>
                  <a:gd name="T22" fmla="*/ 61 w 173"/>
                  <a:gd name="T23" fmla="*/ 85 h 375"/>
                  <a:gd name="T24" fmla="*/ 62 w 173"/>
                  <a:gd name="T25" fmla="*/ 15 h 3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3"/>
                  <a:gd name="T40" fmla="*/ 0 h 375"/>
                  <a:gd name="T41" fmla="*/ 173 w 173"/>
                  <a:gd name="T42" fmla="*/ 375 h 3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3" h="375">
                    <a:moveTo>
                      <a:pt x="63" y="15"/>
                    </a:moveTo>
                    <a:lnTo>
                      <a:pt x="126" y="0"/>
                    </a:lnTo>
                    <a:lnTo>
                      <a:pt x="126" y="67"/>
                    </a:lnTo>
                    <a:lnTo>
                      <a:pt x="151" y="71"/>
                    </a:lnTo>
                    <a:lnTo>
                      <a:pt x="173" y="88"/>
                    </a:lnTo>
                    <a:lnTo>
                      <a:pt x="173" y="279"/>
                    </a:lnTo>
                    <a:lnTo>
                      <a:pt x="148" y="343"/>
                    </a:lnTo>
                    <a:lnTo>
                      <a:pt x="40" y="375"/>
                    </a:lnTo>
                    <a:lnTo>
                      <a:pt x="0" y="318"/>
                    </a:lnTo>
                    <a:lnTo>
                      <a:pt x="0" y="127"/>
                    </a:lnTo>
                    <a:lnTo>
                      <a:pt x="29" y="96"/>
                    </a:lnTo>
                    <a:lnTo>
                      <a:pt x="61" y="85"/>
                    </a:lnTo>
                    <a:lnTo>
                      <a:pt x="62" y="15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566" name="Group 499">
            <a:extLst>
              <a:ext uri="{FF2B5EF4-FFF2-40B4-BE49-F238E27FC236}">
                <a16:creationId xmlns:a16="http://schemas.microsoft.com/office/drawing/2014/main" id="{FF6E0203-1C9A-EACB-3C2F-A3B0336B4784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3352800"/>
            <a:ext cx="293688" cy="965200"/>
            <a:chOff x="3504" y="1392"/>
            <a:chExt cx="185" cy="608"/>
          </a:xfrm>
        </p:grpSpPr>
        <p:grpSp>
          <p:nvGrpSpPr>
            <p:cNvPr id="21108" name="Group 500">
              <a:extLst>
                <a:ext uri="{FF2B5EF4-FFF2-40B4-BE49-F238E27FC236}">
                  <a16:creationId xmlns:a16="http://schemas.microsoft.com/office/drawing/2014/main" id="{3AB5EEE0-CDCC-FA36-AB1A-EA53D74224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1392"/>
              <a:ext cx="182" cy="608"/>
              <a:chOff x="3504" y="1392"/>
              <a:chExt cx="182" cy="608"/>
            </a:xfrm>
          </p:grpSpPr>
          <p:sp>
            <p:nvSpPr>
              <p:cNvPr id="21110" name="Freeform 501">
                <a:extLst>
                  <a:ext uri="{FF2B5EF4-FFF2-40B4-BE49-F238E27FC236}">
                    <a16:creationId xmlns:a16="http://schemas.microsoft.com/office/drawing/2014/main" id="{B16F1842-7B8B-E3B5-2581-0381AE360B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4" y="1636"/>
                <a:ext cx="1" cy="364"/>
              </a:xfrm>
              <a:custGeom>
                <a:avLst/>
                <a:gdLst>
                  <a:gd name="T0" fmla="*/ 1 w 1"/>
                  <a:gd name="T1" fmla="*/ 0 h 364"/>
                  <a:gd name="T2" fmla="*/ 0 w 1"/>
                  <a:gd name="T3" fmla="*/ 364 h 364"/>
                  <a:gd name="T4" fmla="*/ 0 60000 65536"/>
                  <a:gd name="T5" fmla="*/ 0 60000 65536"/>
                  <a:gd name="T6" fmla="*/ 0 w 1"/>
                  <a:gd name="T7" fmla="*/ 0 h 364"/>
                  <a:gd name="T8" fmla="*/ 1 w 1"/>
                  <a:gd name="T9" fmla="*/ 364 h 36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64">
                    <a:moveTo>
                      <a:pt x="1" y="0"/>
                    </a:moveTo>
                    <a:lnTo>
                      <a:pt x="0" y="364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11" name="Freeform 502">
                <a:extLst>
                  <a:ext uri="{FF2B5EF4-FFF2-40B4-BE49-F238E27FC236}">
                    <a16:creationId xmlns:a16="http://schemas.microsoft.com/office/drawing/2014/main" id="{CE9225EB-75E0-B979-07FA-64AD55D512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" y="1636"/>
                <a:ext cx="1" cy="360"/>
              </a:xfrm>
              <a:custGeom>
                <a:avLst/>
                <a:gdLst>
                  <a:gd name="T0" fmla="*/ 0 w 1"/>
                  <a:gd name="T1" fmla="*/ 0 h 360"/>
                  <a:gd name="T2" fmla="*/ 0 w 1"/>
                  <a:gd name="T3" fmla="*/ 360 h 360"/>
                  <a:gd name="T4" fmla="*/ 0 60000 65536"/>
                  <a:gd name="T5" fmla="*/ 0 60000 65536"/>
                  <a:gd name="T6" fmla="*/ 0 w 1"/>
                  <a:gd name="T7" fmla="*/ 0 h 360"/>
                  <a:gd name="T8" fmla="*/ 1 w 1"/>
                  <a:gd name="T9" fmla="*/ 360 h 36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60">
                    <a:moveTo>
                      <a:pt x="0" y="0"/>
                    </a:moveTo>
                    <a:lnTo>
                      <a:pt x="0" y="36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112" name="Group 503">
                <a:extLst>
                  <a:ext uri="{FF2B5EF4-FFF2-40B4-BE49-F238E27FC236}">
                    <a16:creationId xmlns:a16="http://schemas.microsoft.com/office/drawing/2014/main" id="{0314481E-86FF-5601-D172-A030545641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1392"/>
                <a:ext cx="182" cy="331"/>
                <a:chOff x="1008" y="2592"/>
                <a:chExt cx="182" cy="331"/>
              </a:xfrm>
            </p:grpSpPr>
            <p:sp>
              <p:nvSpPr>
                <p:cNvPr id="21113" name="Freeform 504">
                  <a:extLst>
                    <a:ext uri="{FF2B5EF4-FFF2-40B4-BE49-F238E27FC236}">
                      <a16:creationId xmlns:a16="http://schemas.microsoft.com/office/drawing/2014/main" id="{7FDD1555-A995-970C-5B4D-1814D6C628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9" y="2592"/>
                  <a:ext cx="181" cy="331"/>
                </a:xfrm>
                <a:custGeom>
                  <a:avLst/>
                  <a:gdLst>
                    <a:gd name="T0" fmla="*/ 1 w 277"/>
                    <a:gd name="T1" fmla="*/ 0 h 517"/>
                    <a:gd name="T2" fmla="*/ 1 w 277"/>
                    <a:gd name="T3" fmla="*/ 0 h 517"/>
                    <a:gd name="T4" fmla="*/ 1 w 277"/>
                    <a:gd name="T5" fmla="*/ 1 h 517"/>
                    <a:gd name="T6" fmla="*/ 1 w 277"/>
                    <a:gd name="T7" fmla="*/ 1 h 517"/>
                    <a:gd name="T8" fmla="*/ 1 w 277"/>
                    <a:gd name="T9" fmla="*/ 1 h 517"/>
                    <a:gd name="T10" fmla="*/ 1 w 277"/>
                    <a:gd name="T11" fmla="*/ 1 h 517"/>
                    <a:gd name="T12" fmla="*/ 1 w 277"/>
                    <a:gd name="T13" fmla="*/ 1 h 517"/>
                    <a:gd name="T14" fmla="*/ 1 w 277"/>
                    <a:gd name="T15" fmla="*/ 1 h 517"/>
                    <a:gd name="T16" fmla="*/ 0 w 277"/>
                    <a:gd name="T17" fmla="*/ 1 h 517"/>
                    <a:gd name="T18" fmla="*/ 0 w 277"/>
                    <a:gd name="T19" fmla="*/ 1 h 517"/>
                    <a:gd name="T20" fmla="*/ 1 w 277"/>
                    <a:gd name="T21" fmla="*/ 1 h 517"/>
                    <a:gd name="T22" fmla="*/ 1 w 277"/>
                    <a:gd name="T23" fmla="*/ 1 h 517"/>
                    <a:gd name="T24" fmla="*/ 1 w 277"/>
                    <a:gd name="T25" fmla="*/ 0 h 5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77"/>
                    <a:gd name="T40" fmla="*/ 0 h 517"/>
                    <a:gd name="T41" fmla="*/ 277 w 277"/>
                    <a:gd name="T42" fmla="*/ 517 h 5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77" h="517">
                      <a:moveTo>
                        <a:pt x="89" y="0"/>
                      </a:moveTo>
                      <a:lnTo>
                        <a:pt x="191" y="0"/>
                      </a:lnTo>
                      <a:lnTo>
                        <a:pt x="191" y="105"/>
                      </a:lnTo>
                      <a:lnTo>
                        <a:pt x="225" y="105"/>
                      </a:lnTo>
                      <a:lnTo>
                        <a:pt x="276" y="139"/>
                      </a:lnTo>
                      <a:lnTo>
                        <a:pt x="276" y="415"/>
                      </a:lnTo>
                      <a:lnTo>
                        <a:pt x="225" y="516"/>
                      </a:lnTo>
                      <a:lnTo>
                        <a:pt x="51" y="516"/>
                      </a:lnTo>
                      <a:lnTo>
                        <a:pt x="0" y="415"/>
                      </a:lnTo>
                      <a:lnTo>
                        <a:pt x="0" y="139"/>
                      </a:lnTo>
                      <a:lnTo>
                        <a:pt x="51" y="105"/>
                      </a:lnTo>
                      <a:lnTo>
                        <a:pt x="89" y="105"/>
                      </a:lnTo>
                      <a:lnTo>
                        <a:pt x="89" y="0"/>
                      </a:lnTo>
                    </a:path>
                  </a:pathLst>
                </a:custGeom>
                <a:solidFill>
                  <a:srgbClr val="FFCC99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14" name="Freeform 505">
                  <a:extLst>
                    <a:ext uri="{FF2B5EF4-FFF2-40B4-BE49-F238E27FC236}">
                      <a16:creationId xmlns:a16="http://schemas.microsoft.com/office/drawing/2014/main" id="{3884D2C4-7BBC-0C93-B88E-3193ECD744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8" y="2685"/>
                  <a:ext cx="182" cy="237"/>
                </a:xfrm>
                <a:custGeom>
                  <a:avLst/>
                  <a:gdLst>
                    <a:gd name="T0" fmla="*/ 0 w 182"/>
                    <a:gd name="T1" fmla="*/ 0 h 237"/>
                    <a:gd name="T2" fmla="*/ 182 w 182"/>
                    <a:gd name="T3" fmla="*/ 0 h 237"/>
                    <a:gd name="T4" fmla="*/ 182 w 182"/>
                    <a:gd name="T5" fmla="*/ 170 h 237"/>
                    <a:gd name="T6" fmla="*/ 146 w 182"/>
                    <a:gd name="T7" fmla="*/ 237 h 237"/>
                    <a:gd name="T8" fmla="*/ 35 w 182"/>
                    <a:gd name="T9" fmla="*/ 237 h 237"/>
                    <a:gd name="T10" fmla="*/ 0 w 182"/>
                    <a:gd name="T11" fmla="*/ 173 h 237"/>
                    <a:gd name="T12" fmla="*/ 0 w 182"/>
                    <a:gd name="T13" fmla="*/ 0 h 23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82"/>
                    <a:gd name="T22" fmla="*/ 0 h 237"/>
                    <a:gd name="T23" fmla="*/ 182 w 182"/>
                    <a:gd name="T24" fmla="*/ 237 h 23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82" h="237">
                      <a:moveTo>
                        <a:pt x="0" y="0"/>
                      </a:moveTo>
                      <a:lnTo>
                        <a:pt x="182" y="0"/>
                      </a:lnTo>
                      <a:lnTo>
                        <a:pt x="182" y="170"/>
                      </a:lnTo>
                      <a:lnTo>
                        <a:pt x="146" y="237"/>
                      </a:lnTo>
                      <a:lnTo>
                        <a:pt x="35" y="237"/>
                      </a:lnTo>
                      <a:lnTo>
                        <a:pt x="0" y="1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1109" name="Freeform 506">
              <a:extLst>
                <a:ext uri="{FF2B5EF4-FFF2-40B4-BE49-F238E27FC236}">
                  <a16:creationId xmlns:a16="http://schemas.microsoft.com/office/drawing/2014/main" id="{7587D3E3-361C-1C61-B8CF-0BDAFECC6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" y="1500"/>
              <a:ext cx="181" cy="332"/>
            </a:xfrm>
            <a:custGeom>
              <a:avLst/>
              <a:gdLst>
                <a:gd name="T0" fmla="*/ 1 w 277"/>
                <a:gd name="T1" fmla="*/ 0 h 517"/>
                <a:gd name="T2" fmla="*/ 1 w 277"/>
                <a:gd name="T3" fmla="*/ 0 h 517"/>
                <a:gd name="T4" fmla="*/ 1 w 277"/>
                <a:gd name="T5" fmla="*/ 1 h 517"/>
                <a:gd name="T6" fmla="*/ 1 w 277"/>
                <a:gd name="T7" fmla="*/ 1 h 517"/>
                <a:gd name="T8" fmla="*/ 1 w 277"/>
                <a:gd name="T9" fmla="*/ 1 h 517"/>
                <a:gd name="T10" fmla="*/ 1 w 277"/>
                <a:gd name="T11" fmla="*/ 1 h 517"/>
                <a:gd name="T12" fmla="*/ 1 w 277"/>
                <a:gd name="T13" fmla="*/ 1 h 517"/>
                <a:gd name="T14" fmla="*/ 1 w 277"/>
                <a:gd name="T15" fmla="*/ 1 h 517"/>
                <a:gd name="T16" fmla="*/ 0 w 277"/>
                <a:gd name="T17" fmla="*/ 1 h 517"/>
                <a:gd name="T18" fmla="*/ 0 w 277"/>
                <a:gd name="T19" fmla="*/ 1 h 517"/>
                <a:gd name="T20" fmla="*/ 1 w 277"/>
                <a:gd name="T21" fmla="*/ 1 h 517"/>
                <a:gd name="T22" fmla="*/ 1 w 277"/>
                <a:gd name="T23" fmla="*/ 1 h 517"/>
                <a:gd name="T24" fmla="*/ 1 w 277"/>
                <a:gd name="T25" fmla="*/ 0 h 5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7"/>
                <a:gd name="T40" fmla="*/ 0 h 517"/>
                <a:gd name="T41" fmla="*/ 277 w 277"/>
                <a:gd name="T42" fmla="*/ 517 h 5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7" h="517">
                  <a:moveTo>
                    <a:pt x="89" y="0"/>
                  </a:moveTo>
                  <a:lnTo>
                    <a:pt x="191" y="0"/>
                  </a:lnTo>
                  <a:lnTo>
                    <a:pt x="191" y="105"/>
                  </a:lnTo>
                  <a:lnTo>
                    <a:pt x="225" y="105"/>
                  </a:lnTo>
                  <a:lnTo>
                    <a:pt x="276" y="139"/>
                  </a:lnTo>
                  <a:lnTo>
                    <a:pt x="276" y="415"/>
                  </a:lnTo>
                  <a:lnTo>
                    <a:pt x="225" y="516"/>
                  </a:lnTo>
                  <a:lnTo>
                    <a:pt x="51" y="516"/>
                  </a:lnTo>
                  <a:lnTo>
                    <a:pt x="0" y="415"/>
                  </a:lnTo>
                  <a:lnTo>
                    <a:pt x="0" y="139"/>
                  </a:lnTo>
                  <a:lnTo>
                    <a:pt x="51" y="105"/>
                  </a:lnTo>
                  <a:lnTo>
                    <a:pt x="89" y="105"/>
                  </a:lnTo>
                  <a:lnTo>
                    <a:pt x="89" y="0"/>
                  </a:lnTo>
                </a:path>
              </a:pathLst>
            </a:custGeom>
            <a:solidFill>
              <a:srgbClr val="FFCC99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67" name="Group 507">
            <a:extLst>
              <a:ext uri="{FF2B5EF4-FFF2-40B4-BE49-F238E27FC236}">
                <a16:creationId xmlns:a16="http://schemas.microsoft.com/office/drawing/2014/main" id="{7CD68C83-7C20-5654-EBCE-D116FEA53D67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3352800"/>
            <a:ext cx="434975" cy="852488"/>
            <a:chOff x="1536" y="2112"/>
            <a:chExt cx="274" cy="537"/>
          </a:xfrm>
        </p:grpSpPr>
        <p:grpSp>
          <p:nvGrpSpPr>
            <p:cNvPr id="21101" name="Group 508">
              <a:extLst>
                <a:ext uri="{FF2B5EF4-FFF2-40B4-BE49-F238E27FC236}">
                  <a16:creationId xmlns:a16="http://schemas.microsoft.com/office/drawing/2014/main" id="{F7E30932-B6BF-280F-D664-5D993541460F}"/>
                </a:ext>
              </a:extLst>
            </p:cNvPr>
            <p:cNvGrpSpPr>
              <a:grpSpLocks/>
            </p:cNvGrpSpPr>
            <p:nvPr/>
          </p:nvGrpSpPr>
          <p:grpSpPr bwMode="auto">
            <a:xfrm rot="-117480">
              <a:off x="1599" y="2142"/>
              <a:ext cx="211" cy="311"/>
              <a:chOff x="1569" y="2146"/>
              <a:chExt cx="211" cy="311"/>
            </a:xfrm>
          </p:grpSpPr>
          <p:sp>
            <p:nvSpPr>
              <p:cNvPr id="21106" name="Freeform 509">
                <a:extLst>
                  <a:ext uri="{FF2B5EF4-FFF2-40B4-BE49-F238E27FC236}">
                    <a16:creationId xmlns:a16="http://schemas.microsoft.com/office/drawing/2014/main" id="{C9394037-DFE1-17BF-0B98-6B8336039A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9" y="2146"/>
                <a:ext cx="211" cy="310"/>
              </a:xfrm>
              <a:custGeom>
                <a:avLst/>
                <a:gdLst>
                  <a:gd name="T0" fmla="*/ 10491 w 180"/>
                  <a:gd name="T1" fmla="*/ 0 h 265"/>
                  <a:gd name="T2" fmla="*/ 13062 w 180"/>
                  <a:gd name="T3" fmla="*/ 1357 h 265"/>
                  <a:gd name="T4" fmla="*/ 11797 w 180"/>
                  <a:gd name="T5" fmla="*/ 4101 h 265"/>
                  <a:gd name="T6" fmla="*/ 12981 w 180"/>
                  <a:gd name="T7" fmla="*/ 5289 h 265"/>
                  <a:gd name="T8" fmla="*/ 13178 w 180"/>
                  <a:gd name="T9" fmla="*/ 7558 h 265"/>
                  <a:gd name="T10" fmla="*/ 7622 w 180"/>
                  <a:gd name="T11" fmla="*/ 17103 h 265"/>
                  <a:gd name="T12" fmla="*/ 4675 w 180"/>
                  <a:gd name="T13" fmla="*/ 18318 h 265"/>
                  <a:gd name="T14" fmla="*/ 0 w 180"/>
                  <a:gd name="T15" fmla="*/ 15844 h 265"/>
                  <a:gd name="T16" fmla="*/ 431 w 180"/>
                  <a:gd name="T17" fmla="*/ 11929 h 265"/>
                  <a:gd name="T18" fmla="*/ 5100 w 180"/>
                  <a:gd name="T19" fmla="*/ 3353 h 265"/>
                  <a:gd name="T20" fmla="*/ 7107 w 180"/>
                  <a:gd name="T21" fmla="*/ 2540 h 265"/>
                  <a:gd name="T22" fmla="*/ 8649 w 180"/>
                  <a:gd name="T23" fmla="*/ 2824 h 265"/>
                  <a:gd name="T24" fmla="*/ 10266 w 180"/>
                  <a:gd name="T25" fmla="*/ 1 h 265"/>
                  <a:gd name="T26" fmla="*/ 10491 w 180"/>
                  <a:gd name="T27" fmla="*/ 0 h 26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0"/>
                  <a:gd name="T43" fmla="*/ 0 h 265"/>
                  <a:gd name="T44" fmla="*/ 180 w 180"/>
                  <a:gd name="T45" fmla="*/ 265 h 26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0" h="265">
                    <a:moveTo>
                      <a:pt x="144" y="0"/>
                    </a:moveTo>
                    <a:lnTo>
                      <a:pt x="179" y="20"/>
                    </a:lnTo>
                    <a:lnTo>
                      <a:pt x="161" y="60"/>
                    </a:lnTo>
                    <a:lnTo>
                      <a:pt x="178" y="77"/>
                    </a:lnTo>
                    <a:lnTo>
                      <a:pt x="180" y="109"/>
                    </a:lnTo>
                    <a:lnTo>
                      <a:pt x="104" y="248"/>
                    </a:lnTo>
                    <a:lnTo>
                      <a:pt x="64" y="265"/>
                    </a:lnTo>
                    <a:lnTo>
                      <a:pt x="0" y="229"/>
                    </a:lnTo>
                    <a:lnTo>
                      <a:pt x="6" y="173"/>
                    </a:lnTo>
                    <a:lnTo>
                      <a:pt x="70" y="49"/>
                    </a:lnTo>
                    <a:lnTo>
                      <a:pt x="97" y="37"/>
                    </a:lnTo>
                    <a:lnTo>
                      <a:pt x="119" y="41"/>
                    </a:lnTo>
                    <a:lnTo>
                      <a:pt x="141" y="1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07" name="Freeform 510">
                <a:extLst>
                  <a:ext uri="{FF2B5EF4-FFF2-40B4-BE49-F238E27FC236}">
                    <a16:creationId xmlns:a16="http://schemas.microsoft.com/office/drawing/2014/main" id="{3C591EF7-73D5-64C6-772F-197E23E815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0" y="2201"/>
                <a:ext cx="82" cy="256"/>
              </a:xfrm>
              <a:custGeom>
                <a:avLst/>
                <a:gdLst>
                  <a:gd name="T0" fmla="*/ 74 w 82"/>
                  <a:gd name="T1" fmla="*/ 256 h 256"/>
                  <a:gd name="T2" fmla="*/ 0 w 82"/>
                  <a:gd name="T3" fmla="*/ 210 h 256"/>
                  <a:gd name="T4" fmla="*/ 5 w 82"/>
                  <a:gd name="T5" fmla="*/ 144 h 256"/>
                  <a:gd name="T6" fmla="*/ 82 w 82"/>
                  <a:gd name="T7" fmla="*/ 0 h 256"/>
                  <a:gd name="T8" fmla="*/ 74 w 82"/>
                  <a:gd name="T9" fmla="*/ 256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2"/>
                  <a:gd name="T16" fmla="*/ 0 h 256"/>
                  <a:gd name="T17" fmla="*/ 82 w 82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2" h="256">
                    <a:moveTo>
                      <a:pt x="74" y="256"/>
                    </a:moveTo>
                    <a:lnTo>
                      <a:pt x="0" y="210"/>
                    </a:lnTo>
                    <a:lnTo>
                      <a:pt x="5" y="144"/>
                    </a:lnTo>
                    <a:lnTo>
                      <a:pt x="82" y="0"/>
                    </a:lnTo>
                    <a:lnTo>
                      <a:pt x="74" y="256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02" name="Group 511">
              <a:extLst>
                <a:ext uri="{FF2B5EF4-FFF2-40B4-BE49-F238E27FC236}">
                  <a16:creationId xmlns:a16="http://schemas.microsoft.com/office/drawing/2014/main" id="{757D6E98-BA8C-B1A5-2233-80A8EF00BA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6" y="2112"/>
              <a:ext cx="134" cy="537"/>
              <a:chOff x="2400" y="2016"/>
              <a:chExt cx="134" cy="537"/>
            </a:xfrm>
          </p:grpSpPr>
          <p:sp>
            <p:nvSpPr>
              <p:cNvPr id="21103" name="Freeform 512">
                <a:extLst>
                  <a:ext uri="{FF2B5EF4-FFF2-40B4-BE49-F238E27FC236}">
                    <a16:creationId xmlns:a16="http://schemas.microsoft.com/office/drawing/2014/main" id="{216801D2-4A31-CE58-67AE-ECAF033C77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1" y="2255"/>
                <a:ext cx="1" cy="298"/>
              </a:xfrm>
              <a:custGeom>
                <a:avLst/>
                <a:gdLst>
                  <a:gd name="T0" fmla="*/ 0 w 1"/>
                  <a:gd name="T1" fmla="*/ 0 h 255"/>
                  <a:gd name="T2" fmla="*/ 0 w 1"/>
                  <a:gd name="T3" fmla="*/ 17147 h 255"/>
                  <a:gd name="T4" fmla="*/ 0 60000 65536"/>
                  <a:gd name="T5" fmla="*/ 0 60000 65536"/>
                  <a:gd name="T6" fmla="*/ 0 w 1"/>
                  <a:gd name="T7" fmla="*/ 0 h 255"/>
                  <a:gd name="T8" fmla="*/ 1 w 1"/>
                  <a:gd name="T9" fmla="*/ 255 h 25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55">
                    <a:moveTo>
                      <a:pt x="0" y="0"/>
                    </a:moveTo>
                    <a:lnTo>
                      <a:pt x="0" y="255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04" name="Freeform 513">
                <a:extLst>
                  <a:ext uri="{FF2B5EF4-FFF2-40B4-BE49-F238E27FC236}">
                    <a16:creationId xmlns:a16="http://schemas.microsoft.com/office/drawing/2014/main" id="{E1BCE5E8-75B9-0E83-8014-AD5351C11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0" y="2213"/>
                <a:ext cx="1" cy="300"/>
              </a:xfrm>
              <a:custGeom>
                <a:avLst/>
                <a:gdLst>
                  <a:gd name="T0" fmla="*/ 1 w 1"/>
                  <a:gd name="T1" fmla="*/ 0 h 257"/>
                  <a:gd name="T2" fmla="*/ 0 w 1"/>
                  <a:gd name="T3" fmla="*/ 16745 h 257"/>
                  <a:gd name="T4" fmla="*/ 0 60000 65536"/>
                  <a:gd name="T5" fmla="*/ 0 60000 65536"/>
                  <a:gd name="T6" fmla="*/ 0 w 1"/>
                  <a:gd name="T7" fmla="*/ 0 h 257"/>
                  <a:gd name="T8" fmla="*/ 1 w 1"/>
                  <a:gd name="T9" fmla="*/ 257 h 25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57">
                    <a:moveTo>
                      <a:pt x="1" y="0"/>
                    </a:moveTo>
                    <a:lnTo>
                      <a:pt x="0" y="257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05" name="Freeform 514">
                <a:extLst>
                  <a:ext uri="{FF2B5EF4-FFF2-40B4-BE49-F238E27FC236}">
                    <a16:creationId xmlns:a16="http://schemas.microsoft.com/office/drawing/2014/main" id="{0A2E380F-0BA2-3B87-633F-CD96A1F0D6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0" y="2016"/>
                <a:ext cx="134" cy="385"/>
              </a:xfrm>
              <a:custGeom>
                <a:avLst/>
                <a:gdLst>
                  <a:gd name="T0" fmla="*/ 237 w 126"/>
                  <a:gd name="T1" fmla="*/ 1280 h 329"/>
                  <a:gd name="T2" fmla="*/ 486 w 126"/>
                  <a:gd name="T3" fmla="*/ 0 h 329"/>
                  <a:gd name="T4" fmla="*/ 486 w 126"/>
                  <a:gd name="T5" fmla="*/ 4109 h 329"/>
                  <a:gd name="T6" fmla="*/ 575 w 126"/>
                  <a:gd name="T7" fmla="*/ 4304 h 329"/>
                  <a:gd name="T8" fmla="*/ 667 w 126"/>
                  <a:gd name="T9" fmla="*/ 5397 h 329"/>
                  <a:gd name="T10" fmla="*/ 667 w 126"/>
                  <a:gd name="T11" fmla="*/ 17087 h 329"/>
                  <a:gd name="T12" fmla="*/ 567 w 126"/>
                  <a:gd name="T13" fmla="*/ 20944 h 329"/>
                  <a:gd name="T14" fmla="*/ 153 w 126"/>
                  <a:gd name="T15" fmla="*/ 22971 h 329"/>
                  <a:gd name="T16" fmla="*/ 0 w 126"/>
                  <a:gd name="T17" fmla="*/ 19404 h 329"/>
                  <a:gd name="T18" fmla="*/ 0 w 126"/>
                  <a:gd name="T19" fmla="*/ 7787 h 329"/>
                  <a:gd name="T20" fmla="*/ 107 w 126"/>
                  <a:gd name="T21" fmla="*/ 5855 h 329"/>
                  <a:gd name="T22" fmla="*/ 237 w 126"/>
                  <a:gd name="T23" fmla="*/ 5198 h 329"/>
                  <a:gd name="T24" fmla="*/ 237 w 126"/>
                  <a:gd name="T25" fmla="*/ 1280 h 3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6"/>
                  <a:gd name="T40" fmla="*/ 0 h 329"/>
                  <a:gd name="T41" fmla="*/ 126 w 126"/>
                  <a:gd name="T42" fmla="*/ 329 h 32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6" h="329">
                    <a:moveTo>
                      <a:pt x="45" y="18"/>
                    </a:moveTo>
                    <a:lnTo>
                      <a:pt x="92" y="0"/>
                    </a:lnTo>
                    <a:lnTo>
                      <a:pt x="92" y="59"/>
                    </a:lnTo>
                    <a:lnTo>
                      <a:pt x="110" y="62"/>
                    </a:lnTo>
                    <a:lnTo>
                      <a:pt x="126" y="78"/>
                    </a:lnTo>
                    <a:lnTo>
                      <a:pt x="126" y="245"/>
                    </a:lnTo>
                    <a:lnTo>
                      <a:pt x="108" y="301"/>
                    </a:lnTo>
                    <a:lnTo>
                      <a:pt x="29" y="329"/>
                    </a:lnTo>
                    <a:lnTo>
                      <a:pt x="0" y="279"/>
                    </a:lnTo>
                    <a:lnTo>
                      <a:pt x="0" y="112"/>
                    </a:lnTo>
                    <a:lnTo>
                      <a:pt x="21" y="84"/>
                    </a:lnTo>
                    <a:lnTo>
                      <a:pt x="45" y="74"/>
                    </a:lnTo>
                    <a:lnTo>
                      <a:pt x="45" y="1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568" name="Group 515">
            <a:extLst>
              <a:ext uri="{FF2B5EF4-FFF2-40B4-BE49-F238E27FC236}">
                <a16:creationId xmlns:a16="http://schemas.microsoft.com/office/drawing/2014/main" id="{CC49AA66-0386-1254-CD29-4E2BEB4951C0}"/>
              </a:ext>
            </a:extLst>
          </p:cNvPr>
          <p:cNvGrpSpPr>
            <a:grpSpLocks/>
          </p:cNvGrpSpPr>
          <p:nvPr/>
        </p:nvGrpSpPr>
        <p:grpSpPr bwMode="auto">
          <a:xfrm>
            <a:off x="2924175" y="3352800"/>
            <a:ext cx="434975" cy="852488"/>
            <a:chOff x="1842" y="2112"/>
            <a:chExt cx="274" cy="537"/>
          </a:xfrm>
        </p:grpSpPr>
        <p:grpSp>
          <p:nvGrpSpPr>
            <p:cNvPr id="21094" name="Group 516">
              <a:extLst>
                <a:ext uri="{FF2B5EF4-FFF2-40B4-BE49-F238E27FC236}">
                  <a16:creationId xmlns:a16="http://schemas.microsoft.com/office/drawing/2014/main" id="{59506F75-F776-691B-3B40-8E68BC1200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42" y="2137"/>
              <a:ext cx="211" cy="310"/>
              <a:chOff x="1842" y="2134"/>
              <a:chExt cx="211" cy="310"/>
            </a:xfrm>
          </p:grpSpPr>
          <p:sp>
            <p:nvSpPr>
              <p:cNvPr id="21099" name="Freeform 517">
                <a:extLst>
                  <a:ext uri="{FF2B5EF4-FFF2-40B4-BE49-F238E27FC236}">
                    <a16:creationId xmlns:a16="http://schemas.microsoft.com/office/drawing/2014/main" id="{F1D0DF88-CE66-E40D-6385-F91995E7FD09}"/>
                  </a:ext>
                </a:extLst>
              </p:cNvPr>
              <p:cNvSpPr>
                <a:spLocks/>
              </p:cNvSpPr>
              <p:nvPr/>
            </p:nvSpPr>
            <p:spPr bwMode="auto">
              <a:xfrm rot="147521" flipH="1">
                <a:off x="1842" y="2134"/>
                <a:ext cx="211" cy="310"/>
              </a:xfrm>
              <a:custGeom>
                <a:avLst/>
                <a:gdLst>
                  <a:gd name="T0" fmla="*/ 10491 w 180"/>
                  <a:gd name="T1" fmla="*/ 0 h 265"/>
                  <a:gd name="T2" fmla="*/ 13062 w 180"/>
                  <a:gd name="T3" fmla="*/ 1357 h 265"/>
                  <a:gd name="T4" fmla="*/ 11797 w 180"/>
                  <a:gd name="T5" fmla="*/ 4101 h 265"/>
                  <a:gd name="T6" fmla="*/ 12981 w 180"/>
                  <a:gd name="T7" fmla="*/ 5289 h 265"/>
                  <a:gd name="T8" fmla="*/ 13178 w 180"/>
                  <a:gd name="T9" fmla="*/ 7558 h 265"/>
                  <a:gd name="T10" fmla="*/ 7622 w 180"/>
                  <a:gd name="T11" fmla="*/ 17103 h 265"/>
                  <a:gd name="T12" fmla="*/ 4675 w 180"/>
                  <a:gd name="T13" fmla="*/ 18318 h 265"/>
                  <a:gd name="T14" fmla="*/ 0 w 180"/>
                  <a:gd name="T15" fmla="*/ 15844 h 265"/>
                  <a:gd name="T16" fmla="*/ 431 w 180"/>
                  <a:gd name="T17" fmla="*/ 11929 h 265"/>
                  <a:gd name="T18" fmla="*/ 5100 w 180"/>
                  <a:gd name="T19" fmla="*/ 3353 h 265"/>
                  <a:gd name="T20" fmla="*/ 7107 w 180"/>
                  <a:gd name="T21" fmla="*/ 2540 h 265"/>
                  <a:gd name="T22" fmla="*/ 8649 w 180"/>
                  <a:gd name="T23" fmla="*/ 2824 h 265"/>
                  <a:gd name="T24" fmla="*/ 10266 w 180"/>
                  <a:gd name="T25" fmla="*/ 1 h 265"/>
                  <a:gd name="T26" fmla="*/ 10491 w 180"/>
                  <a:gd name="T27" fmla="*/ 0 h 26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0"/>
                  <a:gd name="T43" fmla="*/ 0 h 265"/>
                  <a:gd name="T44" fmla="*/ 180 w 180"/>
                  <a:gd name="T45" fmla="*/ 265 h 26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0" h="265">
                    <a:moveTo>
                      <a:pt x="144" y="0"/>
                    </a:moveTo>
                    <a:lnTo>
                      <a:pt x="179" y="20"/>
                    </a:lnTo>
                    <a:lnTo>
                      <a:pt x="161" y="60"/>
                    </a:lnTo>
                    <a:lnTo>
                      <a:pt x="178" y="77"/>
                    </a:lnTo>
                    <a:lnTo>
                      <a:pt x="180" y="109"/>
                    </a:lnTo>
                    <a:lnTo>
                      <a:pt x="104" y="248"/>
                    </a:lnTo>
                    <a:lnTo>
                      <a:pt x="64" y="265"/>
                    </a:lnTo>
                    <a:lnTo>
                      <a:pt x="0" y="229"/>
                    </a:lnTo>
                    <a:lnTo>
                      <a:pt x="6" y="173"/>
                    </a:lnTo>
                    <a:lnTo>
                      <a:pt x="70" y="49"/>
                    </a:lnTo>
                    <a:lnTo>
                      <a:pt x="97" y="37"/>
                    </a:lnTo>
                    <a:lnTo>
                      <a:pt x="119" y="41"/>
                    </a:lnTo>
                    <a:lnTo>
                      <a:pt x="141" y="1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00" name="Freeform 518">
                <a:extLst>
                  <a:ext uri="{FF2B5EF4-FFF2-40B4-BE49-F238E27FC236}">
                    <a16:creationId xmlns:a16="http://schemas.microsoft.com/office/drawing/2014/main" id="{78550321-403D-5AD4-74E9-C58537F43D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1" y="2187"/>
                <a:ext cx="75" cy="254"/>
              </a:xfrm>
              <a:custGeom>
                <a:avLst/>
                <a:gdLst>
                  <a:gd name="T0" fmla="*/ 0 w 75"/>
                  <a:gd name="T1" fmla="*/ 254 h 254"/>
                  <a:gd name="T2" fmla="*/ 75 w 75"/>
                  <a:gd name="T3" fmla="*/ 215 h 254"/>
                  <a:gd name="T4" fmla="*/ 73 w 75"/>
                  <a:gd name="T5" fmla="*/ 149 h 254"/>
                  <a:gd name="T6" fmla="*/ 0 w 75"/>
                  <a:gd name="T7" fmla="*/ 0 h 254"/>
                  <a:gd name="T8" fmla="*/ 0 w 75"/>
                  <a:gd name="T9" fmla="*/ 254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254"/>
                  <a:gd name="T17" fmla="*/ 75 w 75"/>
                  <a:gd name="T18" fmla="*/ 254 h 2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254">
                    <a:moveTo>
                      <a:pt x="0" y="254"/>
                    </a:moveTo>
                    <a:lnTo>
                      <a:pt x="75" y="215"/>
                    </a:lnTo>
                    <a:lnTo>
                      <a:pt x="73" y="149"/>
                    </a:lnTo>
                    <a:lnTo>
                      <a:pt x="0" y="0"/>
                    </a:lnTo>
                    <a:lnTo>
                      <a:pt x="0" y="254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095" name="Group 519">
              <a:extLst>
                <a:ext uri="{FF2B5EF4-FFF2-40B4-BE49-F238E27FC236}">
                  <a16:creationId xmlns:a16="http://schemas.microsoft.com/office/drawing/2014/main" id="{F9B1BE25-1BC4-909C-AED6-0D637E2FEB9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982" y="2112"/>
              <a:ext cx="134" cy="537"/>
              <a:chOff x="2400" y="2016"/>
              <a:chExt cx="134" cy="537"/>
            </a:xfrm>
          </p:grpSpPr>
          <p:sp>
            <p:nvSpPr>
              <p:cNvPr id="21096" name="Freeform 520">
                <a:extLst>
                  <a:ext uri="{FF2B5EF4-FFF2-40B4-BE49-F238E27FC236}">
                    <a16:creationId xmlns:a16="http://schemas.microsoft.com/office/drawing/2014/main" id="{1BF20064-7AB5-436A-9840-806EDD93CD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1" y="2255"/>
                <a:ext cx="1" cy="298"/>
              </a:xfrm>
              <a:custGeom>
                <a:avLst/>
                <a:gdLst>
                  <a:gd name="T0" fmla="*/ 0 w 1"/>
                  <a:gd name="T1" fmla="*/ 0 h 255"/>
                  <a:gd name="T2" fmla="*/ 0 w 1"/>
                  <a:gd name="T3" fmla="*/ 17147 h 255"/>
                  <a:gd name="T4" fmla="*/ 0 60000 65536"/>
                  <a:gd name="T5" fmla="*/ 0 60000 65536"/>
                  <a:gd name="T6" fmla="*/ 0 w 1"/>
                  <a:gd name="T7" fmla="*/ 0 h 255"/>
                  <a:gd name="T8" fmla="*/ 1 w 1"/>
                  <a:gd name="T9" fmla="*/ 255 h 25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55">
                    <a:moveTo>
                      <a:pt x="0" y="0"/>
                    </a:moveTo>
                    <a:lnTo>
                      <a:pt x="0" y="255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97" name="Freeform 521">
                <a:extLst>
                  <a:ext uri="{FF2B5EF4-FFF2-40B4-BE49-F238E27FC236}">
                    <a16:creationId xmlns:a16="http://schemas.microsoft.com/office/drawing/2014/main" id="{BCD92D73-755B-C613-129B-C478CC156E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0" y="2213"/>
                <a:ext cx="1" cy="300"/>
              </a:xfrm>
              <a:custGeom>
                <a:avLst/>
                <a:gdLst>
                  <a:gd name="T0" fmla="*/ 1 w 1"/>
                  <a:gd name="T1" fmla="*/ 0 h 257"/>
                  <a:gd name="T2" fmla="*/ 0 w 1"/>
                  <a:gd name="T3" fmla="*/ 16745 h 257"/>
                  <a:gd name="T4" fmla="*/ 0 60000 65536"/>
                  <a:gd name="T5" fmla="*/ 0 60000 65536"/>
                  <a:gd name="T6" fmla="*/ 0 w 1"/>
                  <a:gd name="T7" fmla="*/ 0 h 257"/>
                  <a:gd name="T8" fmla="*/ 1 w 1"/>
                  <a:gd name="T9" fmla="*/ 257 h 25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57">
                    <a:moveTo>
                      <a:pt x="1" y="0"/>
                    </a:moveTo>
                    <a:lnTo>
                      <a:pt x="0" y="257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98" name="Freeform 522">
                <a:extLst>
                  <a:ext uri="{FF2B5EF4-FFF2-40B4-BE49-F238E27FC236}">
                    <a16:creationId xmlns:a16="http://schemas.microsoft.com/office/drawing/2014/main" id="{1F8CC13D-48D7-CD60-0938-A21BA257E4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0" y="2016"/>
                <a:ext cx="134" cy="385"/>
              </a:xfrm>
              <a:custGeom>
                <a:avLst/>
                <a:gdLst>
                  <a:gd name="T0" fmla="*/ 237 w 126"/>
                  <a:gd name="T1" fmla="*/ 1280 h 329"/>
                  <a:gd name="T2" fmla="*/ 486 w 126"/>
                  <a:gd name="T3" fmla="*/ 0 h 329"/>
                  <a:gd name="T4" fmla="*/ 486 w 126"/>
                  <a:gd name="T5" fmla="*/ 4109 h 329"/>
                  <a:gd name="T6" fmla="*/ 575 w 126"/>
                  <a:gd name="T7" fmla="*/ 4304 h 329"/>
                  <a:gd name="T8" fmla="*/ 667 w 126"/>
                  <a:gd name="T9" fmla="*/ 5397 h 329"/>
                  <a:gd name="T10" fmla="*/ 667 w 126"/>
                  <a:gd name="T11" fmla="*/ 17087 h 329"/>
                  <a:gd name="T12" fmla="*/ 567 w 126"/>
                  <a:gd name="T13" fmla="*/ 20944 h 329"/>
                  <a:gd name="T14" fmla="*/ 153 w 126"/>
                  <a:gd name="T15" fmla="*/ 22971 h 329"/>
                  <a:gd name="T16" fmla="*/ 0 w 126"/>
                  <a:gd name="T17" fmla="*/ 19404 h 329"/>
                  <a:gd name="T18" fmla="*/ 0 w 126"/>
                  <a:gd name="T19" fmla="*/ 7787 h 329"/>
                  <a:gd name="T20" fmla="*/ 107 w 126"/>
                  <a:gd name="T21" fmla="*/ 5855 h 329"/>
                  <a:gd name="T22" fmla="*/ 237 w 126"/>
                  <a:gd name="T23" fmla="*/ 5198 h 329"/>
                  <a:gd name="T24" fmla="*/ 237 w 126"/>
                  <a:gd name="T25" fmla="*/ 1280 h 3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6"/>
                  <a:gd name="T40" fmla="*/ 0 h 329"/>
                  <a:gd name="T41" fmla="*/ 126 w 126"/>
                  <a:gd name="T42" fmla="*/ 329 h 32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6" h="329">
                    <a:moveTo>
                      <a:pt x="45" y="18"/>
                    </a:moveTo>
                    <a:lnTo>
                      <a:pt x="92" y="0"/>
                    </a:lnTo>
                    <a:lnTo>
                      <a:pt x="92" y="59"/>
                    </a:lnTo>
                    <a:lnTo>
                      <a:pt x="110" y="62"/>
                    </a:lnTo>
                    <a:lnTo>
                      <a:pt x="126" y="78"/>
                    </a:lnTo>
                    <a:lnTo>
                      <a:pt x="126" y="245"/>
                    </a:lnTo>
                    <a:lnTo>
                      <a:pt x="108" y="301"/>
                    </a:lnTo>
                    <a:lnTo>
                      <a:pt x="29" y="329"/>
                    </a:lnTo>
                    <a:lnTo>
                      <a:pt x="0" y="279"/>
                    </a:lnTo>
                    <a:lnTo>
                      <a:pt x="0" y="112"/>
                    </a:lnTo>
                    <a:lnTo>
                      <a:pt x="21" y="84"/>
                    </a:lnTo>
                    <a:lnTo>
                      <a:pt x="45" y="74"/>
                    </a:lnTo>
                    <a:lnTo>
                      <a:pt x="45" y="1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569" name="Group 523">
            <a:extLst>
              <a:ext uri="{FF2B5EF4-FFF2-40B4-BE49-F238E27FC236}">
                <a16:creationId xmlns:a16="http://schemas.microsoft.com/office/drawing/2014/main" id="{527692B4-25C1-5251-D7CF-9EE52E669B7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038600" y="3352800"/>
            <a:ext cx="563563" cy="774700"/>
            <a:chOff x="3456" y="2064"/>
            <a:chExt cx="355" cy="488"/>
          </a:xfrm>
        </p:grpSpPr>
        <p:sp>
          <p:nvSpPr>
            <p:cNvPr id="21088" name="Freeform 524">
              <a:extLst>
                <a:ext uri="{FF2B5EF4-FFF2-40B4-BE49-F238E27FC236}">
                  <a16:creationId xmlns:a16="http://schemas.microsoft.com/office/drawing/2014/main" id="{510BCF2F-F9BF-512D-655B-477A3442C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2076"/>
              <a:ext cx="211" cy="310"/>
            </a:xfrm>
            <a:custGeom>
              <a:avLst/>
              <a:gdLst>
                <a:gd name="T0" fmla="*/ 10491 w 180"/>
                <a:gd name="T1" fmla="*/ 0 h 265"/>
                <a:gd name="T2" fmla="*/ 13062 w 180"/>
                <a:gd name="T3" fmla="*/ 1357 h 265"/>
                <a:gd name="T4" fmla="*/ 11797 w 180"/>
                <a:gd name="T5" fmla="*/ 4101 h 265"/>
                <a:gd name="T6" fmla="*/ 12981 w 180"/>
                <a:gd name="T7" fmla="*/ 5289 h 265"/>
                <a:gd name="T8" fmla="*/ 13178 w 180"/>
                <a:gd name="T9" fmla="*/ 7558 h 265"/>
                <a:gd name="T10" fmla="*/ 7622 w 180"/>
                <a:gd name="T11" fmla="*/ 17103 h 265"/>
                <a:gd name="T12" fmla="*/ 4675 w 180"/>
                <a:gd name="T13" fmla="*/ 18318 h 265"/>
                <a:gd name="T14" fmla="*/ 0 w 180"/>
                <a:gd name="T15" fmla="*/ 15844 h 265"/>
                <a:gd name="T16" fmla="*/ 431 w 180"/>
                <a:gd name="T17" fmla="*/ 11929 h 265"/>
                <a:gd name="T18" fmla="*/ 5100 w 180"/>
                <a:gd name="T19" fmla="*/ 3353 h 265"/>
                <a:gd name="T20" fmla="*/ 7107 w 180"/>
                <a:gd name="T21" fmla="*/ 2540 h 265"/>
                <a:gd name="T22" fmla="*/ 8649 w 180"/>
                <a:gd name="T23" fmla="*/ 2824 h 265"/>
                <a:gd name="T24" fmla="*/ 10266 w 180"/>
                <a:gd name="T25" fmla="*/ 1 h 265"/>
                <a:gd name="T26" fmla="*/ 10491 w 180"/>
                <a:gd name="T27" fmla="*/ 0 h 2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0"/>
                <a:gd name="T43" fmla="*/ 0 h 265"/>
                <a:gd name="T44" fmla="*/ 180 w 180"/>
                <a:gd name="T45" fmla="*/ 265 h 26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0" h="265">
                  <a:moveTo>
                    <a:pt x="144" y="0"/>
                  </a:moveTo>
                  <a:lnTo>
                    <a:pt x="179" y="20"/>
                  </a:lnTo>
                  <a:lnTo>
                    <a:pt x="161" y="60"/>
                  </a:lnTo>
                  <a:lnTo>
                    <a:pt x="178" y="77"/>
                  </a:lnTo>
                  <a:lnTo>
                    <a:pt x="180" y="109"/>
                  </a:lnTo>
                  <a:lnTo>
                    <a:pt x="104" y="248"/>
                  </a:lnTo>
                  <a:lnTo>
                    <a:pt x="64" y="265"/>
                  </a:lnTo>
                  <a:lnTo>
                    <a:pt x="0" y="229"/>
                  </a:lnTo>
                  <a:lnTo>
                    <a:pt x="6" y="173"/>
                  </a:lnTo>
                  <a:lnTo>
                    <a:pt x="70" y="49"/>
                  </a:lnTo>
                  <a:lnTo>
                    <a:pt x="97" y="37"/>
                  </a:lnTo>
                  <a:lnTo>
                    <a:pt x="119" y="41"/>
                  </a:lnTo>
                  <a:lnTo>
                    <a:pt x="141" y="1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89" name="Freeform 525">
              <a:extLst>
                <a:ext uri="{FF2B5EF4-FFF2-40B4-BE49-F238E27FC236}">
                  <a16:creationId xmlns:a16="http://schemas.microsoft.com/office/drawing/2014/main" id="{363050EF-5FA1-1E46-C885-70A1166E4F6D}"/>
                </a:ext>
              </a:extLst>
            </p:cNvPr>
            <p:cNvSpPr>
              <a:spLocks/>
            </p:cNvSpPr>
            <p:nvPr/>
          </p:nvSpPr>
          <p:spPr bwMode="auto">
            <a:xfrm rot="-1371156">
              <a:off x="3456" y="2094"/>
              <a:ext cx="145" cy="327"/>
            </a:xfrm>
            <a:custGeom>
              <a:avLst/>
              <a:gdLst>
                <a:gd name="T0" fmla="*/ 3 w 173"/>
                <a:gd name="T1" fmla="*/ 3 h 375"/>
                <a:gd name="T2" fmla="*/ 3 w 173"/>
                <a:gd name="T3" fmla="*/ 0 h 375"/>
                <a:gd name="T4" fmla="*/ 3 w 173"/>
                <a:gd name="T5" fmla="*/ 3 h 375"/>
                <a:gd name="T6" fmla="*/ 3 w 173"/>
                <a:gd name="T7" fmla="*/ 3 h 375"/>
                <a:gd name="T8" fmla="*/ 3 w 173"/>
                <a:gd name="T9" fmla="*/ 3 h 375"/>
                <a:gd name="T10" fmla="*/ 3 w 173"/>
                <a:gd name="T11" fmla="*/ 7 h 375"/>
                <a:gd name="T12" fmla="*/ 3 w 173"/>
                <a:gd name="T13" fmla="*/ 9 h 375"/>
                <a:gd name="T14" fmla="*/ 3 w 173"/>
                <a:gd name="T15" fmla="*/ 9 h 375"/>
                <a:gd name="T16" fmla="*/ 0 w 173"/>
                <a:gd name="T17" fmla="*/ 8 h 375"/>
                <a:gd name="T18" fmla="*/ 0 w 173"/>
                <a:gd name="T19" fmla="*/ 3 h 375"/>
                <a:gd name="T20" fmla="*/ 3 w 173"/>
                <a:gd name="T21" fmla="*/ 3 h 375"/>
                <a:gd name="T22" fmla="*/ 3 w 173"/>
                <a:gd name="T23" fmla="*/ 3 h 375"/>
                <a:gd name="T24" fmla="*/ 3 w 173"/>
                <a:gd name="T25" fmla="*/ 3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3"/>
                <a:gd name="T40" fmla="*/ 0 h 375"/>
                <a:gd name="T41" fmla="*/ 173 w 173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3" h="375">
                  <a:moveTo>
                    <a:pt x="63" y="15"/>
                  </a:moveTo>
                  <a:lnTo>
                    <a:pt x="126" y="0"/>
                  </a:lnTo>
                  <a:lnTo>
                    <a:pt x="126" y="67"/>
                  </a:lnTo>
                  <a:lnTo>
                    <a:pt x="151" y="71"/>
                  </a:lnTo>
                  <a:lnTo>
                    <a:pt x="173" y="88"/>
                  </a:lnTo>
                  <a:lnTo>
                    <a:pt x="173" y="279"/>
                  </a:lnTo>
                  <a:lnTo>
                    <a:pt x="148" y="343"/>
                  </a:lnTo>
                  <a:lnTo>
                    <a:pt x="40" y="375"/>
                  </a:lnTo>
                  <a:lnTo>
                    <a:pt x="0" y="318"/>
                  </a:lnTo>
                  <a:lnTo>
                    <a:pt x="0" y="127"/>
                  </a:lnTo>
                  <a:lnTo>
                    <a:pt x="29" y="96"/>
                  </a:lnTo>
                  <a:lnTo>
                    <a:pt x="61" y="85"/>
                  </a:lnTo>
                  <a:lnTo>
                    <a:pt x="62" y="15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090" name="Group 526">
              <a:extLst>
                <a:ext uri="{FF2B5EF4-FFF2-40B4-BE49-F238E27FC236}">
                  <a16:creationId xmlns:a16="http://schemas.microsoft.com/office/drawing/2014/main" id="{57FE65F3-BC46-835A-6DCA-D88355E29F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1" y="2064"/>
              <a:ext cx="125" cy="488"/>
              <a:chOff x="1425" y="2304"/>
              <a:chExt cx="173" cy="560"/>
            </a:xfrm>
          </p:grpSpPr>
          <p:sp>
            <p:nvSpPr>
              <p:cNvPr id="21091" name="Line 527">
                <a:extLst>
                  <a:ext uri="{FF2B5EF4-FFF2-40B4-BE49-F238E27FC236}">
                    <a16:creationId xmlns:a16="http://schemas.microsoft.com/office/drawing/2014/main" id="{15C77F0A-F9B9-968C-F1FC-7D84D34CD8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4" y="2609"/>
                <a:ext cx="0" cy="25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92" name="Line 528">
                <a:extLst>
                  <a:ext uri="{FF2B5EF4-FFF2-40B4-BE49-F238E27FC236}">
                    <a16:creationId xmlns:a16="http://schemas.microsoft.com/office/drawing/2014/main" id="{A674DC08-AFBE-6230-6DA4-21F24F1FA2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9" y="2567"/>
                <a:ext cx="0" cy="25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93" name="Freeform 529">
                <a:extLst>
                  <a:ext uri="{FF2B5EF4-FFF2-40B4-BE49-F238E27FC236}">
                    <a16:creationId xmlns:a16="http://schemas.microsoft.com/office/drawing/2014/main" id="{D0F1D315-1458-BEFD-6649-29F51AA6AD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5" y="2304"/>
                <a:ext cx="173" cy="375"/>
              </a:xfrm>
              <a:custGeom>
                <a:avLst/>
                <a:gdLst>
                  <a:gd name="T0" fmla="*/ 63 w 173"/>
                  <a:gd name="T1" fmla="*/ 15 h 375"/>
                  <a:gd name="T2" fmla="*/ 126 w 173"/>
                  <a:gd name="T3" fmla="*/ 0 h 375"/>
                  <a:gd name="T4" fmla="*/ 126 w 173"/>
                  <a:gd name="T5" fmla="*/ 67 h 375"/>
                  <a:gd name="T6" fmla="*/ 151 w 173"/>
                  <a:gd name="T7" fmla="*/ 71 h 375"/>
                  <a:gd name="T8" fmla="*/ 173 w 173"/>
                  <a:gd name="T9" fmla="*/ 88 h 375"/>
                  <a:gd name="T10" fmla="*/ 173 w 173"/>
                  <a:gd name="T11" fmla="*/ 279 h 375"/>
                  <a:gd name="T12" fmla="*/ 148 w 173"/>
                  <a:gd name="T13" fmla="*/ 343 h 375"/>
                  <a:gd name="T14" fmla="*/ 40 w 173"/>
                  <a:gd name="T15" fmla="*/ 375 h 375"/>
                  <a:gd name="T16" fmla="*/ 0 w 173"/>
                  <a:gd name="T17" fmla="*/ 318 h 375"/>
                  <a:gd name="T18" fmla="*/ 0 w 173"/>
                  <a:gd name="T19" fmla="*/ 127 h 375"/>
                  <a:gd name="T20" fmla="*/ 29 w 173"/>
                  <a:gd name="T21" fmla="*/ 96 h 375"/>
                  <a:gd name="T22" fmla="*/ 61 w 173"/>
                  <a:gd name="T23" fmla="*/ 85 h 375"/>
                  <a:gd name="T24" fmla="*/ 62 w 173"/>
                  <a:gd name="T25" fmla="*/ 15 h 3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3"/>
                  <a:gd name="T40" fmla="*/ 0 h 375"/>
                  <a:gd name="T41" fmla="*/ 173 w 173"/>
                  <a:gd name="T42" fmla="*/ 375 h 3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3" h="375">
                    <a:moveTo>
                      <a:pt x="63" y="15"/>
                    </a:moveTo>
                    <a:lnTo>
                      <a:pt x="126" y="0"/>
                    </a:lnTo>
                    <a:lnTo>
                      <a:pt x="126" y="67"/>
                    </a:lnTo>
                    <a:lnTo>
                      <a:pt x="151" y="71"/>
                    </a:lnTo>
                    <a:lnTo>
                      <a:pt x="173" y="88"/>
                    </a:lnTo>
                    <a:lnTo>
                      <a:pt x="173" y="279"/>
                    </a:lnTo>
                    <a:lnTo>
                      <a:pt x="148" y="343"/>
                    </a:lnTo>
                    <a:lnTo>
                      <a:pt x="40" y="375"/>
                    </a:lnTo>
                    <a:lnTo>
                      <a:pt x="0" y="318"/>
                    </a:lnTo>
                    <a:lnTo>
                      <a:pt x="0" y="127"/>
                    </a:lnTo>
                    <a:lnTo>
                      <a:pt x="29" y="96"/>
                    </a:lnTo>
                    <a:lnTo>
                      <a:pt x="61" y="85"/>
                    </a:lnTo>
                    <a:lnTo>
                      <a:pt x="62" y="15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570" name="Group 530">
            <a:extLst>
              <a:ext uri="{FF2B5EF4-FFF2-40B4-BE49-F238E27FC236}">
                <a16:creationId xmlns:a16="http://schemas.microsoft.com/office/drawing/2014/main" id="{90F80AD9-3BFE-0A26-C7AD-909ED7FBDB0C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3200400"/>
            <a:ext cx="400050" cy="1193800"/>
            <a:chOff x="1152" y="2016"/>
            <a:chExt cx="252" cy="752"/>
          </a:xfrm>
        </p:grpSpPr>
        <p:grpSp>
          <p:nvGrpSpPr>
            <p:cNvPr id="21075" name="Group 531">
              <a:extLst>
                <a:ext uri="{FF2B5EF4-FFF2-40B4-BE49-F238E27FC236}">
                  <a16:creationId xmlns:a16="http://schemas.microsoft.com/office/drawing/2014/main" id="{905E3884-BCEC-31BB-DB57-546432CF90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2016"/>
              <a:ext cx="84" cy="621"/>
              <a:chOff x="3936" y="3648"/>
              <a:chExt cx="197" cy="769"/>
            </a:xfrm>
          </p:grpSpPr>
          <p:sp>
            <p:nvSpPr>
              <p:cNvPr id="21083" name="Line 532">
                <a:extLst>
                  <a:ext uri="{FF2B5EF4-FFF2-40B4-BE49-F238E27FC236}">
                    <a16:creationId xmlns:a16="http://schemas.microsoft.com/office/drawing/2014/main" id="{BA47EB95-62E2-DEF0-73F2-1F01CE70CD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23" y="4067"/>
                <a:ext cx="0" cy="3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84" name="Line 533">
                <a:extLst>
                  <a:ext uri="{FF2B5EF4-FFF2-40B4-BE49-F238E27FC236}">
                    <a16:creationId xmlns:a16="http://schemas.microsoft.com/office/drawing/2014/main" id="{351B6163-CFD4-31EA-0CA5-1B72B2EF2B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46" y="4009"/>
                <a:ext cx="0" cy="3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85" name="Freeform 534">
                <a:extLst>
                  <a:ext uri="{FF2B5EF4-FFF2-40B4-BE49-F238E27FC236}">
                    <a16:creationId xmlns:a16="http://schemas.microsoft.com/office/drawing/2014/main" id="{D95325F6-F3BB-0D9D-7169-C4991FBFD86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936" y="3648"/>
                <a:ext cx="197" cy="515"/>
              </a:xfrm>
              <a:custGeom>
                <a:avLst/>
                <a:gdLst>
                  <a:gd name="T0" fmla="*/ 2116 w 173"/>
                  <a:gd name="T1" fmla="*/ 81139 h 375"/>
                  <a:gd name="T2" fmla="*/ 4184 w 173"/>
                  <a:gd name="T3" fmla="*/ 0 h 375"/>
                  <a:gd name="T4" fmla="*/ 4184 w 173"/>
                  <a:gd name="T5" fmla="*/ 351134 h 375"/>
                  <a:gd name="T6" fmla="*/ 5030 w 173"/>
                  <a:gd name="T7" fmla="*/ 374710 h 375"/>
                  <a:gd name="T8" fmla="*/ 5760 w 173"/>
                  <a:gd name="T9" fmla="*/ 462437 h 375"/>
                  <a:gd name="T10" fmla="*/ 5760 w 173"/>
                  <a:gd name="T11" fmla="*/ 1462527 h 375"/>
                  <a:gd name="T12" fmla="*/ 4941 w 173"/>
                  <a:gd name="T13" fmla="*/ 1801578 h 375"/>
                  <a:gd name="T14" fmla="*/ 1327 w 173"/>
                  <a:gd name="T15" fmla="*/ 1967696 h 375"/>
                  <a:gd name="T16" fmla="*/ 0 w 173"/>
                  <a:gd name="T17" fmla="*/ 1670421 h 375"/>
                  <a:gd name="T18" fmla="*/ 0 w 173"/>
                  <a:gd name="T19" fmla="*/ 663950 h 375"/>
                  <a:gd name="T20" fmla="*/ 980 w 173"/>
                  <a:gd name="T21" fmla="*/ 504668 h 375"/>
                  <a:gd name="T22" fmla="*/ 2025 w 173"/>
                  <a:gd name="T23" fmla="*/ 448234 h 375"/>
                  <a:gd name="T24" fmla="*/ 2095 w 173"/>
                  <a:gd name="T25" fmla="*/ 81139 h 3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3"/>
                  <a:gd name="T40" fmla="*/ 0 h 375"/>
                  <a:gd name="T41" fmla="*/ 173 w 173"/>
                  <a:gd name="T42" fmla="*/ 375 h 3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3" h="375">
                    <a:moveTo>
                      <a:pt x="63" y="15"/>
                    </a:moveTo>
                    <a:lnTo>
                      <a:pt x="126" y="0"/>
                    </a:lnTo>
                    <a:lnTo>
                      <a:pt x="126" y="67"/>
                    </a:lnTo>
                    <a:lnTo>
                      <a:pt x="151" y="71"/>
                    </a:lnTo>
                    <a:lnTo>
                      <a:pt x="173" y="88"/>
                    </a:lnTo>
                    <a:lnTo>
                      <a:pt x="173" y="279"/>
                    </a:lnTo>
                    <a:lnTo>
                      <a:pt x="148" y="343"/>
                    </a:lnTo>
                    <a:lnTo>
                      <a:pt x="40" y="375"/>
                    </a:lnTo>
                    <a:lnTo>
                      <a:pt x="0" y="318"/>
                    </a:lnTo>
                    <a:lnTo>
                      <a:pt x="0" y="127"/>
                    </a:lnTo>
                    <a:lnTo>
                      <a:pt x="29" y="96"/>
                    </a:lnTo>
                    <a:lnTo>
                      <a:pt x="61" y="85"/>
                    </a:lnTo>
                    <a:lnTo>
                      <a:pt x="62" y="1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86" name="Line 535">
                <a:extLst>
                  <a:ext uri="{FF2B5EF4-FFF2-40B4-BE49-F238E27FC236}">
                    <a16:creationId xmlns:a16="http://schemas.microsoft.com/office/drawing/2014/main" id="{CC8C1EC4-9813-B3A5-C583-70C266E5B9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60" y="3800"/>
                <a:ext cx="144" cy="2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87" name="Line 536">
                <a:extLst>
                  <a:ext uri="{FF2B5EF4-FFF2-40B4-BE49-F238E27FC236}">
                    <a16:creationId xmlns:a16="http://schemas.microsoft.com/office/drawing/2014/main" id="{480A0C0F-44FE-BED8-A1D0-D2FFD911B8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44" y="3784"/>
                <a:ext cx="168" cy="3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076" name="Group 537">
              <a:extLst>
                <a:ext uri="{FF2B5EF4-FFF2-40B4-BE49-F238E27FC236}">
                  <a16:creationId xmlns:a16="http://schemas.microsoft.com/office/drawing/2014/main" id="{1DE74F16-0057-62F4-ED87-D966B146A41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226" y="2134"/>
              <a:ext cx="178" cy="634"/>
              <a:chOff x="1208" y="3056"/>
              <a:chExt cx="204" cy="728"/>
            </a:xfrm>
          </p:grpSpPr>
          <p:sp>
            <p:nvSpPr>
              <p:cNvPr id="21077" name="Freeform 538">
                <a:extLst>
                  <a:ext uri="{FF2B5EF4-FFF2-40B4-BE49-F238E27FC236}">
                    <a16:creationId xmlns:a16="http://schemas.microsoft.com/office/drawing/2014/main" id="{259A0EAD-84E9-FDD1-53B2-9FCFE65860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6" y="3330"/>
                <a:ext cx="1" cy="446"/>
              </a:xfrm>
              <a:custGeom>
                <a:avLst/>
                <a:gdLst>
                  <a:gd name="T0" fmla="*/ 0 w 1"/>
                  <a:gd name="T1" fmla="*/ 0 h 446"/>
                  <a:gd name="T2" fmla="*/ 0 w 1"/>
                  <a:gd name="T3" fmla="*/ 446 h 446"/>
                  <a:gd name="T4" fmla="*/ 0 60000 65536"/>
                  <a:gd name="T5" fmla="*/ 0 60000 65536"/>
                  <a:gd name="T6" fmla="*/ 0 w 1"/>
                  <a:gd name="T7" fmla="*/ 0 h 446"/>
                  <a:gd name="T8" fmla="*/ 1 w 1"/>
                  <a:gd name="T9" fmla="*/ 446 h 44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446">
                    <a:moveTo>
                      <a:pt x="0" y="0"/>
                    </a:moveTo>
                    <a:lnTo>
                      <a:pt x="0" y="446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078" name="Group 539">
                <a:extLst>
                  <a:ext uri="{FF2B5EF4-FFF2-40B4-BE49-F238E27FC236}">
                    <a16:creationId xmlns:a16="http://schemas.microsoft.com/office/drawing/2014/main" id="{E7E04EFB-1C1E-DB3E-4D37-70E69F2F63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8" y="3056"/>
                <a:ext cx="204" cy="372"/>
                <a:chOff x="2496" y="2112"/>
                <a:chExt cx="181" cy="333"/>
              </a:xfrm>
            </p:grpSpPr>
            <p:sp>
              <p:nvSpPr>
                <p:cNvPr id="21080" name="Freeform 540">
                  <a:extLst>
                    <a:ext uri="{FF2B5EF4-FFF2-40B4-BE49-F238E27FC236}">
                      <a16:creationId xmlns:a16="http://schemas.microsoft.com/office/drawing/2014/main" id="{91C70755-A0D4-E1EB-6BFD-67C5626BAD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6" y="2112"/>
                  <a:ext cx="181" cy="333"/>
                </a:xfrm>
                <a:custGeom>
                  <a:avLst/>
                  <a:gdLst>
                    <a:gd name="T0" fmla="*/ 1 w 277"/>
                    <a:gd name="T1" fmla="*/ 0 h 517"/>
                    <a:gd name="T2" fmla="*/ 1 w 277"/>
                    <a:gd name="T3" fmla="*/ 0 h 517"/>
                    <a:gd name="T4" fmla="*/ 1 w 277"/>
                    <a:gd name="T5" fmla="*/ 1 h 517"/>
                    <a:gd name="T6" fmla="*/ 1 w 277"/>
                    <a:gd name="T7" fmla="*/ 1 h 517"/>
                    <a:gd name="T8" fmla="*/ 1 w 277"/>
                    <a:gd name="T9" fmla="*/ 1 h 517"/>
                    <a:gd name="T10" fmla="*/ 1 w 277"/>
                    <a:gd name="T11" fmla="*/ 1 h 517"/>
                    <a:gd name="T12" fmla="*/ 1 w 277"/>
                    <a:gd name="T13" fmla="*/ 1 h 517"/>
                    <a:gd name="T14" fmla="*/ 1 w 277"/>
                    <a:gd name="T15" fmla="*/ 1 h 517"/>
                    <a:gd name="T16" fmla="*/ 0 w 277"/>
                    <a:gd name="T17" fmla="*/ 1 h 517"/>
                    <a:gd name="T18" fmla="*/ 0 w 277"/>
                    <a:gd name="T19" fmla="*/ 1 h 517"/>
                    <a:gd name="T20" fmla="*/ 1 w 277"/>
                    <a:gd name="T21" fmla="*/ 1 h 517"/>
                    <a:gd name="T22" fmla="*/ 1 w 277"/>
                    <a:gd name="T23" fmla="*/ 1 h 517"/>
                    <a:gd name="T24" fmla="*/ 1 w 277"/>
                    <a:gd name="T25" fmla="*/ 0 h 5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77"/>
                    <a:gd name="T40" fmla="*/ 0 h 517"/>
                    <a:gd name="T41" fmla="*/ 277 w 277"/>
                    <a:gd name="T42" fmla="*/ 517 h 5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77" h="517">
                      <a:moveTo>
                        <a:pt x="89" y="0"/>
                      </a:moveTo>
                      <a:lnTo>
                        <a:pt x="191" y="0"/>
                      </a:lnTo>
                      <a:lnTo>
                        <a:pt x="191" y="105"/>
                      </a:lnTo>
                      <a:lnTo>
                        <a:pt x="225" y="105"/>
                      </a:lnTo>
                      <a:lnTo>
                        <a:pt x="276" y="139"/>
                      </a:lnTo>
                      <a:lnTo>
                        <a:pt x="276" y="415"/>
                      </a:lnTo>
                      <a:lnTo>
                        <a:pt x="225" y="516"/>
                      </a:lnTo>
                      <a:lnTo>
                        <a:pt x="51" y="516"/>
                      </a:lnTo>
                      <a:lnTo>
                        <a:pt x="0" y="415"/>
                      </a:lnTo>
                      <a:lnTo>
                        <a:pt x="0" y="139"/>
                      </a:lnTo>
                      <a:lnTo>
                        <a:pt x="51" y="105"/>
                      </a:lnTo>
                      <a:lnTo>
                        <a:pt x="89" y="105"/>
                      </a:lnTo>
                      <a:lnTo>
                        <a:pt x="89" y="0"/>
                      </a:lnTo>
                    </a:path>
                  </a:pathLst>
                </a:custGeom>
                <a:solidFill>
                  <a:schemeClr val="bg1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81" name="Line 541">
                  <a:extLst>
                    <a:ext uri="{FF2B5EF4-FFF2-40B4-BE49-F238E27FC236}">
                      <a16:creationId xmlns:a16="http://schemas.microsoft.com/office/drawing/2014/main" id="{D48BF049-BE65-6325-C75F-EBEC1D841E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32" y="2184"/>
                  <a:ext cx="111" cy="2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82" name="Line 542">
                  <a:extLst>
                    <a:ext uri="{FF2B5EF4-FFF2-40B4-BE49-F238E27FC236}">
                      <a16:creationId xmlns:a16="http://schemas.microsoft.com/office/drawing/2014/main" id="{B0280D19-CB24-0267-4769-B46585A9FF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29" y="2186"/>
                  <a:ext cx="113" cy="2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079" name="Freeform 543">
                <a:extLst>
                  <a:ext uri="{FF2B5EF4-FFF2-40B4-BE49-F238E27FC236}">
                    <a16:creationId xmlns:a16="http://schemas.microsoft.com/office/drawing/2014/main" id="{FF5EA55C-23B4-8823-62FB-C33EA3A282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8" y="3338"/>
                <a:ext cx="1" cy="446"/>
              </a:xfrm>
              <a:custGeom>
                <a:avLst/>
                <a:gdLst>
                  <a:gd name="T0" fmla="*/ 0 w 1"/>
                  <a:gd name="T1" fmla="*/ 0 h 446"/>
                  <a:gd name="T2" fmla="*/ 0 w 1"/>
                  <a:gd name="T3" fmla="*/ 446 h 446"/>
                  <a:gd name="T4" fmla="*/ 0 60000 65536"/>
                  <a:gd name="T5" fmla="*/ 0 60000 65536"/>
                  <a:gd name="T6" fmla="*/ 0 w 1"/>
                  <a:gd name="T7" fmla="*/ 0 h 446"/>
                  <a:gd name="T8" fmla="*/ 1 w 1"/>
                  <a:gd name="T9" fmla="*/ 446 h 44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446">
                    <a:moveTo>
                      <a:pt x="0" y="0"/>
                    </a:moveTo>
                    <a:lnTo>
                      <a:pt x="0" y="446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0571" name="Group 544">
            <a:extLst>
              <a:ext uri="{FF2B5EF4-FFF2-40B4-BE49-F238E27FC236}">
                <a16:creationId xmlns:a16="http://schemas.microsoft.com/office/drawing/2014/main" id="{061F850E-2239-8EC7-C405-FBE355800D0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629400" y="3505200"/>
            <a:ext cx="454025" cy="755650"/>
            <a:chOff x="3297" y="3223"/>
            <a:chExt cx="483" cy="805"/>
          </a:xfrm>
        </p:grpSpPr>
        <p:grpSp>
          <p:nvGrpSpPr>
            <p:cNvPr id="21067" name="Group 545">
              <a:extLst>
                <a:ext uri="{FF2B5EF4-FFF2-40B4-BE49-F238E27FC236}">
                  <a16:creationId xmlns:a16="http://schemas.microsoft.com/office/drawing/2014/main" id="{143F34C1-3658-03B4-A6AE-8697C5670E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97" y="3225"/>
              <a:ext cx="292" cy="803"/>
              <a:chOff x="2727" y="2112"/>
              <a:chExt cx="181" cy="498"/>
            </a:xfrm>
          </p:grpSpPr>
          <p:sp>
            <p:nvSpPr>
              <p:cNvPr id="21072" name="Line 546">
                <a:extLst>
                  <a:ext uri="{FF2B5EF4-FFF2-40B4-BE49-F238E27FC236}">
                    <a16:creationId xmlns:a16="http://schemas.microsoft.com/office/drawing/2014/main" id="{89FAD340-22C2-6676-C048-7680151C58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4" y="2357"/>
                <a:ext cx="0" cy="2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73" name="Line 547">
                <a:extLst>
                  <a:ext uri="{FF2B5EF4-FFF2-40B4-BE49-F238E27FC236}">
                    <a16:creationId xmlns:a16="http://schemas.microsoft.com/office/drawing/2014/main" id="{4108DD84-B7EA-04FD-64DD-26170223F5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0" y="2357"/>
                <a:ext cx="0" cy="2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74" name="Freeform 548">
                <a:extLst>
                  <a:ext uri="{FF2B5EF4-FFF2-40B4-BE49-F238E27FC236}">
                    <a16:creationId xmlns:a16="http://schemas.microsoft.com/office/drawing/2014/main" id="{C352EBE7-FA94-6C97-740D-226F94DEA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7" y="2112"/>
                <a:ext cx="181" cy="332"/>
              </a:xfrm>
              <a:custGeom>
                <a:avLst/>
                <a:gdLst>
                  <a:gd name="T0" fmla="*/ 1 w 277"/>
                  <a:gd name="T1" fmla="*/ 0 h 517"/>
                  <a:gd name="T2" fmla="*/ 1 w 277"/>
                  <a:gd name="T3" fmla="*/ 0 h 517"/>
                  <a:gd name="T4" fmla="*/ 1 w 277"/>
                  <a:gd name="T5" fmla="*/ 1 h 517"/>
                  <a:gd name="T6" fmla="*/ 1 w 277"/>
                  <a:gd name="T7" fmla="*/ 1 h 517"/>
                  <a:gd name="T8" fmla="*/ 1 w 277"/>
                  <a:gd name="T9" fmla="*/ 1 h 517"/>
                  <a:gd name="T10" fmla="*/ 1 w 277"/>
                  <a:gd name="T11" fmla="*/ 1 h 517"/>
                  <a:gd name="T12" fmla="*/ 1 w 277"/>
                  <a:gd name="T13" fmla="*/ 1 h 517"/>
                  <a:gd name="T14" fmla="*/ 1 w 277"/>
                  <a:gd name="T15" fmla="*/ 1 h 517"/>
                  <a:gd name="T16" fmla="*/ 0 w 277"/>
                  <a:gd name="T17" fmla="*/ 1 h 517"/>
                  <a:gd name="T18" fmla="*/ 0 w 277"/>
                  <a:gd name="T19" fmla="*/ 1 h 517"/>
                  <a:gd name="T20" fmla="*/ 1 w 277"/>
                  <a:gd name="T21" fmla="*/ 1 h 517"/>
                  <a:gd name="T22" fmla="*/ 1 w 277"/>
                  <a:gd name="T23" fmla="*/ 1 h 517"/>
                  <a:gd name="T24" fmla="*/ 1 w 277"/>
                  <a:gd name="T25" fmla="*/ 0 h 5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7"/>
                  <a:gd name="T40" fmla="*/ 0 h 517"/>
                  <a:gd name="T41" fmla="*/ 277 w 277"/>
                  <a:gd name="T42" fmla="*/ 517 h 5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7" h="517">
                    <a:moveTo>
                      <a:pt x="89" y="0"/>
                    </a:moveTo>
                    <a:lnTo>
                      <a:pt x="191" y="0"/>
                    </a:lnTo>
                    <a:lnTo>
                      <a:pt x="191" y="105"/>
                    </a:lnTo>
                    <a:lnTo>
                      <a:pt x="225" y="105"/>
                    </a:lnTo>
                    <a:lnTo>
                      <a:pt x="276" y="139"/>
                    </a:lnTo>
                    <a:lnTo>
                      <a:pt x="276" y="415"/>
                    </a:lnTo>
                    <a:lnTo>
                      <a:pt x="225" y="516"/>
                    </a:lnTo>
                    <a:lnTo>
                      <a:pt x="51" y="516"/>
                    </a:lnTo>
                    <a:lnTo>
                      <a:pt x="0" y="415"/>
                    </a:lnTo>
                    <a:lnTo>
                      <a:pt x="0" y="139"/>
                    </a:lnTo>
                    <a:lnTo>
                      <a:pt x="51" y="105"/>
                    </a:lnTo>
                    <a:lnTo>
                      <a:pt x="89" y="105"/>
                    </a:lnTo>
                    <a:lnTo>
                      <a:pt x="89" y="0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068" name="Group 549">
              <a:extLst>
                <a:ext uri="{FF2B5EF4-FFF2-40B4-BE49-F238E27FC236}">
                  <a16:creationId xmlns:a16="http://schemas.microsoft.com/office/drawing/2014/main" id="{23CC9792-4E49-A76A-C0AA-A07E61B0FA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96" y="3223"/>
              <a:ext cx="284" cy="517"/>
              <a:chOff x="2496" y="2112"/>
              <a:chExt cx="181" cy="333"/>
            </a:xfrm>
          </p:grpSpPr>
          <p:sp>
            <p:nvSpPr>
              <p:cNvPr id="21069" name="Freeform 550">
                <a:extLst>
                  <a:ext uri="{FF2B5EF4-FFF2-40B4-BE49-F238E27FC236}">
                    <a16:creationId xmlns:a16="http://schemas.microsoft.com/office/drawing/2014/main" id="{ACEA45DF-F224-DB0B-5259-8D77EA5D5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6" y="2112"/>
                <a:ext cx="181" cy="333"/>
              </a:xfrm>
              <a:custGeom>
                <a:avLst/>
                <a:gdLst>
                  <a:gd name="T0" fmla="*/ 1 w 277"/>
                  <a:gd name="T1" fmla="*/ 0 h 517"/>
                  <a:gd name="T2" fmla="*/ 1 w 277"/>
                  <a:gd name="T3" fmla="*/ 0 h 517"/>
                  <a:gd name="T4" fmla="*/ 1 w 277"/>
                  <a:gd name="T5" fmla="*/ 1 h 517"/>
                  <a:gd name="T6" fmla="*/ 1 w 277"/>
                  <a:gd name="T7" fmla="*/ 1 h 517"/>
                  <a:gd name="T8" fmla="*/ 1 w 277"/>
                  <a:gd name="T9" fmla="*/ 1 h 517"/>
                  <a:gd name="T10" fmla="*/ 1 w 277"/>
                  <a:gd name="T11" fmla="*/ 1 h 517"/>
                  <a:gd name="T12" fmla="*/ 1 w 277"/>
                  <a:gd name="T13" fmla="*/ 1 h 517"/>
                  <a:gd name="T14" fmla="*/ 1 w 277"/>
                  <a:gd name="T15" fmla="*/ 1 h 517"/>
                  <a:gd name="T16" fmla="*/ 0 w 277"/>
                  <a:gd name="T17" fmla="*/ 1 h 517"/>
                  <a:gd name="T18" fmla="*/ 0 w 277"/>
                  <a:gd name="T19" fmla="*/ 1 h 517"/>
                  <a:gd name="T20" fmla="*/ 1 w 277"/>
                  <a:gd name="T21" fmla="*/ 1 h 517"/>
                  <a:gd name="T22" fmla="*/ 1 w 277"/>
                  <a:gd name="T23" fmla="*/ 1 h 517"/>
                  <a:gd name="T24" fmla="*/ 1 w 277"/>
                  <a:gd name="T25" fmla="*/ 0 h 5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7"/>
                  <a:gd name="T40" fmla="*/ 0 h 517"/>
                  <a:gd name="T41" fmla="*/ 277 w 277"/>
                  <a:gd name="T42" fmla="*/ 517 h 5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7" h="517">
                    <a:moveTo>
                      <a:pt x="89" y="0"/>
                    </a:moveTo>
                    <a:lnTo>
                      <a:pt x="191" y="0"/>
                    </a:lnTo>
                    <a:lnTo>
                      <a:pt x="191" y="105"/>
                    </a:lnTo>
                    <a:lnTo>
                      <a:pt x="225" y="105"/>
                    </a:lnTo>
                    <a:lnTo>
                      <a:pt x="276" y="139"/>
                    </a:lnTo>
                    <a:lnTo>
                      <a:pt x="276" y="415"/>
                    </a:lnTo>
                    <a:lnTo>
                      <a:pt x="225" y="516"/>
                    </a:lnTo>
                    <a:lnTo>
                      <a:pt x="51" y="516"/>
                    </a:lnTo>
                    <a:lnTo>
                      <a:pt x="0" y="415"/>
                    </a:lnTo>
                    <a:lnTo>
                      <a:pt x="0" y="139"/>
                    </a:lnTo>
                    <a:lnTo>
                      <a:pt x="51" y="105"/>
                    </a:lnTo>
                    <a:lnTo>
                      <a:pt x="89" y="105"/>
                    </a:lnTo>
                    <a:lnTo>
                      <a:pt x="89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70" name="Line 551">
                <a:extLst>
                  <a:ext uri="{FF2B5EF4-FFF2-40B4-BE49-F238E27FC236}">
                    <a16:creationId xmlns:a16="http://schemas.microsoft.com/office/drawing/2014/main" id="{FAE8CB8D-2959-E019-1BCE-AEBF884D4B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32" y="2184"/>
                <a:ext cx="111" cy="2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71" name="Line 552">
                <a:extLst>
                  <a:ext uri="{FF2B5EF4-FFF2-40B4-BE49-F238E27FC236}">
                    <a16:creationId xmlns:a16="http://schemas.microsoft.com/office/drawing/2014/main" id="{274E66CA-DFDB-4D45-D34D-8FA6AEBE34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9" y="2186"/>
                <a:ext cx="113" cy="2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572" name="Group 553">
            <a:extLst>
              <a:ext uri="{FF2B5EF4-FFF2-40B4-BE49-F238E27FC236}">
                <a16:creationId xmlns:a16="http://schemas.microsoft.com/office/drawing/2014/main" id="{99B8F808-D205-2DB2-03DE-91E37C7958CD}"/>
              </a:ext>
            </a:extLst>
          </p:cNvPr>
          <p:cNvGrpSpPr>
            <a:grpSpLocks/>
          </p:cNvGrpSpPr>
          <p:nvPr/>
        </p:nvGrpSpPr>
        <p:grpSpPr bwMode="auto">
          <a:xfrm>
            <a:off x="5486355" y="5437008"/>
            <a:ext cx="430213" cy="617538"/>
            <a:chOff x="3456" y="2496"/>
            <a:chExt cx="271" cy="389"/>
          </a:xfrm>
        </p:grpSpPr>
        <p:sp>
          <p:nvSpPr>
            <p:cNvPr id="21065" name="Freeform 554">
              <a:extLst>
                <a:ext uri="{FF2B5EF4-FFF2-40B4-BE49-F238E27FC236}">
                  <a16:creationId xmlns:a16="http://schemas.microsoft.com/office/drawing/2014/main" id="{0830A9EB-4C1C-8CAD-0CCA-BCC2ADF2C91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456" y="2496"/>
              <a:ext cx="271" cy="389"/>
            </a:xfrm>
            <a:custGeom>
              <a:avLst/>
              <a:gdLst>
                <a:gd name="T0" fmla="*/ 207 w 264"/>
                <a:gd name="T1" fmla="*/ 1895 h 366"/>
                <a:gd name="T2" fmla="*/ 328 w 264"/>
                <a:gd name="T3" fmla="*/ 1712 h 366"/>
                <a:gd name="T4" fmla="*/ 522 w 264"/>
                <a:gd name="T5" fmla="*/ 847 h 366"/>
                <a:gd name="T6" fmla="*/ 522 w 264"/>
                <a:gd name="T7" fmla="*/ 649 h 366"/>
                <a:gd name="T8" fmla="*/ 461 w 264"/>
                <a:gd name="T9" fmla="*/ 527 h 366"/>
                <a:gd name="T10" fmla="*/ 535 w 264"/>
                <a:gd name="T11" fmla="*/ 186 h 366"/>
                <a:gd name="T12" fmla="*/ 401 w 264"/>
                <a:gd name="T13" fmla="*/ 0 h 366"/>
                <a:gd name="T14" fmla="*/ 341 w 264"/>
                <a:gd name="T15" fmla="*/ 310 h 366"/>
                <a:gd name="T16" fmla="*/ 269 w 264"/>
                <a:gd name="T17" fmla="*/ 222 h 366"/>
                <a:gd name="T18" fmla="*/ 182 w 264"/>
                <a:gd name="T19" fmla="*/ 342 h 366"/>
                <a:gd name="T20" fmla="*/ 0 w 264"/>
                <a:gd name="T21" fmla="*/ 1241 h 366"/>
                <a:gd name="T22" fmla="*/ 6 w 264"/>
                <a:gd name="T23" fmla="*/ 1584 h 366"/>
                <a:gd name="T24" fmla="*/ 207 w 264"/>
                <a:gd name="T25" fmla="*/ 1895 h 3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4"/>
                <a:gd name="T40" fmla="*/ 0 h 366"/>
                <a:gd name="T41" fmla="*/ 264 w 264"/>
                <a:gd name="T42" fmla="*/ 366 h 36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4" h="366">
                  <a:moveTo>
                    <a:pt x="102" y="366"/>
                  </a:moveTo>
                  <a:lnTo>
                    <a:pt x="162" y="330"/>
                  </a:lnTo>
                  <a:lnTo>
                    <a:pt x="258" y="162"/>
                  </a:lnTo>
                  <a:lnTo>
                    <a:pt x="258" y="126"/>
                  </a:lnTo>
                  <a:lnTo>
                    <a:pt x="228" y="102"/>
                  </a:lnTo>
                  <a:lnTo>
                    <a:pt x="264" y="36"/>
                  </a:lnTo>
                  <a:lnTo>
                    <a:pt x="198" y="0"/>
                  </a:lnTo>
                  <a:lnTo>
                    <a:pt x="168" y="60"/>
                  </a:lnTo>
                  <a:lnTo>
                    <a:pt x="132" y="42"/>
                  </a:lnTo>
                  <a:lnTo>
                    <a:pt x="90" y="66"/>
                  </a:lnTo>
                  <a:lnTo>
                    <a:pt x="0" y="240"/>
                  </a:lnTo>
                  <a:lnTo>
                    <a:pt x="6" y="306"/>
                  </a:lnTo>
                  <a:lnTo>
                    <a:pt x="102" y="366"/>
                  </a:lnTo>
                  <a:close/>
                </a:path>
              </a:pathLst>
            </a:custGeom>
            <a:solidFill>
              <a:srgbClr val="FFCC99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66" name="Freeform 555">
              <a:extLst>
                <a:ext uri="{FF2B5EF4-FFF2-40B4-BE49-F238E27FC236}">
                  <a16:creationId xmlns:a16="http://schemas.microsoft.com/office/drawing/2014/main" id="{87991217-F222-F3FD-0B76-D802A1B7E75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462" y="2630"/>
              <a:ext cx="259" cy="255"/>
            </a:xfrm>
            <a:custGeom>
              <a:avLst/>
              <a:gdLst>
                <a:gd name="T0" fmla="*/ 0 w 252"/>
                <a:gd name="T1" fmla="*/ 902 h 240"/>
                <a:gd name="T2" fmla="*/ 526 w 252"/>
                <a:gd name="T3" fmla="*/ 0 h 240"/>
                <a:gd name="T4" fmla="*/ 526 w 252"/>
                <a:gd name="T5" fmla="*/ 186 h 240"/>
                <a:gd name="T6" fmla="*/ 328 w 252"/>
                <a:gd name="T7" fmla="*/ 1083 h 240"/>
                <a:gd name="T8" fmla="*/ 201 w 252"/>
                <a:gd name="T9" fmla="*/ 1236 h 240"/>
                <a:gd name="T10" fmla="*/ 0 w 252"/>
                <a:gd name="T11" fmla="*/ 902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2"/>
                <a:gd name="T19" fmla="*/ 0 h 240"/>
                <a:gd name="T20" fmla="*/ 252 w 252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2" h="240">
                  <a:moveTo>
                    <a:pt x="0" y="174"/>
                  </a:moveTo>
                  <a:lnTo>
                    <a:pt x="252" y="0"/>
                  </a:lnTo>
                  <a:lnTo>
                    <a:pt x="252" y="36"/>
                  </a:lnTo>
                  <a:lnTo>
                    <a:pt x="156" y="210"/>
                  </a:lnTo>
                  <a:lnTo>
                    <a:pt x="96" y="240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73" name="Group 556">
            <a:extLst>
              <a:ext uri="{FF2B5EF4-FFF2-40B4-BE49-F238E27FC236}">
                <a16:creationId xmlns:a16="http://schemas.microsoft.com/office/drawing/2014/main" id="{95B7F43C-A093-AEDA-B427-B32163A0CEEE}"/>
              </a:ext>
            </a:extLst>
          </p:cNvPr>
          <p:cNvGrpSpPr>
            <a:grpSpLocks/>
          </p:cNvGrpSpPr>
          <p:nvPr/>
        </p:nvGrpSpPr>
        <p:grpSpPr bwMode="auto">
          <a:xfrm>
            <a:off x="6095955" y="5437008"/>
            <a:ext cx="284163" cy="547688"/>
            <a:chOff x="3840" y="2496"/>
            <a:chExt cx="179" cy="345"/>
          </a:xfrm>
        </p:grpSpPr>
        <p:sp>
          <p:nvSpPr>
            <p:cNvPr id="21063" name="Freeform 557">
              <a:extLst>
                <a:ext uri="{FF2B5EF4-FFF2-40B4-BE49-F238E27FC236}">
                  <a16:creationId xmlns:a16="http://schemas.microsoft.com/office/drawing/2014/main" id="{F6634089-4D10-BC3F-73A5-89380E866BEF}"/>
                </a:ext>
              </a:extLst>
            </p:cNvPr>
            <p:cNvSpPr>
              <a:spLocks/>
            </p:cNvSpPr>
            <p:nvPr/>
          </p:nvSpPr>
          <p:spPr bwMode="auto">
            <a:xfrm rot="19688792" flipH="1">
              <a:off x="3840" y="2496"/>
              <a:ext cx="179" cy="345"/>
            </a:xfrm>
            <a:custGeom>
              <a:avLst/>
              <a:gdLst>
                <a:gd name="T0" fmla="*/ 1 w 277"/>
                <a:gd name="T1" fmla="*/ 0 h 517"/>
                <a:gd name="T2" fmla="*/ 1 w 277"/>
                <a:gd name="T3" fmla="*/ 0 h 517"/>
                <a:gd name="T4" fmla="*/ 1 w 277"/>
                <a:gd name="T5" fmla="*/ 1 h 517"/>
                <a:gd name="T6" fmla="*/ 1 w 277"/>
                <a:gd name="T7" fmla="*/ 1 h 517"/>
                <a:gd name="T8" fmla="*/ 1 w 277"/>
                <a:gd name="T9" fmla="*/ 1 h 517"/>
                <a:gd name="T10" fmla="*/ 1 w 277"/>
                <a:gd name="T11" fmla="*/ 1 h 517"/>
                <a:gd name="T12" fmla="*/ 1 w 277"/>
                <a:gd name="T13" fmla="*/ 1 h 517"/>
                <a:gd name="T14" fmla="*/ 1 w 277"/>
                <a:gd name="T15" fmla="*/ 1 h 517"/>
                <a:gd name="T16" fmla="*/ 0 w 277"/>
                <a:gd name="T17" fmla="*/ 1 h 517"/>
                <a:gd name="T18" fmla="*/ 0 w 277"/>
                <a:gd name="T19" fmla="*/ 1 h 517"/>
                <a:gd name="T20" fmla="*/ 1 w 277"/>
                <a:gd name="T21" fmla="*/ 1 h 517"/>
                <a:gd name="T22" fmla="*/ 1 w 277"/>
                <a:gd name="T23" fmla="*/ 1 h 517"/>
                <a:gd name="T24" fmla="*/ 1 w 277"/>
                <a:gd name="T25" fmla="*/ 0 h 5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7"/>
                <a:gd name="T40" fmla="*/ 0 h 517"/>
                <a:gd name="T41" fmla="*/ 277 w 277"/>
                <a:gd name="T42" fmla="*/ 517 h 5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7" h="517">
                  <a:moveTo>
                    <a:pt x="89" y="0"/>
                  </a:moveTo>
                  <a:lnTo>
                    <a:pt x="191" y="0"/>
                  </a:lnTo>
                  <a:lnTo>
                    <a:pt x="191" y="105"/>
                  </a:lnTo>
                  <a:lnTo>
                    <a:pt x="225" y="105"/>
                  </a:lnTo>
                  <a:lnTo>
                    <a:pt x="276" y="139"/>
                  </a:lnTo>
                  <a:lnTo>
                    <a:pt x="276" y="415"/>
                  </a:lnTo>
                  <a:lnTo>
                    <a:pt x="225" y="516"/>
                  </a:lnTo>
                  <a:lnTo>
                    <a:pt x="51" y="516"/>
                  </a:lnTo>
                  <a:lnTo>
                    <a:pt x="0" y="415"/>
                  </a:lnTo>
                  <a:lnTo>
                    <a:pt x="0" y="139"/>
                  </a:lnTo>
                  <a:lnTo>
                    <a:pt x="51" y="105"/>
                  </a:lnTo>
                  <a:lnTo>
                    <a:pt x="89" y="105"/>
                  </a:lnTo>
                  <a:lnTo>
                    <a:pt x="89" y="0"/>
                  </a:lnTo>
                </a:path>
              </a:pathLst>
            </a:custGeom>
            <a:solidFill>
              <a:srgbClr val="FFCC99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64" name="Freeform 558">
              <a:extLst>
                <a:ext uri="{FF2B5EF4-FFF2-40B4-BE49-F238E27FC236}">
                  <a16:creationId xmlns:a16="http://schemas.microsoft.com/office/drawing/2014/main" id="{1094676F-DFCE-81CC-6BFA-5C3C1862FEEF}"/>
                </a:ext>
              </a:extLst>
            </p:cNvPr>
            <p:cNvSpPr>
              <a:spLocks/>
            </p:cNvSpPr>
            <p:nvPr/>
          </p:nvSpPr>
          <p:spPr bwMode="auto">
            <a:xfrm rot="19688792" flipH="1">
              <a:off x="3868" y="2588"/>
              <a:ext cx="142" cy="251"/>
            </a:xfrm>
            <a:custGeom>
              <a:avLst/>
              <a:gdLst>
                <a:gd name="T0" fmla="*/ 1 w 220"/>
                <a:gd name="T1" fmla="*/ 0 h 376"/>
                <a:gd name="T2" fmla="*/ 1 w 220"/>
                <a:gd name="T3" fmla="*/ 1 h 376"/>
                <a:gd name="T4" fmla="*/ 1 w 220"/>
                <a:gd name="T5" fmla="*/ 1 h 376"/>
                <a:gd name="T6" fmla="*/ 0 w 220"/>
                <a:gd name="T7" fmla="*/ 1 h 376"/>
                <a:gd name="T8" fmla="*/ 1 w 220"/>
                <a:gd name="T9" fmla="*/ 0 h 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376"/>
                <a:gd name="T17" fmla="*/ 220 w 220"/>
                <a:gd name="T18" fmla="*/ 376 h 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376">
                  <a:moveTo>
                    <a:pt x="219" y="0"/>
                  </a:moveTo>
                  <a:lnTo>
                    <a:pt x="219" y="276"/>
                  </a:lnTo>
                  <a:lnTo>
                    <a:pt x="170" y="375"/>
                  </a:lnTo>
                  <a:lnTo>
                    <a:pt x="0" y="375"/>
                  </a:lnTo>
                  <a:lnTo>
                    <a:pt x="219" y="0"/>
                  </a:lnTo>
                </a:path>
              </a:pathLst>
            </a:custGeom>
            <a:solidFill>
              <a:schemeClr val="tx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74" name="Freeform 559">
            <a:extLst>
              <a:ext uri="{FF2B5EF4-FFF2-40B4-BE49-F238E27FC236}">
                <a16:creationId xmlns:a16="http://schemas.microsoft.com/office/drawing/2014/main" id="{B7BC97C8-3875-2AC3-98DD-01C159A91218}"/>
              </a:ext>
            </a:extLst>
          </p:cNvPr>
          <p:cNvSpPr>
            <a:spLocks/>
          </p:cNvSpPr>
          <p:nvPr/>
        </p:nvSpPr>
        <p:spPr bwMode="auto">
          <a:xfrm rot="18331101" flipH="1">
            <a:off x="6668249" y="5321914"/>
            <a:ext cx="236538" cy="619125"/>
          </a:xfrm>
          <a:custGeom>
            <a:avLst/>
            <a:gdLst>
              <a:gd name="T0" fmla="*/ 2147483646 w 173"/>
              <a:gd name="T1" fmla="*/ 2147483646 h 375"/>
              <a:gd name="T2" fmla="*/ 2147483646 w 173"/>
              <a:gd name="T3" fmla="*/ 0 h 375"/>
              <a:gd name="T4" fmla="*/ 2147483646 w 173"/>
              <a:gd name="T5" fmla="*/ 2147483646 h 375"/>
              <a:gd name="T6" fmla="*/ 2147483646 w 173"/>
              <a:gd name="T7" fmla="*/ 2147483646 h 375"/>
              <a:gd name="T8" fmla="*/ 2147483646 w 173"/>
              <a:gd name="T9" fmla="*/ 2147483646 h 375"/>
              <a:gd name="T10" fmla="*/ 2147483646 w 173"/>
              <a:gd name="T11" fmla="*/ 2147483646 h 375"/>
              <a:gd name="T12" fmla="*/ 2147483646 w 173"/>
              <a:gd name="T13" fmla="*/ 2147483646 h 375"/>
              <a:gd name="T14" fmla="*/ 2147483646 w 173"/>
              <a:gd name="T15" fmla="*/ 2147483646 h 375"/>
              <a:gd name="T16" fmla="*/ 0 w 173"/>
              <a:gd name="T17" fmla="*/ 2147483646 h 375"/>
              <a:gd name="T18" fmla="*/ 0 w 173"/>
              <a:gd name="T19" fmla="*/ 2147483646 h 375"/>
              <a:gd name="T20" fmla="*/ 2147483646 w 173"/>
              <a:gd name="T21" fmla="*/ 2147483646 h 375"/>
              <a:gd name="T22" fmla="*/ 2147483646 w 173"/>
              <a:gd name="T23" fmla="*/ 2147483646 h 375"/>
              <a:gd name="T24" fmla="*/ 2147483646 w 173"/>
              <a:gd name="T25" fmla="*/ 2147483646 h 3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73"/>
              <a:gd name="T40" fmla="*/ 0 h 375"/>
              <a:gd name="T41" fmla="*/ 173 w 173"/>
              <a:gd name="T42" fmla="*/ 375 h 37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73" h="375">
                <a:moveTo>
                  <a:pt x="63" y="15"/>
                </a:moveTo>
                <a:lnTo>
                  <a:pt x="126" y="0"/>
                </a:lnTo>
                <a:lnTo>
                  <a:pt x="126" y="67"/>
                </a:lnTo>
                <a:lnTo>
                  <a:pt x="151" y="71"/>
                </a:lnTo>
                <a:lnTo>
                  <a:pt x="173" y="88"/>
                </a:lnTo>
                <a:lnTo>
                  <a:pt x="173" y="279"/>
                </a:lnTo>
                <a:lnTo>
                  <a:pt x="148" y="343"/>
                </a:lnTo>
                <a:lnTo>
                  <a:pt x="40" y="375"/>
                </a:lnTo>
                <a:lnTo>
                  <a:pt x="0" y="318"/>
                </a:lnTo>
                <a:lnTo>
                  <a:pt x="0" y="127"/>
                </a:lnTo>
                <a:lnTo>
                  <a:pt x="29" y="96"/>
                </a:lnTo>
                <a:lnTo>
                  <a:pt x="61" y="85"/>
                </a:lnTo>
                <a:lnTo>
                  <a:pt x="62" y="15"/>
                </a:lnTo>
              </a:path>
            </a:pathLst>
          </a:custGeom>
          <a:solidFill>
            <a:srgbClr val="FFCC99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0587" name="Group 672">
            <a:extLst>
              <a:ext uri="{FF2B5EF4-FFF2-40B4-BE49-F238E27FC236}">
                <a16:creationId xmlns:a16="http://schemas.microsoft.com/office/drawing/2014/main" id="{076CC938-7C65-6354-6981-9BD3CE37F202}"/>
              </a:ext>
            </a:extLst>
          </p:cNvPr>
          <p:cNvGrpSpPr>
            <a:grpSpLocks/>
          </p:cNvGrpSpPr>
          <p:nvPr/>
        </p:nvGrpSpPr>
        <p:grpSpPr bwMode="auto">
          <a:xfrm>
            <a:off x="392532" y="7745949"/>
            <a:ext cx="782638" cy="1541463"/>
            <a:chOff x="720" y="4092"/>
            <a:chExt cx="493" cy="971"/>
          </a:xfrm>
        </p:grpSpPr>
        <p:sp>
          <p:nvSpPr>
            <p:cNvPr id="20950" name="AutoShape 673">
              <a:extLst>
                <a:ext uri="{FF2B5EF4-FFF2-40B4-BE49-F238E27FC236}">
                  <a16:creationId xmlns:a16="http://schemas.microsoft.com/office/drawing/2014/main" id="{E490F977-4A35-1084-B05B-B02BE17FE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4092"/>
              <a:ext cx="205" cy="454"/>
            </a:xfrm>
            <a:prstGeom prst="can">
              <a:avLst>
                <a:gd name="adj" fmla="val 55366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20951" name="Group 674">
              <a:extLst>
                <a:ext uri="{FF2B5EF4-FFF2-40B4-BE49-F238E27FC236}">
                  <a16:creationId xmlns:a16="http://schemas.microsoft.com/office/drawing/2014/main" id="{6CDBB7AE-D963-DCAA-CCFA-24E79DF57A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4236"/>
              <a:ext cx="159" cy="478"/>
              <a:chOff x="480" y="2256"/>
              <a:chExt cx="192" cy="540"/>
            </a:xfrm>
          </p:grpSpPr>
          <p:sp>
            <p:nvSpPr>
              <p:cNvPr id="20958" name="Line 675">
                <a:extLst>
                  <a:ext uri="{FF2B5EF4-FFF2-40B4-BE49-F238E27FC236}">
                    <a16:creationId xmlns:a16="http://schemas.microsoft.com/office/drawing/2014/main" id="{D0DC76E6-7BCC-F203-ED66-E94F0D04A1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" y="2508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59" name="Line 676">
                <a:extLst>
                  <a:ext uri="{FF2B5EF4-FFF2-40B4-BE49-F238E27FC236}">
                    <a16:creationId xmlns:a16="http://schemas.microsoft.com/office/drawing/2014/main" id="{BC04F4DF-25E2-AEE3-78F4-7C1E490EA1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0" y="2474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60" name="Freeform 677">
                <a:extLst>
                  <a:ext uri="{FF2B5EF4-FFF2-40B4-BE49-F238E27FC236}">
                    <a16:creationId xmlns:a16="http://schemas.microsoft.com/office/drawing/2014/main" id="{8724CA07-5980-EEC5-6585-E0BE0D0C23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" y="2256"/>
                <a:ext cx="192" cy="424"/>
              </a:xfrm>
              <a:custGeom>
                <a:avLst/>
                <a:gdLst>
                  <a:gd name="T0" fmla="*/ 64 w 192"/>
                  <a:gd name="T1" fmla="*/ 20 h 424"/>
                  <a:gd name="T2" fmla="*/ 140 w 192"/>
                  <a:gd name="T3" fmla="*/ 0 h 424"/>
                  <a:gd name="T4" fmla="*/ 140 w 192"/>
                  <a:gd name="T5" fmla="*/ 76 h 424"/>
                  <a:gd name="T6" fmla="*/ 168 w 192"/>
                  <a:gd name="T7" fmla="*/ 80 h 424"/>
                  <a:gd name="T8" fmla="*/ 192 w 192"/>
                  <a:gd name="T9" fmla="*/ 100 h 424"/>
                  <a:gd name="T10" fmla="*/ 192 w 192"/>
                  <a:gd name="T11" fmla="*/ 316 h 424"/>
                  <a:gd name="T12" fmla="*/ 164 w 192"/>
                  <a:gd name="T13" fmla="*/ 388 h 424"/>
                  <a:gd name="T14" fmla="*/ 44 w 192"/>
                  <a:gd name="T15" fmla="*/ 424 h 424"/>
                  <a:gd name="T16" fmla="*/ 0 w 192"/>
                  <a:gd name="T17" fmla="*/ 360 h 424"/>
                  <a:gd name="T18" fmla="*/ 0 w 192"/>
                  <a:gd name="T19" fmla="*/ 144 h 424"/>
                  <a:gd name="T20" fmla="*/ 32 w 192"/>
                  <a:gd name="T21" fmla="*/ 108 h 424"/>
                  <a:gd name="T22" fmla="*/ 68 w 192"/>
                  <a:gd name="T23" fmla="*/ 96 h 424"/>
                  <a:gd name="T24" fmla="*/ 68 w 192"/>
                  <a:gd name="T25" fmla="*/ 12 h 4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2"/>
                  <a:gd name="T40" fmla="*/ 0 h 424"/>
                  <a:gd name="T41" fmla="*/ 192 w 192"/>
                  <a:gd name="T42" fmla="*/ 424 h 42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2" h="424">
                    <a:moveTo>
                      <a:pt x="64" y="20"/>
                    </a:moveTo>
                    <a:lnTo>
                      <a:pt x="140" y="0"/>
                    </a:lnTo>
                    <a:lnTo>
                      <a:pt x="140" y="76"/>
                    </a:lnTo>
                    <a:lnTo>
                      <a:pt x="168" y="80"/>
                    </a:lnTo>
                    <a:lnTo>
                      <a:pt x="192" y="100"/>
                    </a:lnTo>
                    <a:lnTo>
                      <a:pt x="192" y="316"/>
                    </a:lnTo>
                    <a:lnTo>
                      <a:pt x="164" y="388"/>
                    </a:lnTo>
                    <a:lnTo>
                      <a:pt x="44" y="424"/>
                    </a:lnTo>
                    <a:lnTo>
                      <a:pt x="0" y="360"/>
                    </a:lnTo>
                    <a:lnTo>
                      <a:pt x="0" y="144"/>
                    </a:lnTo>
                    <a:lnTo>
                      <a:pt x="32" y="108"/>
                    </a:lnTo>
                    <a:lnTo>
                      <a:pt x="68" y="96"/>
                    </a:lnTo>
                    <a:lnTo>
                      <a:pt x="68" y="12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61" name="Freeform 678">
                <a:extLst>
                  <a:ext uri="{FF2B5EF4-FFF2-40B4-BE49-F238E27FC236}">
                    <a16:creationId xmlns:a16="http://schemas.microsoft.com/office/drawing/2014/main" id="{BB2B365E-72E5-268F-85F6-6A371ED77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" y="2360"/>
                <a:ext cx="72" cy="318"/>
              </a:xfrm>
              <a:custGeom>
                <a:avLst/>
                <a:gdLst>
                  <a:gd name="T0" fmla="*/ 69 w 72"/>
                  <a:gd name="T1" fmla="*/ 0 h 318"/>
                  <a:gd name="T2" fmla="*/ 72 w 72"/>
                  <a:gd name="T3" fmla="*/ 315 h 318"/>
                  <a:gd name="T4" fmla="*/ 48 w 72"/>
                  <a:gd name="T5" fmla="*/ 318 h 318"/>
                  <a:gd name="T6" fmla="*/ 0 w 72"/>
                  <a:gd name="T7" fmla="*/ 255 h 318"/>
                  <a:gd name="T8" fmla="*/ 3 w 72"/>
                  <a:gd name="T9" fmla="*/ 48 h 318"/>
                  <a:gd name="T10" fmla="*/ 30 w 72"/>
                  <a:gd name="T11" fmla="*/ 12 h 318"/>
                  <a:gd name="T12" fmla="*/ 69 w 72"/>
                  <a:gd name="T13" fmla="*/ 0 h 3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318"/>
                  <a:gd name="T23" fmla="*/ 72 w 72"/>
                  <a:gd name="T24" fmla="*/ 318 h 3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318">
                    <a:moveTo>
                      <a:pt x="69" y="0"/>
                    </a:moveTo>
                    <a:lnTo>
                      <a:pt x="72" y="315"/>
                    </a:lnTo>
                    <a:lnTo>
                      <a:pt x="48" y="318"/>
                    </a:lnTo>
                    <a:lnTo>
                      <a:pt x="0" y="255"/>
                    </a:lnTo>
                    <a:lnTo>
                      <a:pt x="3" y="48"/>
                    </a:lnTo>
                    <a:lnTo>
                      <a:pt x="30" y="1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62" name="Freeform 679">
                <a:extLst>
                  <a:ext uri="{FF2B5EF4-FFF2-40B4-BE49-F238E27FC236}">
                    <a16:creationId xmlns:a16="http://schemas.microsoft.com/office/drawing/2014/main" id="{010AF1AC-5606-A83D-C955-99C03319FF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" y="2339"/>
                <a:ext cx="51" cy="309"/>
              </a:xfrm>
              <a:custGeom>
                <a:avLst/>
                <a:gdLst>
                  <a:gd name="T0" fmla="*/ 0 w 51"/>
                  <a:gd name="T1" fmla="*/ 0 h 309"/>
                  <a:gd name="T2" fmla="*/ 0 w 51"/>
                  <a:gd name="T3" fmla="*/ 309 h 309"/>
                  <a:gd name="T4" fmla="*/ 21 w 51"/>
                  <a:gd name="T5" fmla="*/ 303 h 309"/>
                  <a:gd name="T6" fmla="*/ 51 w 51"/>
                  <a:gd name="T7" fmla="*/ 231 h 309"/>
                  <a:gd name="T8" fmla="*/ 48 w 51"/>
                  <a:gd name="T9" fmla="*/ 24 h 309"/>
                  <a:gd name="T10" fmla="*/ 24 w 51"/>
                  <a:gd name="T11" fmla="*/ 0 h 309"/>
                  <a:gd name="T12" fmla="*/ 0 w 51"/>
                  <a:gd name="T13" fmla="*/ 0 h 3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309"/>
                  <a:gd name="T23" fmla="*/ 51 w 51"/>
                  <a:gd name="T24" fmla="*/ 309 h 3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309">
                    <a:moveTo>
                      <a:pt x="0" y="0"/>
                    </a:moveTo>
                    <a:lnTo>
                      <a:pt x="0" y="309"/>
                    </a:lnTo>
                    <a:lnTo>
                      <a:pt x="21" y="303"/>
                    </a:lnTo>
                    <a:lnTo>
                      <a:pt x="51" y="231"/>
                    </a:lnTo>
                    <a:lnTo>
                      <a:pt x="48" y="24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952" name="AutoShape 680">
              <a:extLst>
                <a:ext uri="{FF2B5EF4-FFF2-40B4-BE49-F238E27FC236}">
                  <a16:creationId xmlns:a16="http://schemas.microsoft.com/office/drawing/2014/main" id="{CCF6B3A8-149E-5775-362B-FF66D25E1B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4380"/>
              <a:ext cx="205" cy="454"/>
            </a:xfrm>
            <a:prstGeom prst="can">
              <a:avLst>
                <a:gd name="adj" fmla="val 55366"/>
              </a:avLst>
            </a:prstGeom>
            <a:solidFill>
              <a:srgbClr val="00C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20953" name="Group 681">
              <a:extLst>
                <a:ext uri="{FF2B5EF4-FFF2-40B4-BE49-F238E27FC236}">
                  <a16:creationId xmlns:a16="http://schemas.microsoft.com/office/drawing/2014/main" id="{2A44A500-4879-631F-132E-EF4A3FB198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4524"/>
              <a:ext cx="270" cy="539"/>
              <a:chOff x="864" y="4272"/>
              <a:chExt cx="270" cy="539"/>
            </a:xfrm>
          </p:grpSpPr>
          <p:sp>
            <p:nvSpPr>
              <p:cNvPr id="20954" name="Line 682">
                <a:extLst>
                  <a:ext uri="{FF2B5EF4-FFF2-40B4-BE49-F238E27FC236}">
                    <a16:creationId xmlns:a16="http://schemas.microsoft.com/office/drawing/2014/main" id="{445113F7-223A-FEE2-196A-9845E85600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7" y="4579"/>
                <a:ext cx="0" cy="2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55" name="Line 683">
                <a:extLst>
                  <a:ext uri="{FF2B5EF4-FFF2-40B4-BE49-F238E27FC236}">
                    <a16:creationId xmlns:a16="http://schemas.microsoft.com/office/drawing/2014/main" id="{5CFEBA5B-F7C2-7C42-266F-5AED382EBF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4" y="4546"/>
                <a:ext cx="0" cy="23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56" name="Freeform 684">
                <a:extLst>
                  <a:ext uri="{FF2B5EF4-FFF2-40B4-BE49-F238E27FC236}">
                    <a16:creationId xmlns:a16="http://schemas.microsoft.com/office/drawing/2014/main" id="{7EB88A16-F4C8-82B0-F21F-CC39096EC9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4" y="4302"/>
                <a:ext cx="150" cy="343"/>
              </a:xfrm>
              <a:custGeom>
                <a:avLst/>
                <a:gdLst>
                  <a:gd name="T0" fmla="*/ 2 w 192"/>
                  <a:gd name="T1" fmla="*/ 2 h 424"/>
                  <a:gd name="T2" fmla="*/ 2 w 192"/>
                  <a:gd name="T3" fmla="*/ 0 h 424"/>
                  <a:gd name="T4" fmla="*/ 2 w 192"/>
                  <a:gd name="T5" fmla="*/ 2 h 424"/>
                  <a:gd name="T6" fmla="*/ 2 w 192"/>
                  <a:gd name="T7" fmla="*/ 2 h 424"/>
                  <a:gd name="T8" fmla="*/ 2 w 192"/>
                  <a:gd name="T9" fmla="*/ 2 h 424"/>
                  <a:gd name="T10" fmla="*/ 2 w 192"/>
                  <a:gd name="T11" fmla="*/ 2 h 424"/>
                  <a:gd name="T12" fmla="*/ 2 w 192"/>
                  <a:gd name="T13" fmla="*/ 2 h 424"/>
                  <a:gd name="T14" fmla="*/ 2 w 192"/>
                  <a:gd name="T15" fmla="*/ 2 h 424"/>
                  <a:gd name="T16" fmla="*/ 0 w 192"/>
                  <a:gd name="T17" fmla="*/ 2 h 424"/>
                  <a:gd name="T18" fmla="*/ 0 w 192"/>
                  <a:gd name="T19" fmla="*/ 2 h 424"/>
                  <a:gd name="T20" fmla="*/ 2 w 192"/>
                  <a:gd name="T21" fmla="*/ 2 h 424"/>
                  <a:gd name="T22" fmla="*/ 2 w 192"/>
                  <a:gd name="T23" fmla="*/ 2 h 424"/>
                  <a:gd name="T24" fmla="*/ 2 w 192"/>
                  <a:gd name="T25" fmla="*/ 2 h 4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2"/>
                  <a:gd name="T40" fmla="*/ 0 h 424"/>
                  <a:gd name="T41" fmla="*/ 192 w 192"/>
                  <a:gd name="T42" fmla="*/ 424 h 42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2" h="424">
                    <a:moveTo>
                      <a:pt x="64" y="20"/>
                    </a:moveTo>
                    <a:lnTo>
                      <a:pt x="140" y="0"/>
                    </a:lnTo>
                    <a:lnTo>
                      <a:pt x="140" y="76"/>
                    </a:lnTo>
                    <a:lnTo>
                      <a:pt x="168" y="80"/>
                    </a:lnTo>
                    <a:lnTo>
                      <a:pt x="192" y="100"/>
                    </a:lnTo>
                    <a:lnTo>
                      <a:pt x="192" y="316"/>
                    </a:lnTo>
                    <a:lnTo>
                      <a:pt x="164" y="388"/>
                    </a:lnTo>
                    <a:lnTo>
                      <a:pt x="44" y="424"/>
                    </a:lnTo>
                    <a:lnTo>
                      <a:pt x="0" y="360"/>
                    </a:lnTo>
                    <a:lnTo>
                      <a:pt x="0" y="144"/>
                    </a:lnTo>
                    <a:lnTo>
                      <a:pt x="32" y="108"/>
                    </a:lnTo>
                    <a:lnTo>
                      <a:pt x="68" y="96"/>
                    </a:lnTo>
                    <a:lnTo>
                      <a:pt x="68" y="12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57" name="Freeform 685">
                <a:extLst>
                  <a:ext uri="{FF2B5EF4-FFF2-40B4-BE49-F238E27FC236}">
                    <a16:creationId xmlns:a16="http://schemas.microsoft.com/office/drawing/2014/main" id="{2582192F-4ED4-7956-879B-29E2503D4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3" y="4272"/>
                <a:ext cx="161" cy="342"/>
              </a:xfrm>
              <a:custGeom>
                <a:avLst/>
                <a:gdLst>
                  <a:gd name="T0" fmla="*/ 3 w 192"/>
                  <a:gd name="T1" fmla="*/ 2 h 424"/>
                  <a:gd name="T2" fmla="*/ 3 w 192"/>
                  <a:gd name="T3" fmla="*/ 0 h 424"/>
                  <a:gd name="T4" fmla="*/ 3 w 192"/>
                  <a:gd name="T5" fmla="*/ 2 h 424"/>
                  <a:gd name="T6" fmla="*/ 3 w 192"/>
                  <a:gd name="T7" fmla="*/ 2 h 424"/>
                  <a:gd name="T8" fmla="*/ 3 w 192"/>
                  <a:gd name="T9" fmla="*/ 2 h 424"/>
                  <a:gd name="T10" fmla="*/ 3 w 192"/>
                  <a:gd name="T11" fmla="*/ 2 h 424"/>
                  <a:gd name="T12" fmla="*/ 3 w 192"/>
                  <a:gd name="T13" fmla="*/ 2 h 424"/>
                  <a:gd name="T14" fmla="*/ 3 w 192"/>
                  <a:gd name="T15" fmla="*/ 2 h 424"/>
                  <a:gd name="T16" fmla="*/ 0 w 192"/>
                  <a:gd name="T17" fmla="*/ 2 h 424"/>
                  <a:gd name="T18" fmla="*/ 0 w 192"/>
                  <a:gd name="T19" fmla="*/ 2 h 424"/>
                  <a:gd name="T20" fmla="*/ 3 w 192"/>
                  <a:gd name="T21" fmla="*/ 2 h 424"/>
                  <a:gd name="T22" fmla="*/ 3 w 192"/>
                  <a:gd name="T23" fmla="*/ 2 h 424"/>
                  <a:gd name="T24" fmla="*/ 3 w 192"/>
                  <a:gd name="T25" fmla="*/ 2 h 4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2"/>
                  <a:gd name="T40" fmla="*/ 0 h 424"/>
                  <a:gd name="T41" fmla="*/ 192 w 192"/>
                  <a:gd name="T42" fmla="*/ 424 h 42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2" h="424">
                    <a:moveTo>
                      <a:pt x="64" y="20"/>
                    </a:moveTo>
                    <a:lnTo>
                      <a:pt x="140" y="0"/>
                    </a:lnTo>
                    <a:lnTo>
                      <a:pt x="140" y="76"/>
                    </a:lnTo>
                    <a:lnTo>
                      <a:pt x="168" y="80"/>
                    </a:lnTo>
                    <a:lnTo>
                      <a:pt x="192" y="100"/>
                    </a:lnTo>
                    <a:lnTo>
                      <a:pt x="192" y="316"/>
                    </a:lnTo>
                    <a:lnTo>
                      <a:pt x="164" y="388"/>
                    </a:lnTo>
                    <a:lnTo>
                      <a:pt x="44" y="424"/>
                    </a:lnTo>
                    <a:lnTo>
                      <a:pt x="0" y="360"/>
                    </a:lnTo>
                    <a:lnTo>
                      <a:pt x="0" y="144"/>
                    </a:lnTo>
                    <a:lnTo>
                      <a:pt x="32" y="108"/>
                    </a:lnTo>
                    <a:lnTo>
                      <a:pt x="68" y="96"/>
                    </a:lnTo>
                    <a:lnTo>
                      <a:pt x="68" y="1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588" name="Group 686">
            <a:extLst>
              <a:ext uri="{FF2B5EF4-FFF2-40B4-BE49-F238E27FC236}">
                <a16:creationId xmlns:a16="http://schemas.microsoft.com/office/drawing/2014/main" id="{3A023291-B971-85CF-5FE5-3C56D1C89574}"/>
              </a:ext>
            </a:extLst>
          </p:cNvPr>
          <p:cNvGrpSpPr>
            <a:grpSpLocks/>
          </p:cNvGrpSpPr>
          <p:nvPr/>
        </p:nvGrpSpPr>
        <p:grpSpPr bwMode="auto">
          <a:xfrm>
            <a:off x="4141647" y="8115044"/>
            <a:ext cx="325438" cy="1077912"/>
            <a:chOff x="2064" y="4863"/>
            <a:chExt cx="205" cy="679"/>
          </a:xfrm>
        </p:grpSpPr>
        <p:grpSp>
          <p:nvGrpSpPr>
            <p:cNvPr id="20945" name="Group 687">
              <a:extLst>
                <a:ext uri="{FF2B5EF4-FFF2-40B4-BE49-F238E27FC236}">
                  <a16:creationId xmlns:a16="http://schemas.microsoft.com/office/drawing/2014/main" id="{D5DAE6DE-3825-5D0A-DF83-FDA3826103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7" y="4863"/>
              <a:ext cx="132" cy="586"/>
              <a:chOff x="1880" y="4782"/>
              <a:chExt cx="132" cy="586"/>
            </a:xfrm>
          </p:grpSpPr>
          <p:sp>
            <p:nvSpPr>
              <p:cNvPr id="20947" name="Freeform 688">
                <a:extLst>
                  <a:ext uri="{FF2B5EF4-FFF2-40B4-BE49-F238E27FC236}">
                    <a16:creationId xmlns:a16="http://schemas.microsoft.com/office/drawing/2014/main" id="{9C91B17F-4C17-14A5-988F-D0F6C65B20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3" y="4966"/>
                <a:ext cx="19" cy="402"/>
              </a:xfrm>
              <a:custGeom>
                <a:avLst/>
                <a:gdLst>
                  <a:gd name="T0" fmla="*/ 0 w 16"/>
                  <a:gd name="T1" fmla="*/ 4 h 457"/>
                  <a:gd name="T2" fmla="*/ 1 w 16"/>
                  <a:gd name="T3" fmla="*/ 3 h 457"/>
                  <a:gd name="T4" fmla="*/ 1 w 16"/>
                  <a:gd name="T5" fmla="*/ 2 h 457"/>
                  <a:gd name="T6" fmla="*/ 360 w 16"/>
                  <a:gd name="T7" fmla="*/ 1 h 457"/>
                  <a:gd name="T8" fmla="*/ 508 w 16"/>
                  <a:gd name="T9" fmla="*/ 0 h 457"/>
                  <a:gd name="T10" fmla="*/ 1198 w 16"/>
                  <a:gd name="T11" fmla="*/ 0 h 457"/>
                  <a:gd name="T12" fmla="*/ 1584 w 16"/>
                  <a:gd name="T13" fmla="*/ 2 h 457"/>
                  <a:gd name="T14" fmla="*/ 1584 w 16"/>
                  <a:gd name="T15" fmla="*/ 3 h 457"/>
                  <a:gd name="T16" fmla="*/ 1663 w 16"/>
                  <a:gd name="T17" fmla="*/ 4 h 457"/>
                  <a:gd name="T18" fmla="*/ 1663 w 16"/>
                  <a:gd name="T19" fmla="*/ 14 h 457"/>
                  <a:gd name="T20" fmla="*/ 1584 w 16"/>
                  <a:gd name="T21" fmla="*/ 14 h 457"/>
                  <a:gd name="T22" fmla="*/ 1584 w 16"/>
                  <a:gd name="T23" fmla="*/ 14 h 457"/>
                  <a:gd name="T24" fmla="*/ 1198 w 16"/>
                  <a:gd name="T25" fmla="*/ 15 h 457"/>
                  <a:gd name="T26" fmla="*/ 1009 w 16"/>
                  <a:gd name="T27" fmla="*/ 15 h 457"/>
                  <a:gd name="T28" fmla="*/ 716 w 16"/>
                  <a:gd name="T29" fmla="*/ 15 h 457"/>
                  <a:gd name="T30" fmla="*/ 716 w 16"/>
                  <a:gd name="T31" fmla="*/ 15 h 457"/>
                  <a:gd name="T32" fmla="*/ 508 w 16"/>
                  <a:gd name="T33" fmla="*/ 15 h 457"/>
                  <a:gd name="T34" fmla="*/ 360 w 16"/>
                  <a:gd name="T35" fmla="*/ 14 h 457"/>
                  <a:gd name="T36" fmla="*/ 1 w 16"/>
                  <a:gd name="T37" fmla="*/ 14 h 457"/>
                  <a:gd name="T38" fmla="*/ 1 w 16"/>
                  <a:gd name="T39" fmla="*/ 14 h 457"/>
                  <a:gd name="T40" fmla="*/ 0 w 16"/>
                  <a:gd name="T41" fmla="*/ 14 h 457"/>
                  <a:gd name="T42" fmla="*/ 0 w 16"/>
                  <a:gd name="T43" fmla="*/ 4 h 45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6"/>
                  <a:gd name="T67" fmla="*/ 0 h 457"/>
                  <a:gd name="T68" fmla="*/ 16 w 16"/>
                  <a:gd name="T69" fmla="*/ 457 h 45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6" h="457">
                    <a:moveTo>
                      <a:pt x="0" y="6"/>
                    </a:moveTo>
                    <a:lnTo>
                      <a:pt x="1" y="3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12" y="0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6" y="6"/>
                    </a:lnTo>
                    <a:lnTo>
                      <a:pt x="16" y="450"/>
                    </a:lnTo>
                    <a:lnTo>
                      <a:pt x="15" y="452"/>
                    </a:lnTo>
                    <a:lnTo>
                      <a:pt x="15" y="453"/>
                    </a:lnTo>
                    <a:lnTo>
                      <a:pt x="12" y="455"/>
                    </a:lnTo>
                    <a:lnTo>
                      <a:pt x="10" y="455"/>
                    </a:lnTo>
                    <a:lnTo>
                      <a:pt x="7" y="457"/>
                    </a:lnTo>
                    <a:lnTo>
                      <a:pt x="7" y="455"/>
                    </a:lnTo>
                    <a:lnTo>
                      <a:pt x="5" y="455"/>
                    </a:lnTo>
                    <a:lnTo>
                      <a:pt x="3" y="454"/>
                    </a:lnTo>
                    <a:lnTo>
                      <a:pt x="1" y="453"/>
                    </a:lnTo>
                    <a:lnTo>
                      <a:pt x="1" y="452"/>
                    </a:lnTo>
                    <a:lnTo>
                      <a:pt x="0" y="45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 w="635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8" name="Freeform 689">
                <a:extLst>
                  <a:ext uri="{FF2B5EF4-FFF2-40B4-BE49-F238E27FC236}">
                    <a16:creationId xmlns:a16="http://schemas.microsoft.com/office/drawing/2014/main" id="{37453CFE-FEC2-EB9F-F402-E17D1B7B8B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4881"/>
                <a:ext cx="19" cy="402"/>
              </a:xfrm>
              <a:custGeom>
                <a:avLst/>
                <a:gdLst>
                  <a:gd name="T0" fmla="*/ 0 w 16"/>
                  <a:gd name="T1" fmla="*/ 4 h 457"/>
                  <a:gd name="T2" fmla="*/ 2 w 16"/>
                  <a:gd name="T3" fmla="*/ 4 h 457"/>
                  <a:gd name="T4" fmla="*/ 2 w 16"/>
                  <a:gd name="T5" fmla="*/ 3 h 457"/>
                  <a:gd name="T6" fmla="*/ 360 w 16"/>
                  <a:gd name="T7" fmla="*/ 1 h 457"/>
                  <a:gd name="T8" fmla="*/ 508 w 16"/>
                  <a:gd name="T9" fmla="*/ 0 h 457"/>
                  <a:gd name="T10" fmla="*/ 1198 w 16"/>
                  <a:gd name="T11" fmla="*/ 0 h 457"/>
                  <a:gd name="T12" fmla="*/ 1663 w 16"/>
                  <a:gd name="T13" fmla="*/ 4 h 457"/>
                  <a:gd name="T14" fmla="*/ 1663 w 16"/>
                  <a:gd name="T15" fmla="*/ 14 h 457"/>
                  <a:gd name="T16" fmla="*/ 1198 w 16"/>
                  <a:gd name="T17" fmla="*/ 15 h 457"/>
                  <a:gd name="T18" fmla="*/ 1009 w 16"/>
                  <a:gd name="T19" fmla="*/ 15 h 457"/>
                  <a:gd name="T20" fmla="*/ 850 w 16"/>
                  <a:gd name="T21" fmla="*/ 15 h 457"/>
                  <a:gd name="T22" fmla="*/ 603 w 16"/>
                  <a:gd name="T23" fmla="*/ 15 h 457"/>
                  <a:gd name="T24" fmla="*/ 508 w 16"/>
                  <a:gd name="T25" fmla="*/ 15 h 457"/>
                  <a:gd name="T26" fmla="*/ 360 w 16"/>
                  <a:gd name="T27" fmla="*/ 15 h 457"/>
                  <a:gd name="T28" fmla="*/ 2 w 16"/>
                  <a:gd name="T29" fmla="*/ 14 h 457"/>
                  <a:gd name="T30" fmla="*/ 2 w 16"/>
                  <a:gd name="T31" fmla="*/ 14 h 457"/>
                  <a:gd name="T32" fmla="*/ 0 w 16"/>
                  <a:gd name="T33" fmla="*/ 14 h 457"/>
                  <a:gd name="T34" fmla="*/ 0 w 16"/>
                  <a:gd name="T35" fmla="*/ 4 h 4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"/>
                  <a:gd name="T55" fmla="*/ 0 h 457"/>
                  <a:gd name="T56" fmla="*/ 16 w 16"/>
                  <a:gd name="T57" fmla="*/ 457 h 4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" h="457">
                    <a:moveTo>
                      <a:pt x="0" y="7"/>
                    </a:moveTo>
                    <a:lnTo>
                      <a:pt x="2" y="4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12" y="0"/>
                    </a:lnTo>
                    <a:lnTo>
                      <a:pt x="16" y="4"/>
                    </a:lnTo>
                    <a:lnTo>
                      <a:pt x="16" y="452"/>
                    </a:lnTo>
                    <a:lnTo>
                      <a:pt x="12" y="456"/>
                    </a:lnTo>
                    <a:lnTo>
                      <a:pt x="10" y="456"/>
                    </a:lnTo>
                    <a:lnTo>
                      <a:pt x="8" y="457"/>
                    </a:lnTo>
                    <a:lnTo>
                      <a:pt x="6" y="456"/>
                    </a:lnTo>
                    <a:lnTo>
                      <a:pt x="5" y="456"/>
                    </a:lnTo>
                    <a:lnTo>
                      <a:pt x="3" y="455"/>
                    </a:lnTo>
                    <a:lnTo>
                      <a:pt x="2" y="454"/>
                    </a:lnTo>
                    <a:lnTo>
                      <a:pt x="2" y="452"/>
                    </a:lnTo>
                    <a:lnTo>
                      <a:pt x="0" y="451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tx1"/>
              </a:solidFill>
              <a:ln w="635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9" name="Freeform 690">
                <a:extLst>
                  <a:ext uri="{FF2B5EF4-FFF2-40B4-BE49-F238E27FC236}">
                    <a16:creationId xmlns:a16="http://schemas.microsoft.com/office/drawing/2014/main" id="{F7AF29F1-DAEA-02B3-5E70-261E2FC1F9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4782"/>
                <a:ext cx="129" cy="368"/>
              </a:xfrm>
              <a:custGeom>
                <a:avLst/>
                <a:gdLst>
                  <a:gd name="T0" fmla="*/ 4312 w 111"/>
                  <a:gd name="T1" fmla="*/ 4 h 418"/>
                  <a:gd name="T2" fmla="*/ 2071 w 111"/>
                  <a:gd name="T3" fmla="*/ 0 h 418"/>
                  <a:gd name="T4" fmla="*/ 2071 w 111"/>
                  <a:gd name="T5" fmla="*/ 4 h 418"/>
                  <a:gd name="T6" fmla="*/ 834 w 111"/>
                  <a:gd name="T7" fmla="*/ 4 h 418"/>
                  <a:gd name="T8" fmla="*/ 0 w 111"/>
                  <a:gd name="T9" fmla="*/ 4 h 418"/>
                  <a:gd name="T10" fmla="*/ 0 w 111"/>
                  <a:gd name="T11" fmla="*/ 9 h 418"/>
                  <a:gd name="T12" fmla="*/ 1126 w 111"/>
                  <a:gd name="T13" fmla="*/ 11 h 418"/>
                  <a:gd name="T14" fmla="*/ 5266 w 111"/>
                  <a:gd name="T15" fmla="*/ 14 h 418"/>
                  <a:gd name="T16" fmla="*/ 6407 w 111"/>
                  <a:gd name="T17" fmla="*/ 11 h 418"/>
                  <a:gd name="T18" fmla="*/ 6407 w 111"/>
                  <a:gd name="T19" fmla="*/ 5 h 418"/>
                  <a:gd name="T20" fmla="*/ 5533 w 111"/>
                  <a:gd name="T21" fmla="*/ 4 h 418"/>
                  <a:gd name="T22" fmla="*/ 4312 w 111"/>
                  <a:gd name="T23" fmla="*/ 4 h 418"/>
                  <a:gd name="T24" fmla="*/ 4312 w 111"/>
                  <a:gd name="T25" fmla="*/ 4 h 4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1"/>
                  <a:gd name="T40" fmla="*/ 0 h 418"/>
                  <a:gd name="T41" fmla="*/ 111 w 111"/>
                  <a:gd name="T42" fmla="*/ 418 h 4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1" h="418">
                    <a:moveTo>
                      <a:pt x="75" y="32"/>
                    </a:moveTo>
                    <a:lnTo>
                      <a:pt x="36" y="0"/>
                    </a:lnTo>
                    <a:lnTo>
                      <a:pt x="36" y="74"/>
                    </a:lnTo>
                    <a:lnTo>
                      <a:pt x="14" y="58"/>
                    </a:lnTo>
                    <a:lnTo>
                      <a:pt x="0" y="65"/>
                    </a:lnTo>
                    <a:lnTo>
                      <a:pt x="0" y="272"/>
                    </a:lnTo>
                    <a:lnTo>
                      <a:pt x="19" y="362"/>
                    </a:lnTo>
                    <a:lnTo>
                      <a:pt x="92" y="418"/>
                    </a:lnTo>
                    <a:lnTo>
                      <a:pt x="111" y="360"/>
                    </a:lnTo>
                    <a:lnTo>
                      <a:pt x="111" y="151"/>
                    </a:lnTo>
                    <a:lnTo>
                      <a:pt x="96" y="122"/>
                    </a:lnTo>
                    <a:lnTo>
                      <a:pt x="75" y="105"/>
                    </a:lnTo>
                    <a:lnTo>
                      <a:pt x="75" y="32"/>
                    </a:lnTo>
                    <a:close/>
                  </a:path>
                </a:pathLst>
              </a:custGeom>
              <a:solidFill>
                <a:srgbClr val="FFCC99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946" name="AutoShape 691">
              <a:extLst>
                <a:ext uri="{FF2B5EF4-FFF2-40B4-BE49-F238E27FC236}">
                  <a16:creationId xmlns:a16="http://schemas.microsoft.com/office/drawing/2014/main" id="{E3CF2A65-8D89-ACFC-C809-E79A30CBF7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5088"/>
              <a:ext cx="205" cy="454"/>
            </a:xfrm>
            <a:prstGeom prst="can">
              <a:avLst>
                <a:gd name="adj" fmla="val 55366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0590" name="Group 698">
            <a:extLst>
              <a:ext uri="{FF2B5EF4-FFF2-40B4-BE49-F238E27FC236}">
                <a16:creationId xmlns:a16="http://schemas.microsoft.com/office/drawing/2014/main" id="{23E2D021-7677-878E-18BC-61476437129E}"/>
              </a:ext>
            </a:extLst>
          </p:cNvPr>
          <p:cNvGrpSpPr>
            <a:grpSpLocks/>
          </p:cNvGrpSpPr>
          <p:nvPr/>
        </p:nvGrpSpPr>
        <p:grpSpPr bwMode="auto">
          <a:xfrm>
            <a:off x="5338783" y="8516681"/>
            <a:ext cx="561975" cy="736600"/>
            <a:chOff x="600" y="5464"/>
            <a:chExt cx="354" cy="464"/>
          </a:xfrm>
        </p:grpSpPr>
        <p:grpSp>
          <p:nvGrpSpPr>
            <p:cNvPr id="20936" name="Group 699">
              <a:extLst>
                <a:ext uri="{FF2B5EF4-FFF2-40B4-BE49-F238E27FC236}">
                  <a16:creationId xmlns:a16="http://schemas.microsoft.com/office/drawing/2014/main" id="{612F2161-7EB8-7038-0304-19A5B96AF696}"/>
                </a:ext>
              </a:extLst>
            </p:cNvPr>
            <p:cNvGrpSpPr>
              <a:grpSpLocks/>
            </p:cNvGrpSpPr>
            <p:nvPr/>
          </p:nvGrpSpPr>
          <p:grpSpPr bwMode="auto">
            <a:xfrm rot="-1907707">
              <a:off x="600" y="5559"/>
              <a:ext cx="171" cy="297"/>
              <a:chOff x="4034" y="3453"/>
              <a:chExt cx="277" cy="517"/>
            </a:xfrm>
          </p:grpSpPr>
          <p:sp>
            <p:nvSpPr>
              <p:cNvPr id="20938" name="Freeform 700">
                <a:extLst>
                  <a:ext uri="{FF2B5EF4-FFF2-40B4-BE49-F238E27FC236}">
                    <a16:creationId xmlns:a16="http://schemas.microsoft.com/office/drawing/2014/main" id="{83FB1F76-C878-F25B-1A94-91347220B9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4" y="3453"/>
                <a:ext cx="277" cy="517"/>
              </a:xfrm>
              <a:custGeom>
                <a:avLst/>
                <a:gdLst>
                  <a:gd name="T0" fmla="*/ 89 w 277"/>
                  <a:gd name="T1" fmla="*/ 0 h 517"/>
                  <a:gd name="T2" fmla="*/ 191 w 277"/>
                  <a:gd name="T3" fmla="*/ 0 h 517"/>
                  <a:gd name="T4" fmla="*/ 191 w 277"/>
                  <a:gd name="T5" fmla="*/ 105 h 517"/>
                  <a:gd name="T6" fmla="*/ 225 w 277"/>
                  <a:gd name="T7" fmla="*/ 105 h 517"/>
                  <a:gd name="T8" fmla="*/ 276 w 277"/>
                  <a:gd name="T9" fmla="*/ 139 h 517"/>
                  <a:gd name="T10" fmla="*/ 276 w 277"/>
                  <a:gd name="T11" fmla="*/ 415 h 517"/>
                  <a:gd name="T12" fmla="*/ 225 w 277"/>
                  <a:gd name="T13" fmla="*/ 516 h 517"/>
                  <a:gd name="T14" fmla="*/ 51 w 277"/>
                  <a:gd name="T15" fmla="*/ 516 h 517"/>
                  <a:gd name="T16" fmla="*/ 0 w 277"/>
                  <a:gd name="T17" fmla="*/ 415 h 517"/>
                  <a:gd name="T18" fmla="*/ 0 w 277"/>
                  <a:gd name="T19" fmla="*/ 139 h 517"/>
                  <a:gd name="T20" fmla="*/ 51 w 277"/>
                  <a:gd name="T21" fmla="*/ 105 h 517"/>
                  <a:gd name="T22" fmla="*/ 89 w 277"/>
                  <a:gd name="T23" fmla="*/ 105 h 517"/>
                  <a:gd name="T24" fmla="*/ 89 w 277"/>
                  <a:gd name="T25" fmla="*/ 0 h 5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7"/>
                  <a:gd name="T40" fmla="*/ 0 h 517"/>
                  <a:gd name="T41" fmla="*/ 277 w 277"/>
                  <a:gd name="T42" fmla="*/ 517 h 5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7" h="517">
                    <a:moveTo>
                      <a:pt x="89" y="0"/>
                    </a:moveTo>
                    <a:lnTo>
                      <a:pt x="191" y="0"/>
                    </a:lnTo>
                    <a:lnTo>
                      <a:pt x="191" y="105"/>
                    </a:lnTo>
                    <a:lnTo>
                      <a:pt x="225" y="105"/>
                    </a:lnTo>
                    <a:lnTo>
                      <a:pt x="276" y="139"/>
                    </a:lnTo>
                    <a:lnTo>
                      <a:pt x="276" y="415"/>
                    </a:lnTo>
                    <a:lnTo>
                      <a:pt x="225" y="516"/>
                    </a:lnTo>
                    <a:lnTo>
                      <a:pt x="51" y="516"/>
                    </a:lnTo>
                    <a:lnTo>
                      <a:pt x="0" y="415"/>
                    </a:lnTo>
                    <a:lnTo>
                      <a:pt x="0" y="139"/>
                    </a:lnTo>
                    <a:lnTo>
                      <a:pt x="51" y="105"/>
                    </a:lnTo>
                    <a:lnTo>
                      <a:pt x="89" y="105"/>
                    </a:lnTo>
                    <a:lnTo>
                      <a:pt x="89" y="0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9" name="Freeform 701">
                <a:extLst>
                  <a:ext uri="{FF2B5EF4-FFF2-40B4-BE49-F238E27FC236}">
                    <a16:creationId xmlns:a16="http://schemas.microsoft.com/office/drawing/2014/main" id="{A114A85B-DE29-8F59-A0C9-C0A8F6E0E6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6" y="3590"/>
                <a:ext cx="220" cy="376"/>
              </a:xfrm>
              <a:custGeom>
                <a:avLst/>
                <a:gdLst>
                  <a:gd name="T0" fmla="*/ 219 w 220"/>
                  <a:gd name="T1" fmla="*/ 0 h 376"/>
                  <a:gd name="T2" fmla="*/ 219 w 220"/>
                  <a:gd name="T3" fmla="*/ 276 h 376"/>
                  <a:gd name="T4" fmla="*/ 170 w 220"/>
                  <a:gd name="T5" fmla="*/ 375 h 376"/>
                  <a:gd name="T6" fmla="*/ 0 w 220"/>
                  <a:gd name="T7" fmla="*/ 375 h 376"/>
                  <a:gd name="T8" fmla="*/ 219 w 220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"/>
                  <a:gd name="T16" fmla="*/ 0 h 376"/>
                  <a:gd name="T17" fmla="*/ 220 w 220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" h="376">
                    <a:moveTo>
                      <a:pt x="219" y="0"/>
                    </a:moveTo>
                    <a:lnTo>
                      <a:pt x="219" y="276"/>
                    </a:lnTo>
                    <a:lnTo>
                      <a:pt x="170" y="375"/>
                    </a:lnTo>
                    <a:lnTo>
                      <a:pt x="0" y="375"/>
                    </a:lnTo>
                    <a:lnTo>
                      <a:pt x="219" y="0"/>
                    </a:lnTo>
                  </a:path>
                </a:pathLst>
              </a:custGeom>
              <a:solidFill>
                <a:schemeClr val="tx1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937" name="AutoShape 702">
              <a:extLst>
                <a:ext uri="{FF2B5EF4-FFF2-40B4-BE49-F238E27FC236}">
                  <a16:creationId xmlns:a16="http://schemas.microsoft.com/office/drawing/2014/main" id="{5DC629CD-2F39-32CF-5F78-F87EB65EE2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" y="5464"/>
              <a:ext cx="228" cy="464"/>
            </a:xfrm>
            <a:prstGeom prst="can">
              <a:avLst>
                <a:gd name="adj" fmla="val 50877"/>
              </a:avLst>
            </a:prstGeom>
            <a:solidFill>
              <a:srgbClr val="69E2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0591" name="Group 703">
            <a:extLst>
              <a:ext uri="{FF2B5EF4-FFF2-40B4-BE49-F238E27FC236}">
                <a16:creationId xmlns:a16="http://schemas.microsoft.com/office/drawing/2014/main" id="{7D4D1670-2E91-F2CD-7638-983A62DCA071}"/>
              </a:ext>
            </a:extLst>
          </p:cNvPr>
          <p:cNvGrpSpPr>
            <a:grpSpLocks/>
          </p:cNvGrpSpPr>
          <p:nvPr/>
        </p:nvGrpSpPr>
        <p:grpSpPr bwMode="auto">
          <a:xfrm>
            <a:off x="4807321" y="8161929"/>
            <a:ext cx="476250" cy="1020763"/>
            <a:chOff x="2345" y="4604"/>
            <a:chExt cx="300" cy="643"/>
          </a:xfrm>
        </p:grpSpPr>
        <p:grpSp>
          <p:nvGrpSpPr>
            <p:cNvPr id="20926" name="Group 704">
              <a:extLst>
                <a:ext uri="{FF2B5EF4-FFF2-40B4-BE49-F238E27FC236}">
                  <a16:creationId xmlns:a16="http://schemas.microsoft.com/office/drawing/2014/main" id="{2D6D70DD-0BBC-C999-7DEF-7B22C79CA42D}"/>
                </a:ext>
              </a:extLst>
            </p:cNvPr>
            <p:cNvGrpSpPr>
              <a:grpSpLocks/>
            </p:cNvGrpSpPr>
            <p:nvPr/>
          </p:nvGrpSpPr>
          <p:grpSpPr bwMode="auto">
            <a:xfrm rot="-305400">
              <a:off x="2345" y="4874"/>
              <a:ext cx="219" cy="294"/>
              <a:chOff x="2351" y="4922"/>
              <a:chExt cx="219" cy="294"/>
            </a:xfrm>
          </p:grpSpPr>
          <p:sp>
            <p:nvSpPr>
              <p:cNvPr id="20934" name="Freeform 705">
                <a:extLst>
                  <a:ext uri="{FF2B5EF4-FFF2-40B4-BE49-F238E27FC236}">
                    <a16:creationId xmlns:a16="http://schemas.microsoft.com/office/drawing/2014/main" id="{2FE7B813-AF17-4DB6-CDE9-FD6FD904EC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1" y="4922"/>
                <a:ext cx="219" cy="291"/>
              </a:xfrm>
              <a:custGeom>
                <a:avLst/>
                <a:gdLst>
                  <a:gd name="T0" fmla="*/ 75 w 219"/>
                  <a:gd name="T1" fmla="*/ 2 h 291"/>
                  <a:gd name="T2" fmla="*/ 21 w 219"/>
                  <a:gd name="T3" fmla="*/ 0 h 291"/>
                  <a:gd name="T4" fmla="*/ 42 w 219"/>
                  <a:gd name="T5" fmla="*/ 53 h 291"/>
                  <a:gd name="T6" fmla="*/ 14 w 219"/>
                  <a:gd name="T7" fmla="*/ 66 h 291"/>
                  <a:gd name="T8" fmla="*/ 0 w 219"/>
                  <a:gd name="T9" fmla="*/ 101 h 291"/>
                  <a:gd name="T10" fmla="*/ 71 w 219"/>
                  <a:gd name="T11" fmla="*/ 244 h 291"/>
                  <a:gd name="T12" fmla="*/ 114 w 219"/>
                  <a:gd name="T13" fmla="*/ 291 h 291"/>
                  <a:gd name="T14" fmla="*/ 210 w 219"/>
                  <a:gd name="T15" fmla="*/ 274 h 291"/>
                  <a:gd name="T16" fmla="*/ 219 w 219"/>
                  <a:gd name="T17" fmla="*/ 220 h 291"/>
                  <a:gd name="T18" fmla="*/ 156 w 219"/>
                  <a:gd name="T19" fmla="*/ 68 h 291"/>
                  <a:gd name="T20" fmla="*/ 135 w 219"/>
                  <a:gd name="T21" fmla="*/ 50 h 291"/>
                  <a:gd name="T22" fmla="*/ 98 w 219"/>
                  <a:gd name="T23" fmla="*/ 52 h 291"/>
                  <a:gd name="T24" fmla="*/ 75 w 219"/>
                  <a:gd name="T25" fmla="*/ 2 h 2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9"/>
                  <a:gd name="T40" fmla="*/ 0 h 291"/>
                  <a:gd name="T41" fmla="*/ 219 w 219"/>
                  <a:gd name="T42" fmla="*/ 291 h 2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9" h="291">
                    <a:moveTo>
                      <a:pt x="75" y="2"/>
                    </a:moveTo>
                    <a:lnTo>
                      <a:pt x="21" y="0"/>
                    </a:lnTo>
                    <a:lnTo>
                      <a:pt x="42" y="53"/>
                    </a:lnTo>
                    <a:lnTo>
                      <a:pt x="14" y="66"/>
                    </a:lnTo>
                    <a:lnTo>
                      <a:pt x="0" y="101"/>
                    </a:lnTo>
                    <a:lnTo>
                      <a:pt x="71" y="244"/>
                    </a:lnTo>
                    <a:lnTo>
                      <a:pt x="114" y="291"/>
                    </a:lnTo>
                    <a:lnTo>
                      <a:pt x="210" y="274"/>
                    </a:lnTo>
                    <a:lnTo>
                      <a:pt x="219" y="220"/>
                    </a:lnTo>
                    <a:lnTo>
                      <a:pt x="156" y="68"/>
                    </a:lnTo>
                    <a:lnTo>
                      <a:pt x="135" y="50"/>
                    </a:lnTo>
                    <a:lnTo>
                      <a:pt x="98" y="52"/>
                    </a:lnTo>
                    <a:lnTo>
                      <a:pt x="75" y="2"/>
                    </a:lnTo>
                    <a:close/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5" name="Freeform 706">
                <a:extLst>
                  <a:ext uri="{FF2B5EF4-FFF2-40B4-BE49-F238E27FC236}">
                    <a16:creationId xmlns:a16="http://schemas.microsoft.com/office/drawing/2014/main" id="{17654A1D-DD61-CA97-8974-08969F35DC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6" y="5002"/>
                <a:ext cx="101" cy="214"/>
              </a:xfrm>
              <a:custGeom>
                <a:avLst/>
                <a:gdLst>
                  <a:gd name="T0" fmla="*/ 0 w 101"/>
                  <a:gd name="T1" fmla="*/ 214 h 214"/>
                  <a:gd name="T2" fmla="*/ 92 w 101"/>
                  <a:gd name="T3" fmla="*/ 193 h 214"/>
                  <a:gd name="T4" fmla="*/ 101 w 101"/>
                  <a:gd name="T5" fmla="*/ 142 h 214"/>
                  <a:gd name="T6" fmla="*/ 42 w 101"/>
                  <a:gd name="T7" fmla="*/ 0 h 214"/>
                  <a:gd name="T8" fmla="*/ 0 w 101"/>
                  <a:gd name="T9" fmla="*/ 214 h 2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"/>
                  <a:gd name="T16" fmla="*/ 0 h 214"/>
                  <a:gd name="T17" fmla="*/ 101 w 101"/>
                  <a:gd name="T18" fmla="*/ 214 h 2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" h="214">
                    <a:moveTo>
                      <a:pt x="0" y="214"/>
                    </a:moveTo>
                    <a:lnTo>
                      <a:pt x="92" y="193"/>
                    </a:lnTo>
                    <a:lnTo>
                      <a:pt x="101" y="142"/>
                    </a:lnTo>
                    <a:lnTo>
                      <a:pt x="42" y="0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927" name="Group 707">
              <a:extLst>
                <a:ext uri="{FF2B5EF4-FFF2-40B4-BE49-F238E27FC236}">
                  <a16:creationId xmlns:a16="http://schemas.microsoft.com/office/drawing/2014/main" id="{C3656768-5AE1-FEC1-A613-988AB6B728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4" y="4604"/>
              <a:ext cx="141" cy="516"/>
              <a:chOff x="2640" y="4608"/>
              <a:chExt cx="141" cy="516"/>
            </a:xfrm>
          </p:grpSpPr>
          <p:sp>
            <p:nvSpPr>
              <p:cNvPr id="20929" name="Freeform 708">
                <a:extLst>
                  <a:ext uri="{FF2B5EF4-FFF2-40B4-BE49-F238E27FC236}">
                    <a16:creationId xmlns:a16="http://schemas.microsoft.com/office/drawing/2014/main" id="{FD17CAA7-F260-8515-F160-3497B570C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1" y="4840"/>
                <a:ext cx="2" cy="284"/>
              </a:xfrm>
              <a:custGeom>
                <a:avLst/>
                <a:gdLst>
                  <a:gd name="T0" fmla="*/ 0 w 1"/>
                  <a:gd name="T1" fmla="*/ 0 h 277"/>
                  <a:gd name="T2" fmla="*/ 134217728 w 1"/>
                  <a:gd name="T3" fmla="*/ 543 h 277"/>
                  <a:gd name="T4" fmla="*/ 0 60000 65536"/>
                  <a:gd name="T5" fmla="*/ 0 60000 65536"/>
                  <a:gd name="T6" fmla="*/ 0 w 1"/>
                  <a:gd name="T7" fmla="*/ 0 h 277"/>
                  <a:gd name="T8" fmla="*/ 1 w 1"/>
                  <a:gd name="T9" fmla="*/ 277 h 27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77">
                    <a:moveTo>
                      <a:pt x="0" y="0"/>
                    </a:moveTo>
                    <a:lnTo>
                      <a:pt x="1" y="277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30" name="Line 709">
                <a:extLst>
                  <a:ext uri="{FF2B5EF4-FFF2-40B4-BE49-F238E27FC236}">
                    <a16:creationId xmlns:a16="http://schemas.microsoft.com/office/drawing/2014/main" id="{B0D13D2D-B8EC-3195-CD0C-997767B5F1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53" y="4824"/>
                <a:ext cx="0" cy="2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0931" name="Group 710">
                <a:extLst>
                  <a:ext uri="{FF2B5EF4-FFF2-40B4-BE49-F238E27FC236}">
                    <a16:creationId xmlns:a16="http://schemas.microsoft.com/office/drawing/2014/main" id="{14D097DA-1CE6-46F7-E0F2-937B4A4269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0" y="4608"/>
                <a:ext cx="141" cy="287"/>
                <a:chOff x="2640" y="4608"/>
                <a:chExt cx="141" cy="287"/>
              </a:xfrm>
            </p:grpSpPr>
            <p:sp>
              <p:nvSpPr>
                <p:cNvPr id="20932" name="Freeform 711">
                  <a:extLst>
                    <a:ext uri="{FF2B5EF4-FFF2-40B4-BE49-F238E27FC236}">
                      <a16:creationId xmlns:a16="http://schemas.microsoft.com/office/drawing/2014/main" id="{A99B605B-8FCA-4429-72CA-C709C5A416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2640" y="4608"/>
                  <a:ext cx="141" cy="287"/>
                </a:xfrm>
                <a:custGeom>
                  <a:avLst/>
                  <a:gdLst>
                    <a:gd name="T0" fmla="*/ 1 w 192"/>
                    <a:gd name="T1" fmla="*/ 1 h 424"/>
                    <a:gd name="T2" fmla="*/ 1 w 192"/>
                    <a:gd name="T3" fmla="*/ 0 h 424"/>
                    <a:gd name="T4" fmla="*/ 1 w 192"/>
                    <a:gd name="T5" fmla="*/ 1 h 424"/>
                    <a:gd name="T6" fmla="*/ 1 w 192"/>
                    <a:gd name="T7" fmla="*/ 1 h 424"/>
                    <a:gd name="T8" fmla="*/ 1 w 192"/>
                    <a:gd name="T9" fmla="*/ 1 h 424"/>
                    <a:gd name="T10" fmla="*/ 1 w 192"/>
                    <a:gd name="T11" fmla="*/ 1 h 424"/>
                    <a:gd name="T12" fmla="*/ 1 w 192"/>
                    <a:gd name="T13" fmla="*/ 1 h 424"/>
                    <a:gd name="T14" fmla="*/ 1 w 192"/>
                    <a:gd name="T15" fmla="*/ 1 h 424"/>
                    <a:gd name="T16" fmla="*/ 0 w 192"/>
                    <a:gd name="T17" fmla="*/ 1 h 424"/>
                    <a:gd name="T18" fmla="*/ 0 w 192"/>
                    <a:gd name="T19" fmla="*/ 1 h 424"/>
                    <a:gd name="T20" fmla="*/ 1 w 192"/>
                    <a:gd name="T21" fmla="*/ 1 h 424"/>
                    <a:gd name="T22" fmla="*/ 1 w 192"/>
                    <a:gd name="T23" fmla="*/ 1 h 424"/>
                    <a:gd name="T24" fmla="*/ 1 w 192"/>
                    <a:gd name="T25" fmla="*/ 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92"/>
                    <a:gd name="T40" fmla="*/ 0 h 424"/>
                    <a:gd name="T41" fmla="*/ 192 w 192"/>
                    <a:gd name="T42" fmla="*/ 424 h 42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92" h="424">
                      <a:moveTo>
                        <a:pt x="64" y="20"/>
                      </a:moveTo>
                      <a:lnTo>
                        <a:pt x="140" y="0"/>
                      </a:lnTo>
                      <a:lnTo>
                        <a:pt x="140" y="76"/>
                      </a:lnTo>
                      <a:lnTo>
                        <a:pt x="168" y="80"/>
                      </a:lnTo>
                      <a:lnTo>
                        <a:pt x="192" y="100"/>
                      </a:lnTo>
                      <a:lnTo>
                        <a:pt x="192" y="316"/>
                      </a:lnTo>
                      <a:lnTo>
                        <a:pt x="164" y="388"/>
                      </a:lnTo>
                      <a:lnTo>
                        <a:pt x="44" y="424"/>
                      </a:lnTo>
                      <a:lnTo>
                        <a:pt x="0" y="360"/>
                      </a:lnTo>
                      <a:lnTo>
                        <a:pt x="0" y="144"/>
                      </a:lnTo>
                      <a:lnTo>
                        <a:pt x="32" y="108"/>
                      </a:lnTo>
                      <a:lnTo>
                        <a:pt x="68" y="96"/>
                      </a:lnTo>
                      <a:lnTo>
                        <a:pt x="68" y="12"/>
                      </a:lnTo>
                    </a:path>
                  </a:pathLst>
                </a:custGeom>
                <a:solidFill>
                  <a:srgbClr val="FFCC99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33" name="Freeform 712">
                  <a:extLst>
                    <a:ext uri="{FF2B5EF4-FFF2-40B4-BE49-F238E27FC236}">
                      <a16:creationId xmlns:a16="http://schemas.microsoft.com/office/drawing/2014/main" id="{162A1054-C6BA-0372-A61F-153CFBC09E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0" y="4801"/>
                  <a:ext cx="141" cy="94"/>
                </a:xfrm>
                <a:custGeom>
                  <a:avLst/>
                  <a:gdLst>
                    <a:gd name="T0" fmla="*/ 0 w 117"/>
                    <a:gd name="T1" fmla="*/ 0 h 78"/>
                    <a:gd name="T2" fmla="*/ 18070 w 117"/>
                    <a:gd name="T3" fmla="*/ 3843 h 78"/>
                    <a:gd name="T4" fmla="*/ 17932 w 117"/>
                    <a:gd name="T5" fmla="*/ 6155 h 78"/>
                    <a:gd name="T6" fmla="*/ 13624 w 117"/>
                    <a:gd name="T7" fmla="*/ 12022 h 78"/>
                    <a:gd name="T8" fmla="*/ 2542 w 117"/>
                    <a:gd name="T9" fmla="*/ 8940 h 78"/>
                    <a:gd name="T10" fmla="*/ 2 w 117"/>
                    <a:gd name="T11" fmla="*/ 3189 h 78"/>
                    <a:gd name="T12" fmla="*/ 0 w 117"/>
                    <a:gd name="T13" fmla="*/ 0 h 7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7"/>
                    <a:gd name="T22" fmla="*/ 0 h 78"/>
                    <a:gd name="T23" fmla="*/ 117 w 117"/>
                    <a:gd name="T24" fmla="*/ 78 h 7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7" h="78">
                      <a:moveTo>
                        <a:pt x="0" y="0"/>
                      </a:moveTo>
                      <a:lnTo>
                        <a:pt x="117" y="25"/>
                      </a:lnTo>
                      <a:lnTo>
                        <a:pt x="116" y="40"/>
                      </a:lnTo>
                      <a:lnTo>
                        <a:pt x="89" y="78"/>
                      </a:lnTo>
                      <a:lnTo>
                        <a:pt x="17" y="58"/>
                      </a:lnTo>
                      <a:lnTo>
                        <a:pt x="2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0928" name="AutoShape 713">
              <a:extLst>
                <a:ext uri="{FF2B5EF4-FFF2-40B4-BE49-F238E27FC236}">
                  <a16:creationId xmlns:a16="http://schemas.microsoft.com/office/drawing/2014/main" id="{5FEFC98A-4329-E74C-0333-D4313014F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1" y="4834"/>
              <a:ext cx="207" cy="413"/>
            </a:xfrm>
            <a:prstGeom prst="can">
              <a:avLst>
                <a:gd name="adj" fmla="val 49879"/>
              </a:avLst>
            </a:prstGeom>
            <a:solidFill>
              <a:srgbClr val="69E2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0599" name="Group 817">
            <a:extLst>
              <a:ext uri="{FF2B5EF4-FFF2-40B4-BE49-F238E27FC236}">
                <a16:creationId xmlns:a16="http://schemas.microsoft.com/office/drawing/2014/main" id="{B431BEC5-D53E-3DA2-DC4C-2CCD5F97E4AC}"/>
              </a:ext>
            </a:extLst>
          </p:cNvPr>
          <p:cNvGrpSpPr>
            <a:grpSpLocks/>
          </p:cNvGrpSpPr>
          <p:nvPr/>
        </p:nvGrpSpPr>
        <p:grpSpPr bwMode="auto">
          <a:xfrm>
            <a:off x="6571009" y="8516681"/>
            <a:ext cx="544513" cy="676275"/>
            <a:chOff x="1946" y="4302"/>
            <a:chExt cx="395" cy="490"/>
          </a:xfrm>
        </p:grpSpPr>
        <p:grpSp>
          <p:nvGrpSpPr>
            <p:cNvPr id="20864" name="Group 818">
              <a:extLst>
                <a:ext uri="{FF2B5EF4-FFF2-40B4-BE49-F238E27FC236}">
                  <a16:creationId xmlns:a16="http://schemas.microsoft.com/office/drawing/2014/main" id="{1447199F-F1AD-0585-6BF2-A6F321BFB1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4" y="4335"/>
              <a:ext cx="217" cy="401"/>
              <a:chOff x="2124" y="4335"/>
              <a:chExt cx="217" cy="401"/>
            </a:xfrm>
          </p:grpSpPr>
          <p:sp>
            <p:nvSpPr>
              <p:cNvPr id="20866" name="Freeform 819">
                <a:extLst>
                  <a:ext uri="{FF2B5EF4-FFF2-40B4-BE49-F238E27FC236}">
                    <a16:creationId xmlns:a16="http://schemas.microsoft.com/office/drawing/2014/main" id="{95F13FCA-D8C4-9EE0-4A2C-46A6DDCF8822}"/>
                  </a:ext>
                </a:extLst>
              </p:cNvPr>
              <p:cNvSpPr>
                <a:spLocks/>
              </p:cNvSpPr>
              <p:nvPr/>
            </p:nvSpPr>
            <p:spPr bwMode="auto">
              <a:xfrm rot="1478436" flipH="1">
                <a:off x="2156" y="4335"/>
                <a:ext cx="185" cy="399"/>
              </a:xfrm>
              <a:custGeom>
                <a:avLst/>
                <a:gdLst>
                  <a:gd name="T0" fmla="*/ 388 w 173"/>
                  <a:gd name="T1" fmla="*/ 76 h 375"/>
                  <a:gd name="T2" fmla="*/ 766 w 173"/>
                  <a:gd name="T3" fmla="*/ 0 h 375"/>
                  <a:gd name="T4" fmla="*/ 766 w 173"/>
                  <a:gd name="T5" fmla="*/ 361 h 375"/>
                  <a:gd name="T6" fmla="*/ 928 w 173"/>
                  <a:gd name="T7" fmla="*/ 384 h 375"/>
                  <a:gd name="T8" fmla="*/ 1062 w 173"/>
                  <a:gd name="T9" fmla="*/ 467 h 375"/>
                  <a:gd name="T10" fmla="*/ 1062 w 173"/>
                  <a:gd name="T11" fmla="*/ 1490 h 375"/>
                  <a:gd name="T12" fmla="*/ 900 w 173"/>
                  <a:gd name="T13" fmla="*/ 1828 h 375"/>
                  <a:gd name="T14" fmla="*/ 245 w 173"/>
                  <a:gd name="T15" fmla="*/ 2004 h 375"/>
                  <a:gd name="T16" fmla="*/ 0 w 173"/>
                  <a:gd name="T17" fmla="*/ 1701 h 375"/>
                  <a:gd name="T18" fmla="*/ 0 w 173"/>
                  <a:gd name="T19" fmla="*/ 677 h 375"/>
                  <a:gd name="T20" fmla="*/ 175 w 173"/>
                  <a:gd name="T21" fmla="*/ 514 h 375"/>
                  <a:gd name="T22" fmla="*/ 374 w 173"/>
                  <a:gd name="T23" fmla="*/ 454 h 375"/>
                  <a:gd name="T24" fmla="*/ 376 w 173"/>
                  <a:gd name="T25" fmla="*/ 76 h 3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3"/>
                  <a:gd name="T40" fmla="*/ 0 h 375"/>
                  <a:gd name="T41" fmla="*/ 173 w 173"/>
                  <a:gd name="T42" fmla="*/ 375 h 3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3" h="375">
                    <a:moveTo>
                      <a:pt x="63" y="15"/>
                    </a:moveTo>
                    <a:lnTo>
                      <a:pt x="126" y="0"/>
                    </a:lnTo>
                    <a:lnTo>
                      <a:pt x="126" y="67"/>
                    </a:lnTo>
                    <a:lnTo>
                      <a:pt x="151" y="71"/>
                    </a:lnTo>
                    <a:lnTo>
                      <a:pt x="173" y="88"/>
                    </a:lnTo>
                    <a:lnTo>
                      <a:pt x="173" y="279"/>
                    </a:lnTo>
                    <a:lnTo>
                      <a:pt x="148" y="343"/>
                    </a:lnTo>
                    <a:lnTo>
                      <a:pt x="40" y="375"/>
                    </a:lnTo>
                    <a:lnTo>
                      <a:pt x="0" y="318"/>
                    </a:lnTo>
                    <a:lnTo>
                      <a:pt x="0" y="127"/>
                    </a:lnTo>
                    <a:lnTo>
                      <a:pt x="29" y="96"/>
                    </a:lnTo>
                    <a:lnTo>
                      <a:pt x="61" y="85"/>
                    </a:lnTo>
                    <a:lnTo>
                      <a:pt x="62" y="15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7" name="Freeform 820">
                <a:extLst>
                  <a:ext uri="{FF2B5EF4-FFF2-40B4-BE49-F238E27FC236}">
                    <a16:creationId xmlns:a16="http://schemas.microsoft.com/office/drawing/2014/main" id="{923DC4AA-F7FB-D34C-3F79-10E20762D1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4" y="4402"/>
                <a:ext cx="86" cy="334"/>
              </a:xfrm>
              <a:custGeom>
                <a:avLst/>
                <a:gdLst>
                  <a:gd name="T0" fmla="*/ 85 w 86"/>
                  <a:gd name="T1" fmla="*/ 0 h 334"/>
                  <a:gd name="T2" fmla="*/ 86 w 86"/>
                  <a:gd name="T3" fmla="*/ 334 h 334"/>
                  <a:gd name="T4" fmla="*/ 0 w 86"/>
                  <a:gd name="T5" fmla="*/ 257 h 334"/>
                  <a:gd name="T6" fmla="*/ 3 w 86"/>
                  <a:gd name="T7" fmla="*/ 186 h 334"/>
                  <a:gd name="T8" fmla="*/ 85 w 86"/>
                  <a:gd name="T9" fmla="*/ 0 h 3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"/>
                  <a:gd name="T16" fmla="*/ 0 h 334"/>
                  <a:gd name="T17" fmla="*/ 86 w 86"/>
                  <a:gd name="T18" fmla="*/ 334 h 3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" h="334">
                    <a:moveTo>
                      <a:pt x="85" y="0"/>
                    </a:moveTo>
                    <a:lnTo>
                      <a:pt x="86" y="334"/>
                    </a:lnTo>
                    <a:lnTo>
                      <a:pt x="0" y="257"/>
                    </a:lnTo>
                    <a:lnTo>
                      <a:pt x="3" y="186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865" name="AutoShape 821">
              <a:extLst>
                <a:ext uri="{FF2B5EF4-FFF2-40B4-BE49-F238E27FC236}">
                  <a16:creationId xmlns:a16="http://schemas.microsoft.com/office/drawing/2014/main" id="{EEAA39AC-DE7A-86B6-83E8-D8687C4CEF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4302"/>
              <a:ext cx="268" cy="490"/>
            </a:xfrm>
            <a:prstGeom prst="can">
              <a:avLst>
                <a:gd name="adj" fmla="val 45709"/>
              </a:avLst>
            </a:prstGeom>
            <a:solidFill>
              <a:srgbClr val="73D9F1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0600" name="Group 822">
            <a:extLst>
              <a:ext uri="{FF2B5EF4-FFF2-40B4-BE49-F238E27FC236}">
                <a16:creationId xmlns:a16="http://schemas.microsoft.com/office/drawing/2014/main" id="{50005B2E-CE28-98EE-2AFF-9C786155C1D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932387" y="8238074"/>
            <a:ext cx="561975" cy="736600"/>
            <a:chOff x="600" y="5464"/>
            <a:chExt cx="354" cy="464"/>
          </a:xfrm>
        </p:grpSpPr>
        <p:grpSp>
          <p:nvGrpSpPr>
            <p:cNvPr id="20860" name="Group 823">
              <a:extLst>
                <a:ext uri="{FF2B5EF4-FFF2-40B4-BE49-F238E27FC236}">
                  <a16:creationId xmlns:a16="http://schemas.microsoft.com/office/drawing/2014/main" id="{9ADAF96E-3B27-957B-D7C0-69EC69CAC08D}"/>
                </a:ext>
              </a:extLst>
            </p:cNvPr>
            <p:cNvGrpSpPr>
              <a:grpSpLocks/>
            </p:cNvGrpSpPr>
            <p:nvPr/>
          </p:nvGrpSpPr>
          <p:grpSpPr bwMode="auto">
            <a:xfrm rot="-1907707">
              <a:off x="600" y="5559"/>
              <a:ext cx="171" cy="297"/>
              <a:chOff x="4034" y="3453"/>
              <a:chExt cx="277" cy="517"/>
            </a:xfrm>
          </p:grpSpPr>
          <p:sp>
            <p:nvSpPr>
              <p:cNvPr id="20862" name="Freeform 824">
                <a:extLst>
                  <a:ext uri="{FF2B5EF4-FFF2-40B4-BE49-F238E27FC236}">
                    <a16:creationId xmlns:a16="http://schemas.microsoft.com/office/drawing/2014/main" id="{118386C8-9609-B5EC-5285-8FF8FFD1F3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4" y="3453"/>
                <a:ext cx="277" cy="517"/>
              </a:xfrm>
              <a:custGeom>
                <a:avLst/>
                <a:gdLst>
                  <a:gd name="T0" fmla="*/ 89 w 277"/>
                  <a:gd name="T1" fmla="*/ 0 h 517"/>
                  <a:gd name="T2" fmla="*/ 191 w 277"/>
                  <a:gd name="T3" fmla="*/ 0 h 517"/>
                  <a:gd name="T4" fmla="*/ 191 w 277"/>
                  <a:gd name="T5" fmla="*/ 105 h 517"/>
                  <a:gd name="T6" fmla="*/ 225 w 277"/>
                  <a:gd name="T7" fmla="*/ 105 h 517"/>
                  <a:gd name="T8" fmla="*/ 276 w 277"/>
                  <a:gd name="T9" fmla="*/ 139 h 517"/>
                  <a:gd name="T10" fmla="*/ 276 w 277"/>
                  <a:gd name="T11" fmla="*/ 415 h 517"/>
                  <a:gd name="T12" fmla="*/ 225 w 277"/>
                  <a:gd name="T13" fmla="*/ 516 h 517"/>
                  <a:gd name="T14" fmla="*/ 51 w 277"/>
                  <a:gd name="T15" fmla="*/ 516 h 517"/>
                  <a:gd name="T16" fmla="*/ 0 w 277"/>
                  <a:gd name="T17" fmla="*/ 415 h 517"/>
                  <a:gd name="T18" fmla="*/ 0 w 277"/>
                  <a:gd name="T19" fmla="*/ 139 h 517"/>
                  <a:gd name="T20" fmla="*/ 51 w 277"/>
                  <a:gd name="T21" fmla="*/ 105 h 517"/>
                  <a:gd name="T22" fmla="*/ 89 w 277"/>
                  <a:gd name="T23" fmla="*/ 105 h 517"/>
                  <a:gd name="T24" fmla="*/ 89 w 277"/>
                  <a:gd name="T25" fmla="*/ 0 h 5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7"/>
                  <a:gd name="T40" fmla="*/ 0 h 517"/>
                  <a:gd name="T41" fmla="*/ 277 w 277"/>
                  <a:gd name="T42" fmla="*/ 517 h 5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7" h="517">
                    <a:moveTo>
                      <a:pt x="89" y="0"/>
                    </a:moveTo>
                    <a:lnTo>
                      <a:pt x="191" y="0"/>
                    </a:lnTo>
                    <a:lnTo>
                      <a:pt x="191" y="105"/>
                    </a:lnTo>
                    <a:lnTo>
                      <a:pt x="225" y="105"/>
                    </a:lnTo>
                    <a:lnTo>
                      <a:pt x="276" y="139"/>
                    </a:lnTo>
                    <a:lnTo>
                      <a:pt x="276" y="415"/>
                    </a:lnTo>
                    <a:lnTo>
                      <a:pt x="225" y="516"/>
                    </a:lnTo>
                    <a:lnTo>
                      <a:pt x="51" y="516"/>
                    </a:lnTo>
                    <a:lnTo>
                      <a:pt x="0" y="415"/>
                    </a:lnTo>
                    <a:lnTo>
                      <a:pt x="0" y="139"/>
                    </a:lnTo>
                    <a:lnTo>
                      <a:pt x="51" y="105"/>
                    </a:lnTo>
                    <a:lnTo>
                      <a:pt x="89" y="105"/>
                    </a:lnTo>
                    <a:lnTo>
                      <a:pt x="89" y="0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3" name="Freeform 825">
                <a:extLst>
                  <a:ext uri="{FF2B5EF4-FFF2-40B4-BE49-F238E27FC236}">
                    <a16:creationId xmlns:a16="http://schemas.microsoft.com/office/drawing/2014/main" id="{DAF6A45F-87D5-B5BE-64F0-830A242D15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6" y="3590"/>
                <a:ext cx="220" cy="376"/>
              </a:xfrm>
              <a:custGeom>
                <a:avLst/>
                <a:gdLst>
                  <a:gd name="T0" fmla="*/ 219 w 220"/>
                  <a:gd name="T1" fmla="*/ 0 h 376"/>
                  <a:gd name="T2" fmla="*/ 219 w 220"/>
                  <a:gd name="T3" fmla="*/ 276 h 376"/>
                  <a:gd name="T4" fmla="*/ 170 w 220"/>
                  <a:gd name="T5" fmla="*/ 375 h 376"/>
                  <a:gd name="T6" fmla="*/ 0 w 220"/>
                  <a:gd name="T7" fmla="*/ 375 h 376"/>
                  <a:gd name="T8" fmla="*/ 219 w 220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"/>
                  <a:gd name="T16" fmla="*/ 0 h 376"/>
                  <a:gd name="T17" fmla="*/ 220 w 220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" h="376">
                    <a:moveTo>
                      <a:pt x="219" y="0"/>
                    </a:moveTo>
                    <a:lnTo>
                      <a:pt x="219" y="276"/>
                    </a:lnTo>
                    <a:lnTo>
                      <a:pt x="170" y="375"/>
                    </a:lnTo>
                    <a:lnTo>
                      <a:pt x="0" y="375"/>
                    </a:lnTo>
                    <a:lnTo>
                      <a:pt x="219" y="0"/>
                    </a:lnTo>
                  </a:path>
                </a:pathLst>
              </a:custGeom>
              <a:solidFill>
                <a:schemeClr val="tx1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861" name="AutoShape 826">
              <a:extLst>
                <a:ext uri="{FF2B5EF4-FFF2-40B4-BE49-F238E27FC236}">
                  <a16:creationId xmlns:a16="http://schemas.microsoft.com/office/drawing/2014/main" id="{7FE5A68E-5076-B041-8571-A43BD367E3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" y="5464"/>
              <a:ext cx="228" cy="464"/>
            </a:xfrm>
            <a:prstGeom prst="can">
              <a:avLst>
                <a:gd name="adj" fmla="val 50877"/>
              </a:avLst>
            </a:prstGeom>
            <a:solidFill>
              <a:srgbClr val="69E2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0607" name="Group 970">
            <a:extLst>
              <a:ext uri="{FF2B5EF4-FFF2-40B4-BE49-F238E27FC236}">
                <a16:creationId xmlns:a16="http://schemas.microsoft.com/office/drawing/2014/main" id="{7A47D0B8-8AB2-FA3C-0C26-861250E08975}"/>
              </a:ext>
            </a:extLst>
          </p:cNvPr>
          <p:cNvGrpSpPr>
            <a:grpSpLocks/>
          </p:cNvGrpSpPr>
          <p:nvPr/>
        </p:nvGrpSpPr>
        <p:grpSpPr bwMode="auto">
          <a:xfrm>
            <a:off x="4659313" y="3351817"/>
            <a:ext cx="309563" cy="1065213"/>
            <a:chOff x="1783" y="2263"/>
            <a:chExt cx="195" cy="671"/>
          </a:xfrm>
        </p:grpSpPr>
        <p:grpSp>
          <p:nvGrpSpPr>
            <p:cNvPr id="20732" name="Group 971">
              <a:extLst>
                <a:ext uri="{FF2B5EF4-FFF2-40B4-BE49-F238E27FC236}">
                  <a16:creationId xmlns:a16="http://schemas.microsoft.com/office/drawing/2014/main" id="{34432C6F-C814-2451-AF9E-78E7FABF69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3" y="2263"/>
              <a:ext cx="172" cy="588"/>
              <a:chOff x="1783" y="2263"/>
              <a:chExt cx="172" cy="588"/>
            </a:xfrm>
          </p:grpSpPr>
          <p:sp>
            <p:nvSpPr>
              <p:cNvPr id="20737" name="Freeform 972">
                <a:extLst>
                  <a:ext uri="{FF2B5EF4-FFF2-40B4-BE49-F238E27FC236}">
                    <a16:creationId xmlns:a16="http://schemas.microsoft.com/office/drawing/2014/main" id="{A3E87A1F-F126-DFE6-2D09-9CE98E86FB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0" y="2558"/>
                <a:ext cx="10" cy="293"/>
              </a:xfrm>
              <a:custGeom>
                <a:avLst/>
                <a:gdLst>
                  <a:gd name="T0" fmla="*/ 10 w 10"/>
                  <a:gd name="T1" fmla="*/ 2 h 293"/>
                  <a:gd name="T2" fmla="*/ 10 w 10"/>
                  <a:gd name="T3" fmla="*/ 293 h 293"/>
                  <a:gd name="T4" fmla="*/ 0 w 10"/>
                  <a:gd name="T5" fmla="*/ 291 h 293"/>
                  <a:gd name="T6" fmla="*/ 0 w 10"/>
                  <a:gd name="T7" fmla="*/ 0 h 293"/>
                  <a:gd name="T8" fmla="*/ 10 w 10"/>
                  <a:gd name="T9" fmla="*/ 2 h 2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93"/>
                  <a:gd name="T17" fmla="*/ 10 w 10"/>
                  <a:gd name="T18" fmla="*/ 293 h 2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93">
                    <a:moveTo>
                      <a:pt x="10" y="2"/>
                    </a:moveTo>
                    <a:lnTo>
                      <a:pt x="10" y="293"/>
                    </a:lnTo>
                    <a:lnTo>
                      <a:pt x="0" y="291"/>
                    </a:lnTo>
                    <a:lnTo>
                      <a:pt x="0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738" name="Group 973">
                <a:extLst>
                  <a:ext uri="{FF2B5EF4-FFF2-40B4-BE49-F238E27FC236}">
                    <a16:creationId xmlns:a16="http://schemas.microsoft.com/office/drawing/2014/main" id="{FA9B972E-B7FD-B6BD-7DB1-517A61EF66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3" y="2263"/>
                <a:ext cx="172" cy="461"/>
                <a:chOff x="1783" y="2263"/>
                <a:chExt cx="172" cy="461"/>
              </a:xfrm>
            </p:grpSpPr>
            <p:sp>
              <p:nvSpPr>
                <p:cNvPr id="20739" name="Freeform 974">
                  <a:extLst>
                    <a:ext uri="{FF2B5EF4-FFF2-40B4-BE49-F238E27FC236}">
                      <a16:creationId xmlns:a16="http://schemas.microsoft.com/office/drawing/2014/main" id="{1949F87D-5244-1BC4-8839-566A18F597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7" y="2552"/>
                  <a:ext cx="62" cy="162"/>
                </a:xfrm>
                <a:custGeom>
                  <a:avLst/>
                  <a:gdLst>
                    <a:gd name="T0" fmla="*/ 0 w 62"/>
                    <a:gd name="T1" fmla="*/ 156 h 162"/>
                    <a:gd name="T2" fmla="*/ 2 w 62"/>
                    <a:gd name="T3" fmla="*/ 162 h 162"/>
                    <a:gd name="T4" fmla="*/ 62 w 62"/>
                    <a:gd name="T5" fmla="*/ 8 h 162"/>
                    <a:gd name="T6" fmla="*/ 59 w 62"/>
                    <a:gd name="T7" fmla="*/ 0 h 162"/>
                    <a:gd name="T8" fmla="*/ 0 w 62"/>
                    <a:gd name="T9" fmla="*/ 156 h 1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2"/>
                    <a:gd name="T16" fmla="*/ 0 h 162"/>
                    <a:gd name="T17" fmla="*/ 62 w 62"/>
                    <a:gd name="T18" fmla="*/ 162 h 16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2" h="162">
                      <a:moveTo>
                        <a:pt x="0" y="156"/>
                      </a:moveTo>
                      <a:lnTo>
                        <a:pt x="2" y="162"/>
                      </a:lnTo>
                      <a:lnTo>
                        <a:pt x="62" y="8"/>
                      </a:lnTo>
                      <a:lnTo>
                        <a:pt x="59" y="0"/>
                      </a:lnTo>
                      <a:lnTo>
                        <a:pt x="0" y="1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0" name="Freeform 975">
                  <a:extLst>
                    <a:ext uri="{FF2B5EF4-FFF2-40B4-BE49-F238E27FC236}">
                      <a16:creationId xmlns:a16="http://schemas.microsoft.com/office/drawing/2014/main" id="{749DC945-38F4-A0B4-8BD4-A5A0C121FA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1" y="2274"/>
                  <a:ext cx="78" cy="201"/>
                </a:xfrm>
                <a:custGeom>
                  <a:avLst/>
                  <a:gdLst>
                    <a:gd name="T0" fmla="*/ 0 w 78"/>
                    <a:gd name="T1" fmla="*/ 183 h 201"/>
                    <a:gd name="T2" fmla="*/ 7 w 78"/>
                    <a:gd name="T3" fmla="*/ 201 h 201"/>
                    <a:gd name="T4" fmla="*/ 78 w 78"/>
                    <a:gd name="T5" fmla="*/ 18 h 201"/>
                    <a:gd name="T6" fmla="*/ 71 w 78"/>
                    <a:gd name="T7" fmla="*/ 0 h 201"/>
                    <a:gd name="T8" fmla="*/ 0 w 78"/>
                    <a:gd name="T9" fmla="*/ 183 h 20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201"/>
                    <a:gd name="T17" fmla="*/ 78 w 78"/>
                    <a:gd name="T18" fmla="*/ 201 h 20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201">
                      <a:moveTo>
                        <a:pt x="0" y="183"/>
                      </a:moveTo>
                      <a:lnTo>
                        <a:pt x="7" y="201"/>
                      </a:lnTo>
                      <a:lnTo>
                        <a:pt x="78" y="18"/>
                      </a:lnTo>
                      <a:lnTo>
                        <a:pt x="71" y="0"/>
                      </a:lnTo>
                      <a:lnTo>
                        <a:pt x="0" y="18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1" name="Freeform 976">
                  <a:extLst>
                    <a:ext uri="{FF2B5EF4-FFF2-40B4-BE49-F238E27FC236}">
                      <a16:creationId xmlns:a16="http://schemas.microsoft.com/office/drawing/2014/main" id="{196826ED-4309-DEFD-C5CF-29235B8CF5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74" y="2427"/>
                  <a:ext cx="75" cy="198"/>
                </a:xfrm>
                <a:custGeom>
                  <a:avLst/>
                  <a:gdLst>
                    <a:gd name="T0" fmla="*/ 0 w 75"/>
                    <a:gd name="T1" fmla="*/ 183 h 198"/>
                    <a:gd name="T2" fmla="*/ 4 w 75"/>
                    <a:gd name="T3" fmla="*/ 198 h 198"/>
                    <a:gd name="T4" fmla="*/ 75 w 75"/>
                    <a:gd name="T5" fmla="*/ 16 h 198"/>
                    <a:gd name="T6" fmla="*/ 69 w 75"/>
                    <a:gd name="T7" fmla="*/ 0 h 198"/>
                    <a:gd name="T8" fmla="*/ 0 w 75"/>
                    <a:gd name="T9" fmla="*/ 183 h 19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"/>
                    <a:gd name="T16" fmla="*/ 0 h 198"/>
                    <a:gd name="T17" fmla="*/ 75 w 75"/>
                    <a:gd name="T18" fmla="*/ 198 h 19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" h="198">
                      <a:moveTo>
                        <a:pt x="0" y="183"/>
                      </a:moveTo>
                      <a:lnTo>
                        <a:pt x="4" y="198"/>
                      </a:lnTo>
                      <a:lnTo>
                        <a:pt x="75" y="16"/>
                      </a:lnTo>
                      <a:lnTo>
                        <a:pt x="69" y="0"/>
                      </a:lnTo>
                      <a:lnTo>
                        <a:pt x="0" y="18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2" name="Freeform 977">
                  <a:extLst>
                    <a:ext uri="{FF2B5EF4-FFF2-40B4-BE49-F238E27FC236}">
                      <a16:creationId xmlns:a16="http://schemas.microsoft.com/office/drawing/2014/main" id="{19D29E28-84FA-9F14-E14F-4487A48173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5" y="2455"/>
                  <a:ext cx="70" cy="200"/>
                </a:xfrm>
                <a:custGeom>
                  <a:avLst/>
                  <a:gdLst>
                    <a:gd name="T0" fmla="*/ 0 w 70"/>
                    <a:gd name="T1" fmla="*/ 21 h 200"/>
                    <a:gd name="T2" fmla="*/ 63 w 70"/>
                    <a:gd name="T3" fmla="*/ 200 h 200"/>
                    <a:gd name="T4" fmla="*/ 70 w 70"/>
                    <a:gd name="T5" fmla="*/ 178 h 200"/>
                    <a:gd name="T6" fmla="*/ 6 w 70"/>
                    <a:gd name="T7" fmla="*/ 0 h 200"/>
                    <a:gd name="T8" fmla="*/ 0 w 70"/>
                    <a:gd name="T9" fmla="*/ 21 h 2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"/>
                    <a:gd name="T16" fmla="*/ 0 h 200"/>
                    <a:gd name="T17" fmla="*/ 70 w 70"/>
                    <a:gd name="T18" fmla="*/ 200 h 2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" h="200">
                      <a:moveTo>
                        <a:pt x="0" y="21"/>
                      </a:moveTo>
                      <a:lnTo>
                        <a:pt x="63" y="200"/>
                      </a:lnTo>
                      <a:lnTo>
                        <a:pt x="70" y="178"/>
                      </a:lnTo>
                      <a:lnTo>
                        <a:pt x="6" y="0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3" name="Freeform 978">
                  <a:extLst>
                    <a:ext uri="{FF2B5EF4-FFF2-40B4-BE49-F238E27FC236}">
                      <a16:creationId xmlns:a16="http://schemas.microsoft.com/office/drawing/2014/main" id="{67CF145C-5057-9C4F-330B-989BB1E774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6" y="2263"/>
                  <a:ext cx="119" cy="318"/>
                </a:xfrm>
                <a:custGeom>
                  <a:avLst/>
                  <a:gdLst>
                    <a:gd name="T0" fmla="*/ 119 w 119"/>
                    <a:gd name="T1" fmla="*/ 62 h 318"/>
                    <a:gd name="T2" fmla="*/ 98 w 119"/>
                    <a:gd name="T3" fmla="*/ 0 h 318"/>
                    <a:gd name="T4" fmla="*/ 79 w 119"/>
                    <a:gd name="T5" fmla="*/ 44 h 318"/>
                    <a:gd name="T6" fmla="*/ 70 w 119"/>
                    <a:gd name="T7" fmla="*/ 17 h 318"/>
                    <a:gd name="T8" fmla="*/ 56 w 119"/>
                    <a:gd name="T9" fmla="*/ 9 h 318"/>
                    <a:gd name="T10" fmla="*/ 7 w 119"/>
                    <a:gd name="T11" fmla="*/ 136 h 318"/>
                    <a:gd name="T12" fmla="*/ 0 w 119"/>
                    <a:gd name="T13" fmla="*/ 213 h 318"/>
                    <a:gd name="T14" fmla="*/ 37 w 119"/>
                    <a:gd name="T15" fmla="*/ 318 h 318"/>
                    <a:gd name="T16" fmla="*/ 67 w 119"/>
                    <a:gd name="T17" fmla="*/ 308 h 318"/>
                    <a:gd name="T18" fmla="*/ 116 w 119"/>
                    <a:gd name="T19" fmla="*/ 178 h 318"/>
                    <a:gd name="T20" fmla="*/ 112 w 119"/>
                    <a:gd name="T21" fmla="*/ 135 h 318"/>
                    <a:gd name="T22" fmla="*/ 100 w 119"/>
                    <a:gd name="T23" fmla="*/ 106 h 318"/>
                    <a:gd name="T24" fmla="*/ 119 w 119"/>
                    <a:gd name="T25" fmla="*/ 62 h 31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19"/>
                    <a:gd name="T40" fmla="*/ 0 h 318"/>
                    <a:gd name="T41" fmla="*/ 119 w 119"/>
                    <a:gd name="T42" fmla="*/ 318 h 31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19" h="318">
                      <a:moveTo>
                        <a:pt x="119" y="62"/>
                      </a:moveTo>
                      <a:lnTo>
                        <a:pt x="98" y="0"/>
                      </a:lnTo>
                      <a:lnTo>
                        <a:pt x="79" y="44"/>
                      </a:lnTo>
                      <a:lnTo>
                        <a:pt x="70" y="17"/>
                      </a:lnTo>
                      <a:lnTo>
                        <a:pt x="56" y="9"/>
                      </a:lnTo>
                      <a:lnTo>
                        <a:pt x="7" y="136"/>
                      </a:lnTo>
                      <a:lnTo>
                        <a:pt x="0" y="213"/>
                      </a:lnTo>
                      <a:lnTo>
                        <a:pt x="37" y="318"/>
                      </a:lnTo>
                      <a:lnTo>
                        <a:pt x="67" y="308"/>
                      </a:lnTo>
                      <a:lnTo>
                        <a:pt x="116" y="178"/>
                      </a:lnTo>
                      <a:lnTo>
                        <a:pt x="112" y="135"/>
                      </a:lnTo>
                      <a:lnTo>
                        <a:pt x="100" y="106"/>
                      </a:lnTo>
                      <a:lnTo>
                        <a:pt x="119" y="62"/>
                      </a:lnTo>
                      <a:close/>
                    </a:path>
                  </a:pathLst>
                </a:custGeom>
                <a:solidFill>
                  <a:srgbClr val="FFD2A5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4" name="Freeform 979">
                  <a:extLst>
                    <a:ext uri="{FF2B5EF4-FFF2-40B4-BE49-F238E27FC236}">
                      <a16:creationId xmlns:a16="http://schemas.microsoft.com/office/drawing/2014/main" id="{811AC463-05C7-DA6E-34BC-733F1A2C7C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3" y="2664"/>
                  <a:ext cx="24" cy="60"/>
                </a:xfrm>
                <a:custGeom>
                  <a:avLst/>
                  <a:gdLst>
                    <a:gd name="T0" fmla="*/ 0 w 24"/>
                    <a:gd name="T1" fmla="*/ 35 h 60"/>
                    <a:gd name="T2" fmla="*/ 10 w 24"/>
                    <a:gd name="T3" fmla="*/ 60 h 60"/>
                    <a:gd name="T4" fmla="*/ 24 w 24"/>
                    <a:gd name="T5" fmla="*/ 25 h 60"/>
                    <a:gd name="T6" fmla="*/ 14 w 24"/>
                    <a:gd name="T7" fmla="*/ 0 h 60"/>
                    <a:gd name="T8" fmla="*/ 0 w 24"/>
                    <a:gd name="T9" fmla="*/ 35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60"/>
                    <a:gd name="T17" fmla="*/ 24 w 24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60">
                      <a:moveTo>
                        <a:pt x="0" y="35"/>
                      </a:moveTo>
                      <a:lnTo>
                        <a:pt x="10" y="60"/>
                      </a:lnTo>
                      <a:lnTo>
                        <a:pt x="24" y="25"/>
                      </a:lnTo>
                      <a:lnTo>
                        <a:pt x="14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733" name="Group 980">
              <a:extLst>
                <a:ext uri="{FF2B5EF4-FFF2-40B4-BE49-F238E27FC236}">
                  <a16:creationId xmlns:a16="http://schemas.microsoft.com/office/drawing/2014/main" id="{6A0656B3-84F8-78E5-57B2-E7C565E172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4" y="2482"/>
              <a:ext cx="124" cy="452"/>
              <a:chOff x="1858" y="2494"/>
              <a:chExt cx="132" cy="452"/>
            </a:xfrm>
          </p:grpSpPr>
          <p:sp>
            <p:nvSpPr>
              <p:cNvPr id="20734" name="Freeform 981">
                <a:extLst>
                  <a:ext uri="{FF2B5EF4-FFF2-40B4-BE49-F238E27FC236}">
                    <a16:creationId xmlns:a16="http://schemas.microsoft.com/office/drawing/2014/main" id="{455F33C6-33CD-3372-0875-8427653FCC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0" y="2511"/>
                <a:ext cx="9" cy="383"/>
              </a:xfrm>
              <a:custGeom>
                <a:avLst/>
                <a:gdLst>
                  <a:gd name="T0" fmla="*/ 0 w 9"/>
                  <a:gd name="T1" fmla="*/ 0 h 383"/>
                  <a:gd name="T2" fmla="*/ 0 w 9"/>
                  <a:gd name="T3" fmla="*/ 378 h 383"/>
                  <a:gd name="T4" fmla="*/ 9 w 9"/>
                  <a:gd name="T5" fmla="*/ 383 h 383"/>
                  <a:gd name="T6" fmla="*/ 9 w 9"/>
                  <a:gd name="T7" fmla="*/ 5 h 383"/>
                  <a:gd name="T8" fmla="*/ 0 w 9"/>
                  <a:gd name="T9" fmla="*/ 0 h 3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383"/>
                  <a:gd name="T17" fmla="*/ 9 w 9"/>
                  <a:gd name="T18" fmla="*/ 383 h 3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383">
                    <a:moveTo>
                      <a:pt x="0" y="0"/>
                    </a:moveTo>
                    <a:lnTo>
                      <a:pt x="0" y="378"/>
                    </a:lnTo>
                    <a:lnTo>
                      <a:pt x="9" y="383"/>
                    </a:lnTo>
                    <a:lnTo>
                      <a:pt x="9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5" name="Freeform 982">
                <a:extLst>
                  <a:ext uri="{FF2B5EF4-FFF2-40B4-BE49-F238E27FC236}">
                    <a16:creationId xmlns:a16="http://schemas.microsoft.com/office/drawing/2014/main" id="{C38E0BD1-9CBF-EB38-53D5-5B14F25505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6" y="2546"/>
                <a:ext cx="8" cy="400"/>
              </a:xfrm>
              <a:custGeom>
                <a:avLst/>
                <a:gdLst>
                  <a:gd name="T0" fmla="*/ 0 w 8"/>
                  <a:gd name="T1" fmla="*/ 0 h 400"/>
                  <a:gd name="T2" fmla="*/ 0 w 8"/>
                  <a:gd name="T3" fmla="*/ 395 h 400"/>
                  <a:gd name="T4" fmla="*/ 8 w 8"/>
                  <a:gd name="T5" fmla="*/ 400 h 400"/>
                  <a:gd name="T6" fmla="*/ 8 w 8"/>
                  <a:gd name="T7" fmla="*/ 4 h 400"/>
                  <a:gd name="T8" fmla="*/ 0 w 8"/>
                  <a:gd name="T9" fmla="*/ 0 h 4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400"/>
                  <a:gd name="T17" fmla="*/ 8 w 8"/>
                  <a:gd name="T18" fmla="*/ 400 h 4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400">
                    <a:moveTo>
                      <a:pt x="0" y="0"/>
                    </a:moveTo>
                    <a:lnTo>
                      <a:pt x="0" y="395"/>
                    </a:lnTo>
                    <a:lnTo>
                      <a:pt x="8" y="400"/>
                    </a:lnTo>
                    <a:lnTo>
                      <a:pt x="8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6" name="Freeform 983">
                <a:extLst>
                  <a:ext uri="{FF2B5EF4-FFF2-40B4-BE49-F238E27FC236}">
                    <a16:creationId xmlns:a16="http://schemas.microsoft.com/office/drawing/2014/main" id="{94F499B8-7D63-704E-E7A3-D9920DD27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8" y="2494"/>
                <a:ext cx="132" cy="229"/>
              </a:xfrm>
              <a:custGeom>
                <a:avLst/>
                <a:gdLst>
                  <a:gd name="T0" fmla="*/ 132 w 132"/>
                  <a:gd name="T1" fmla="*/ 179 h 229"/>
                  <a:gd name="T2" fmla="*/ 132 w 132"/>
                  <a:gd name="T3" fmla="*/ 110 h 229"/>
                  <a:gd name="T4" fmla="*/ 108 w 132"/>
                  <a:gd name="T5" fmla="*/ 99 h 229"/>
                  <a:gd name="T6" fmla="*/ 108 w 132"/>
                  <a:gd name="T7" fmla="*/ 62 h 229"/>
                  <a:gd name="T8" fmla="*/ 101 w 132"/>
                  <a:gd name="T9" fmla="*/ 35 h 229"/>
                  <a:gd name="T10" fmla="*/ 24 w 132"/>
                  <a:gd name="T11" fmla="*/ 0 h 229"/>
                  <a:gd name="T12" fmla="*/ 0 w 132"/>
                  <a:gd name="T13" fmla="*/ 23 h 229"/>
                  <a:gd name="T14" fmla="*/ 0 w 132"/>
                  <a:gd name="T15" fmla="*/ 146 h 229"/>
                  <a:gd name="T16" fmla="*/ 26 w 132"/>
                  <a:gd name="T17" fmla="*/ 196 h 229"/>
                  <a:gd name="T18" fmla="*/ 95 w 132"/>
                  <a:gd name="T19" fmla="*/ 229 h 229"/>
                  <a:gd name="T20" fmla="*/ 108 w 132"/>
                  <a:gd name="T21" fmla="*/ 198 h 229"/>
                  <a:gd name="T22" fmla="*/ 108 w 132"/>
                  <a:gd name="T23" fmla="*/ 167 h 229"/>
                  <a:gd name="T24" fmla="*/ 132 w 132"/>
                  <a:gd name="T25" fmla="*/ 179 h 2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2"/>
                  <a:gd name="T40" fmla="*/ 0 h 229"/>
                  <a:gd name="T41" fmla="*/ 132 w 132"/>
                  <a:gd name="T42" fmla="*/ 229 h 22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2" h="229">
                    <a:moveTo>
                      <a:pt x="132" y="179"/>
                    </a:moveTo>
                    <a:lnTo>
                      <a:pt x="132" y="110"/>
                    </a:lnTo>
                    <a:lnTo>
                      <a:pt x="108" y="99"/>
                    </a:lnTo>
                    <a:lnTo>
                      <a:pt x="108" y="62"/>
                    </a:lnTo>
                    <a:lnTo>
                      <a:pt x="101" y="35"/>
                    </a:lnTo>
                    <a:lnTo>
                      <a:pt x="24" y="0"/>
                    </a:lnTo>
                    <a:lnTo>
                      <a:pt x="0" y="23"/>
                    </a:lnTo>
                    <a:lnTo>
                      <a:pt x="0" y="146"/>
                    </a:lnTo>
                    <a:lnTo>
                      <a:pt x="26" y="196"/>
                    </a:lnTo>
                    <a:lnTo>
                      <a:pt x="95" y="229"/>
                    </a:lnTo>
                    <a:lnTo>
                      <a:pt x="108" y="198"/>
                    </a:lnTo>
                    <a:lnTo>
                      <a:pt x="108" y="167"/>
                    </a:lnTo>
                    <a:lnTo>
                      <a:pt x="132" y="17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20608" name="Picture 4" descr="noshoot2.wmf                                                   0002D9DDMac                            BE1A7C8F:">
            <a:extLst>
              <a:ext uri="{FF2B5EF4-FFF2-40B4-BE49-F238E27FC236}">
                <a16:creationId xmlns:a16="http://schemas.microsoft.com/office/drawing/2014/main" id="{D10BE897-A871-EE9E-A447-A346C7B51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23" y="6433923"/>
            <a:ext cx="2286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9" name="Picture 3" descr="noshoot.wmf                                                    0002D9DDMac                            BE1A7C8F:">
            <a:extLst>
              <a:ext uri="{FF2B5EF4-FFF2-40B4-BE49-F238E27FC236}">
                <a16:creationId xmlns:a16="http://schemas.microsoft.com/office/drawing/2014/main" id="{051F075E-BD5F-F423-B844-143882293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109" y="6489896"/>
            <a:ext cx="25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0" name="Picture 2" descr="NSF.wmf                                                        00000002mwm wip2                       7A73D765:">
            <a:extLst>
              <a:ext uri="{FF2B5EF4-FFF2-40B4-BE49-F238E27FC236}">
                <a16:creationId xmlns:a16="http://schemas.microsoft.com/office/drawing/2014/main" id="{86EB86C5-FD93-5ADB-0931-EF5732166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147" y="6511355"/>
            <a:ext cx="3603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51" name="Group 21550">
            <a:extLst>
              <a:ext uri="{FF2B5EF4-FFF2-40B4-BE49-F238E27FC236}">
                <a16:creationId xmlns:a16="http://schemas.microsoft.com/office/drawing/2014/main" id="{9301028E-BD4C-D71E-E01F-F8B96D7790AB}"/>
              </a:ext>
            </a:extLst>
          </p:cNvPr>
          <p:cNvGrpSpPr/>
          <p:nvPr/>
        </p:nvGrpSpPr>
        <p:grpSpPr>
          <a:xfrm>
            <a:off x="2978150" y="4873356"/>
            <a:ext cx="949325" cy="838729"/>
            <a:chOff x="8832057" y="1204384"/>
            <a:chExt cx="949325" cy="838729"/>
          </a:xfrm>
        </p:grpSpPr>
        <p:grpSp>
          <p:nvGrpSpPr>
            <p:cNvPr id="20534" name="Group 278">
              <a:extLst>
                <a:ext uri="{FF2B5EF4-FFF2-40B4-BE49-F238E27FC236}">
                  <a16:creationId xmlns:a16="http://schemas.microsoft.com/office/drawing/2014/main" id="{96B0B4C1-47EF-21A5-14E4-BA2B458EB9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32057" y="1252098"/>
              <a:ext cx="287338" cy="787400"/>
              <a:chOff x="2208" y="240"/>
              <a:chExt cx="181" cy="496"/>
            </a:xfrm>
          </p:grpSpPr>
          <p:sp>
            <p:nvSpPr>
              <p:cNvPr id="21300" name="Line 279">
                <a:extLst>
                  <a:ext uri="{FF2B5EF4-FFF2-40B4-BE49-F238E27FC236}">
                    <a16:creationId xmlns:a16="http://schemas.microsoft.com/office/drawing/2014/main" id="{A0C874F4-5F77-5ED8-6ABE-0C8DA2576D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18" y="484"/>
                <a:ext cx="0" cy="2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01" name="Line 280">
                <a:extLst>
                  <a:ext uri="{FF2B5EF4-FFF2-40B4-BE49-F238E27FC236}">
                    <a16:creationId xmlns:a16="http://schemas.microsoft.com/office/drawing/2014/main" id="{E90E646E-31AA-3F1F-4DB7-67D4449624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81" y="484"/>
                <a:ext cx="0" cy="2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02" name="Freeform 281">
                <a:extLst>
                  <a:ext uri="{FF2B5EF4-FFF2-40B4-BE49-F238E27FC236}">
                    <a16:creationId xmlns:a16="http://schemas.microsoft.com/office/drawing/2014/main" id="{C19F287B-5BE0-08CE-5027-8D04E1AF04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8" y="240"/>
                <a:ext cx="181" cy="331"/>
              </a:xfrm>
              <a:custGeom>
                <a:avLst/>
                <a:gdLst>
                  <a:gd name="T0" fmla="*/ 1 w 277"/>
                  <a:gd name="T1" fmla="*/ 0 h 517"/>
                  <a:gd name="T2" fmla="*/ 1 w 277"/>
                  <a:gd name="T3" fmla="*/ 0 h 517"/>
                  <a:gd name="T4" fmla="*/ 1 w 277"/>
                  <a:gd name="T5" fmla="*/ 1 h 517"/>
                  <a:gd name="T6" fmla="*/ 1 w 277"/>
                  <a:gd name="T7" fmla="*/ 1 h 517"/>
                  <a:gd name="T8" fmla="*/ 1 w 277"/>
                  <a:gd name="T9" fmla="*/ 1 h 517"/>
                  <a:gd name="T10" fmla="*/ 1 w 277"/>
                  <a:gd name="T11" fmla="*/ 1 h 517"/>
                  <a:gd name="T12" fmla="*/ 1 w 277"/>
                  <a:gd name="T13" fmla="*/ 1 h 517"/>
                  <a:gd name="T14" fmla="*/ 1 w 277"/>
                  <a:gd name="T15" fmla="*/ 1 h 517"/>
                  <a:gd name="T16" fmla="*/ 0 w 277"/>
                  <a:gd name="T17" fmla="*/ 1 h 517"/>
                  <a:gd name="T18" fmla="*/ 0 w 277"/>
                  <a:gd name="T19" fmla="*/ 1 h 517"/>
                  <a:gd name="T20" fmla="*/ 1 w 277"/>
                  <a:gd name="T21" fmla="*/ 1 h 517"/>
                  <a:gd name="T22" fmla="*/ 1 w 277"/>
                  <a:gd name="T23" fmla="*/ 1 h 517"/>
                  <a:gd name="T24" fmla="*/ 1 w 277"/>
                  <a:gd name="T25" fmla="*/ 0 h 5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7"/>
                  <a:gd name="T40" fmla="*/ 0 h 517"/>
                  <a:gd name="T41" fmla="*/ 277 w 277"/>
                  <a:gd name="T42" fmla="*/ 517 h 5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7" h="517">
                    <a:moveTo>
                      <a:pt x="89" y="0"/>
                    </a:moveTo>
                    <a:lnTo>
                      <a:pt x="191" y="0"/>
                    </a:lnTo>
                    <a:lnTo>
                      <a:pt x="191" y="105"/>
                    </a:lnTo>
                    <a:lnTo>
                      <a:pt x="225" y="105"/>
                    </a:lnTo>
                    <a:lnTo>
                      <a:pt x="276" y="139"/>
                    </a:lnTo>
                    <a:lnTo>
                      <a:pt x="276" y="415"/>
                    </a:lnTo>
                    <a:lnTo>
                      <a:pt x="225" y="516"/>
                    </a:lnTo>
                    <a:lnTo>
                      <a:pt x="51" y="516"/>
                    </a:lnTo>
                    <a:lnTo>
                      <a:pt x="0" y="415"/>
                    </a:lnTo>
                    <a:lnTo>
                      <a:pt x="0" y="139"/>
                    </a:lnTo>
                    <a:lnTo>
                      <a:pt x="51" y="105"/>
                    </a:lnTo>
                    <a:lnTo>
                      <a:pt x="89" y="105"/>
                    </a:lnTo>
                    <a:lnTo>
                      <a:pt x="89" y="0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03" name="Freeform 282">
                <a:extLst>
                  <a:ext uri="{FF2B5EF4-FFF2-40B4-BE49-F238E27FC236}">
                    <a16:creationId xmlns:a16="http://schemas.microsoft.com/office/drawing/2014/main" id="{1C3BA59E-DE85-4211-02B6-DD3B73908EE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211" y="306"/>
                <a:ext cx="56" cy="262"/>
              </a:xfrm>
              <a:custGeom>
                <a:avLst/>
                <a:gdLst>
                  <a:gd name="T0" fmla="*/ 0 w 56"/>
                  <a:gd name="T1" fmla="*/ 3 h 264"/>
                  <a:gd name="T2" fmla="*/ 0 w 56"/>
                  <a:gd name="T3" fmla="*/ 210 h 264"/>
                  <a:gd name="T4" fmla="*/ 21 w 56"/>
                  <a:gd name="T5" fmla="*/ 210 h 264"/>
                  <a:gd name="T6" fmla="*/ 56 w 56"/>
                  <a:gd name="T7" fmla="*/ 171 h 264"/>
                  <a:gd name="T8" fmla="*/ 56 w 56"/>
                  <a:gd name="T9" fmla="*/ 23 h 264"/>
                  <a:gd name="T10" fmla="*/ 21 w 56"/>
                  <a:gd name="T11" fmla="*/ 0 h 264"/>
                  <a:gd name="T12" fmla="*/ 0 w 56"/>
                  <a:gd name="T13" fmla="*/ 3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"/>
                  <a:gd name="T22" fmla="*/ 0 h 264"/>
                  <a:gd name="T23" fmla="*/ 56 w 56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" h="264">
                    <a:moveTo>
                      <a:pt x="0" y="3"/>
                    </a:moveTo>
                    <a:lnTo>
                      <a:pt x="0" y="264"/>
                    </a:lnTo>
                    <a:lnTo>
                      <a:pt x="21" y="264"/>
                    </a:lnTo>
                    <a:lnTo>
                      <a:pt x="56" y="200"/>
                    </a:lnTo>
                    <a:lnTo>
                      <a:pt x="56" y="23"/>
                    </a:lnTo>
                    <a:lnTo>
                      <a:pt x="2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35" name="Group 283">
              <a:extLst>
                <a:ext uri="{FF2B5EF4-FFF2-40B4-BE49-F238E27FC236}">
                  <a16:creationId xmlns:a16="http://schemas.microsoft.com/office/drawing/2014/main" id="{5CD6C05F-5968-5624-316E-CDFCEB8057D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9494044" y="1204384"/>
              <a:ext cx="287338" cy="787400"/>
              <a:chOff x="2208" y="240"/>
              <a:chExt cx="181" cy="496"/>
            </a:xfrm>
          </p:grpSpPr>
          <p:sp>
            <p:nvSpPr>
              <p:cNvPr id="21296" name="Line 284">
                <a:extLst>
                  <a:ext uri="{FF2B5EF4-FFF2-40B4-BE49-F238E27FC236}">
                    <a16:creationId xmlns:a16="http://schemas.microsoft.com/office/drawing/2014/main" id="{1FEDE9B0-AF33-E1DD-101A-21362E7C46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18" y="484"/>
                <a:ext cx="0" cy="2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97" name="Line 285">
                <a:extLst>
                  <a:ext uri="{FF2B5EF4-FFF2-40B4-BE49-F238E27FC236}">
                    <a16:creationId xmlns:a16="http://schemas.microsoft.com/office/drawing/2014/main" id="{5800ABBB-7A9C-862D-FE93-A72DB43289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81" y="484"/>
                <a:ext cx="0" cy="2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98" name="Freeform 286">
                <a:extLst>
                  <a:ext uri="{FF2B5EF4-FFF2-40B4-BE49-F238E27FC236}">
                    <a16:creationId xmlns:a16="http://schemas.microsoft.com/office/drawing/2014/main" id="{43F5483C-ED10-AC02-E57F-45DF0C1AB5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8" y="240"/>
                <a:ext cx="181" cy="331"/>
              </a:xfrm>
              <a:custGeom>
                <a:avLst/>
                <a:gdLst>
                  <a:gd name="T0" fmla="*/ 1 w 277"/>
                  <a:gd name="T1" fmla="*/ 0 h 517"/>
                  <a:gd name="T2" fmla="*/ 1 w 277"/>
                  <a:gd name="T3" fmla="*/ 0 h 517"/>
                  <a:gd name="T4" fmla="*/ 1 w 277"/>
                  <a:gd name="T5" fmla="*/ 1 h 517"/>
                  <a:gd name="T6" fmla="*/ 1 w 277"/>
                  <a:gd name="T7" fmla="*/ 1 h 517"/>
                  <a:gd name="T8" fmla="*/ 1 w 277"/>
                  <a:gd name="T9" fmla="*/ 1 h 517"/>
                  <a:gd name="T10" fmla="*/ 1 w 277"/>
                  <a:gd name="T11" fmla="*/ 1 h 517"/>
                  <a:gd name="T12" fmla="*/ 1 w 277"/>
                  <a:gd name="T13" fmla="*/ 1 h 517"/>
                  <a:gd name="T14" fmla="*/ 1 w 277"/>
                  <a:gd name="T15" fmla="*/ 1 h 517"/>
                  <a:gd name="T16" fmla="*/ 0 w 277"/>
                  <a:gd name="T17" fmla="*/ 1 h 517"/>
                  <a:gd name="T18" fmla="*/ 0 w 277"/>
                  <a:gd name="T19" fmla="*/ 1 h 517"/>
                  <a:gd name="T20" fmla="*/ 1 w 277"/>
                  <a:gd name="T21" fmla="*/ 1 h 517"/>
                  <a:gd name="T22" fmla="*/ 1 w 277"/>
                  <a:gd name="T23" fmla="*/ 1 h 517"/>
                  <a:gd name="T24" fmla="*/ 1 w 277"/>
                  <a:gd name="T25" fmla="*/ 0 h 5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7"/>
                  <a:gd name="T40" fmla="*/ 0 h 517"/>
                  <a:gd name="T41" fmla="*/ 277 w 277"/>
                  <a:gd name="T42" fmla="*/ 517 h 5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7" h="517">
                    <a:moveTo>
                      <a:pt x="89" y="0"/>
                    </a:moveTo>
                    <a:lnTo>
                      <a:pt x="191" y="0"/>
                    </a:lnTo>
                    <a:lnTo>
                      <a:pt x="191" y="105"/>
                    </a:lnTo>
                    <a:lnTo>
                      <a:pt x="225" y="105"/>
                    </a:lnTo>
                    <a:lnTo>
                      <a:pt x="276" y="139"/>
                    </a:lnTo>
                    <a:lnTo>
                      <a:pt x="276" y="415"/>
                    </a:lnTo>
                    <a:lnTo>
                      <a:pt x="225" y="516"/>
                    </a:lnTo>
                    <a:lnTo>
                      <a:pt x="51" y="516"/>
                    </a:lnTo>
                    <a:lnTo>
                      <a:pt x="0" y="415"/>
                    </a:lnTo>
                    <a:lnTo>
                      <a:pt x="0" y="139"/>
                    </a:lnTo>
                    <a:lnTo>
                      <a:pt x="51" y="105"/>
                    </a:lnTo>
                    <a:lnTo>
                      <a:pt x="89" y="105"/>
                    </a:lnTo>
                    <a:lnTo>
                      <a:pt x="89" y="0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99" name="Freeform 287">
                <a:extLst>
                  <a:ext uri="{FF2B5EF4-FFF2-40B4-BE49-F238E27FC236}">
                    <a16:creationId xmlns:a16="http://schemas.microsoft.com/office/drawing/2014/main" id="{C563B7C7-6DCC-B43D-4A0B-A14B246BD34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211" y="306"/>
                <a:ext cx="56" cy="262"/>
              </a:xfrm>
              <a:custGeom>
                <a:avLst/>
                <a:gdLst>
                  <a:gd name="T0" fmla="*/ 0 w 56"/>
                  <a:gd name="T1" fmla="*/ 3 h 264"/>
                  <a:gd name="T2" fmla="*/ 0 w 56"/>
                  <a:gd name="T3" fmla="*/ 210 h 264"/>
                  <a:gd name="T4" fmla="*/ 21 w 56"/>
                  <a:gd name="T5" fmla="*/ 210 h 264"/>
                  <a:gd name="T6" fmla="*/ 56 w 56"/>
                  <a:gd name="T7" fmla="*/ 171 h 264"/>
                  <a:gd name="T8" fmla="*/ 56 w 56"/>
                  <a:gd name="T9" fmla="*/ 23 h 264"/>
                  <a:gd name="T10" fmla="*/ 21 w 56"/>
                  <a:gd name="T11" fmla="*/ 0 h 264"/>
                  <a:gd name="T12" fmla="*/ 0 w 56"/>
                  <a:gd name="T13" fmla="*/ 3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"/>
                  <a:gd name="T22" fmla="*/ 0 h 264"/>
                  <a:gd name="T23" fmla="*/ 56 w 56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" h="264">
                    <a:moveTo>
                      <a:pt x="0" y="3"/>
                    </a:moveTo>
                    <a:lnTo>
                      <a:pt x="0" y="264"/>
                    </a:lnTo>
                    <a:lnTo>
                      <a:pt x="21" y="264"/>
                    </a:lnTo>
                    <a:lnTo>
                      <a:pt x="56" y="200"/>
                    </a:lnTo>
                    <a:lnTo>
                      <a:pt x="56" y="23"/>
                    </a:lnTo>
                    <a:lnTo>
                      <a:pt x="2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0611" name="Picture 2" descr="NSF.wmf                                                        00000002mwm wip2                       7A73D765:">
              <a:extLst>
                <a:ext uri="{FF2B5EF4-FFF2-40B4-BE49-F238E27FC236}">
                  <a16:creationId xmlns:a16="http://schemas.microsoft.com/office/drawing/2014/main" id="{37AE1000-63EF-6A03-9D75-23AB799B13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3682" y="1204913"/>
              <a:ext cx="360362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724" name="Group 167">
            <a:extLst>
              <a:ext uri="{FF2B5EF4-FFF2-40B4-BE49-F238E27FC236}">
                <a16:creationId xmlns:a16="http://schemas.microsoft.com/office/drawing/2014/main" id="{BDEB51D6-5803-52ED-6C98-62D557BB5E06}"/>
              </a:ext>
            </a:extLst>
          </p:cNvPr>
          <p:cNvGrpSpPr>
            <a:grpSpLocks/>
          </p:cNvGrpSpPr>
          <p:nvPr/>
        </p:nvGrpSpPr>
        <p:grpSpPr bwMode="auto">
          <a:xfrm>
            <a:off x="3902269" y="346116"/>
            <a:ext cx="288925" cy="525463"/>
            <a:chOff x="1247" y="2496"/>
            <a:chExt cx="182" cy="331"/>
          </a:xfrm>
        </p:grpSpPr>
        <p:sp>
          <p:nvSpPr>
            <p:cNvPr id="20725" name="Freeform 168">
              <a:extLst>
                <a:ext uri="{FF2B5EF4-FFF2-40B4-BE49-F238E27FC236}">
                  <a16:creationId xmlns:a16="http://schemas.microsoft.com/office/drawing/2014/main" id="{FFE003F2-E4F5-F7C3-0A48-D41103B4E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" y="2496"/>
              <a:ext cx="181" cy="331"/>
            </a:xfrm>
            <a:custGeom>
              <a:avLst/>
              <a:gdLst>
                <a:gd name="T0" fmla="*/ 1 w 277"/>
                <a:gd name="T1" fmla="*/ 0 h 517"/>
                <a:gd name="T2" fmla="*/ 1 w 277"/>
                <a:gd name="T3" fmla="*/ 0 h 517"/>
                <a:gd name="T4" fmla="*/ 1 w 277"/>
                <a:gd name="T5" fmla="*/ 1 h 517"/>
                <a:gd name="T6" fmla="*/ 1 w 277"/>
                <a:gd name="T7" fmla="*/ 1 h 517"/>
                <a:gd name="T8" fmla="*/ 1 w 277"/>
                <a:gd name="T9" fmla="*/ 1 h 517"/>
                <a:gd name="T10" fmla="*/ 1 w 277"/>
                <a:gd name="T11" fmla="*/ 1 h 517"/>
                <a:gd name="T12" fmla="*/ 1 w 277"/>
                <a:gd name="T13" fmla="*/ 1 h 517"/>
                <a:gd name="T14" fmla="*/ 1 w 277"/>
                <a:gd name="T15" fmla="*/ 1 h 517"/>
                <a:gd name="T16" fmla="*/ 0 w 277"/>
                <a:gd name="T17" fmla="*/ 1 h 517"/>
                <a:gd name="T18" fmla="*/ 0 w 277"/>
                <a:gd name="T19" fmla="*/ 1 h 517"/>
                <a:gd name="T20" fmla="*/ 1 w 277"/>
                <a:gd name="T21" fmla="*/ 1 h 517"/>
                <a:gd name="T22" fmla="*/ 1 w 277"/>
                <a:gd name="T23" fmla="*/ 1 h 517"/>
                <a:gd name="T24" fmla="*/ 1 w 277"/>
                <a:gd name="T25" fmla="*/ 0 h 5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7"/>
                <a:gd name="T40" fmla="*/ 0 h 517"/>
                <a:gd name="T41" fmla="*/ 277 w 277"/>
                <a:gd name="T42" fmla="*/ 517 h 5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7" h="517">
                  <a:moveTo>
                    <a:pt x="89" y="0"/>
                  </a:moveTo>
                  <a:lnTo>
                    <a:pt x="191" y="0"/>
                  </a:lnTo>
                  <a:lnTo>
                    <a:pt x="191" y="105"/>
                  </a:lnTo>
                  <a:lnTo>
                    <a:pt x="225" y="105"/>
                  </a:lnTo>
                  <a:lnTo>
                    <a:pt x="276" y="139"/>
                  </a:lnTo>
                  <a:lnTo>
                    <a:pt x="276" y="415"/>
                  </a:lnTo>
                  <a:lnTo>
                    <a:pt x="225" y="516"/>
                  </a:lnTo>
                  <a:lnTo>
                    <a:pt x="51" y="516"/>
                  </a:lnTo>
                  <a:lnTo>
                    <a:pt x="0" y="415"/>
                  </a:lnTo>
                  <a:lnTo>
                    <a:pt x="0" y="139"/>
                  </a:lnTo>
                  <a:lnTo>
                    <a:pt x="51" y="105"/>
                  </a:lnTo>
                  <a:lnTo>
                    <a:pt x="89" y="105"/>
                  </a:lnTo>
                  <a:lnTo>
                    <a:pt x="89" y="0"/>
                  </a:lnTo>
                </a:path>
              </a:pathLst>
            </a:custGeom>
            <a:solidFill>
              <a:srgbClr val="FFCC99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6" name="Freeform 169">
              <a:extLst>
                <a:ext uri="{FF2B5EF4-FFF2-40B4-BE49-F238E27FC236}">
                  <a16:creationId xmlns:a16="http://schemas.microsoft.com/office/drawing/2014/main" id="{01FF8CB2-88F6-3EC1-C0F8-00211041F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" y="2684"/>
              <a:ext cx="182" cy="142"/>
            </a:xfrm>
            <a:custGeom>
              <a:avLst/>
              <a:gdLst>
                <a:gd name="T0" fmla="*/ 2 w 182"/>
                <a:gd name="T1" fmla="*/ 0 h 142"/>
                <a:gd name="T2" fmla="*/ 180 w 182"/>
                <a:gd name="T3" fmla="*/ 0 h 142"/>
                <a:gd name="T4" fmla="*/ 182 w 182"/>
                <a:gd name="T5" fmla="*/ 75 h 142"/>
                <a:gd name="T6" fmla="*/ 146 w 182"/>
                <a:gd name="T7" fmla="*/ 142 h 142"/>
                <a:gd name="T8" fmla="*/ 35 w 182"/>
                <a:gd name="T9" fmla="*/ 142 h 142"/>
                <a:gd name="T10" fmla="*/ 0 w 182"/>
                <a:gd name="T11" fmla="*/ 78 h 142"/>
                <a:gd name="T12" fmla="*/ 2 w 182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2"/>
                <a:gd name="T22" fmla="*/ 0 h 142"/>
                <a:gd name="T23" fmla="*/ 182 w 182"/>
                <a:gd name="T24" fmla="*/ 142 h 1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2" h="142">
                  <a:moveTo>
                    <a:pt x="2" y="0"/>
                  </a:moveTo>
                  <a:lnTo>
                    <a:pt x="180" y="0"/>
                  </a:lnTo>
                  <a:lnTo>
                    <a:pt x="182" y="75"/>
                  </a:lnTo>
                  <a:lnTo>
                    <a:pt x="146" y="142"/>
                  </a:lnTo>
                  <a:lnTo>
                    <a:pt x="35" y="142"/>
                  </a:lnTo>
                  <a:lnTo>
                    <a:pt x="0" y="7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616" name="Group 278">
            <a:extLst>
              <a:ext uri="{FF2B5EF4-FFF2-40B4-BE49-F238E27FC236}">
                <a16:creationId xmlns:a16="http://schemas.microsoft.com/office/drawing/2014/main" id="{4210B0BF-E011-630D-FD3B-6FC38B17728C}"/>
              </a:ext>
            </a:extLst>
          </p:cNvPr>
          <p:cNvGrpSpPr>
            <a:grpSpLocks/>
          </p:cNvGrpSpPr>
          <p:nvPr/>
        </p:nvGrpSpPr>
        <p:grpSpPr bwMode="auto">
          <a:xfrm>
            <a:off x="4286904" y="300832"/>
            <a:ext cx="287337" cy="787400"/>
            <a:chOff x="2208" y="240"/>
            <a:chExt cx="181" cy="496"/>
          </a:xfrm>
        </p:grpSpPr>
        <p:sp>
          <p:nvSpPr>
            <p:cNvPr id="20707" name="Line 279">
              <a:extLst>
                <a:ext uri="{FF2B5EF4-FFF2-40B4-BE49-F238E27FC236}">
                  <a16:creationId xmlns:a16="http://schemas.microsoft.com/office/drawing/2014/main" id="{996FBEA0-307C-FE28-4691-C64065EDA6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8" y="484"/>
              <a:ext cx="0" cy="2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08" name="Line 280">
              <a:extLst>
                <a:ext uri="{FF2B5EF4-FFF2-40B4-BE49-F238E27FC236}">
                  <a16:creationId xmlns:a16="http://schemas.microsoft.com/office/drawing/2014/main" id="{47502149-DC60-B3EF-8708-501EDB7C42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1" y="484"/>
              <a:ext cx="0" cy="2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09" name="Freeform 281">
              <a:extLst>
                <a:ext uri="{FF2B5EF4-FFF2-40B4-BE49-F238E27FC236}">
                  <a16:creationId xmlns:a16="http://schemas.microsoft.com/office/drawing/2014/main" id="{B32EA627-CF92-A3FE-DF99-604048032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" y="240"/>
              <a:ext cx="181" cy="331"/>
            </a:xfrm>
            <a:custGeom>
              <a:avLst/>
              <a:gdLst>
                <a:gd name="T0" fmla="*/ 1 w 277"/>
                <a:gd name="T1" fmla="*/ 0 h 517"/>
                <a:gd name="T2" fmla="*/ 1 w 277"/>
                <a:gd name="T3" fmla="*/ 0 h 517"/>
                <a:gd name="T4" fmla="*/ 1 w 277"/>
                <a:gd name="T5" fmla="*/ 1 h 517"/>
                <a:gd name="T6" fmla="*/ 1 w 277"/>
                <a:gd name="T7" fmla="*/ 1 h 517"/>
                <a:gd name="T8" fmla="*/ 1 w 277"/>
                <a:gd name="T9" fmla="*/ 1 h 517"/>
                <a:gd name="T10" fmla="*/ 1 w 277"/>
                <a:gd name="T11" fmla="*/ 1 h 517"/>
                <a:gd name="T12" fmla="*/ 1 w 277"/>
                <a:gd name="T13" fmla="*/ 1 h 517"/>
                <a:gd name="T14" fmla="*/ 1 w 277"/>
                <a:gd name="T15" fmla="*/ 1 h 517"/>
                <a:gd name="T16" fmla="*/ 0 w 277"/>
                <a:gd name="T17" fmla="*/ 1 h 517"/>
                <a:gd name="T18" fmla="*/ 0 w 277"/>
                <a:gd name="T19" fmla="*/ 1 h 517"/>
                <a:gd name="T20" fmla="*/ 1 w 277"/>
                <a:gd name="T21" fmla="*/ 1 h 517"/>
                <a:gd name="T22" fmla="*/ 1 w 277"/>
                <a:gd name="T23" fmla="*/ 1 h 517"/>
                <a:gd name="T24" fmla="*/ 1 w 277"/>
                <a:gd name="T25" fmla="*/ 0 h 5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7"/>
                <a:gd name="T40" fmla="*/ 0 h 517"/>
                <a:gd name="T41" fmla="*/ 277 w 277"/>
                <a:gd name="T42" fmla="*/ 517 h 5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7" h="517">
                  <a:moveTo>
                    <a:pt x="89" y="0"/>
                  </a:moveTo>
                  <a:lnTo>
                    <a:pt x="191" y="0"/>
                  </a:lnTo>
                  <a:lnTo>
                    <a:pt x="191" y="105"/>
                  </a:lnTo>
                  <a:lnTo>
                    <a:pt x="225" y="105"/>
                  </a:lnTo>
                  <a:lnTo>
                    <a:pt x="276" y="139"/>
                  </a:lnTo>
                  <a:lnTo>
                    <a:pt x="276" y="415"/>
                  </a:lnTo>
                  <a:lnTo>
                    <a:pt x="225" y="516"/>
                  </a:lnTo>
                  <a:lnTo>
                    <a:pt x="51" y="516"/>
                  </a:lnTo>
                  <a:lnTo>
                    <a:pt x="0" y="415"/>
                  </a:lnTo>
                  <a:lnTo>
                    <a:pt x="0" y="139"/>
                  </a:lnTo>
                  <a:lnTo>
                    <a:pt x="51" y="105"/>
                  </a:lnTo>
                  <a:lnTo>
                    <a:pt x="89" y="105"/>
                  </a:lnTo>
                  <a:lnTo>
                    <a:pt x="89" y="0"/>
                  </a:lnTo>
                </a:path>
              </a:pathLst>
            </a:custGeom>
            <a:solidFill>
              <a:srgbClr val="FFCC99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0" name="Freeform 282">
              <a:extLst>
                <a:ext uri="{FF2B5EF4-FFF2-40B4-BE49-F238E27FC236}">
                  <a16:creationId xmlns:a16="http://schemas.microsoft.com/office/drawing/2014/main" id="{9DEE312E-EE11-DEAC-F561-52806011EE0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211" y="306"/>
              <a:ext cx="56" cy="262"/>
            </a:xfrm>
            <a:custGeom>
              <a:avLst/>
              <a:gdLst>
                <a:gd name="T0" fmla="*/ 0 w 56"/>
                <a:gd name="T1" fmla="*/ 3 h 264"/>
                <a:gd name="T2" fmla="*/ 0 w 56"/>
                <a:gd name="T3" fmla="*/ 210 h 264"/>
                <a:gd name="T4" fmla="*/ 21 w 56"/>
                <a:gd name="T5" fmla="*/ 210 h 264"/>
                <a:gd name="T6" fmla="*/ 56 w 56"/>
                <a:gd name="T7" fmla="*/ 171 h 264"/>
                <a:gd name="T8" fmla="*/ 56 w 56"/>
                <a:gd name="T9" fmla="*/ 23 h 264"/>
                <a:gd name="T10" fmla="*/ 21 w 56"/>
                <a:gd name="T11" fmla="*/ 0 h 264"/>
                <a:gd name="T12" fmla="*/ 0 w 56"/>
                <a:gd name="T13" fmla="*/ 3 h 2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"/>
                <a:gd name="T22" fmla="*/ 0 h 264"/>
                <a:gd name="T23" fmla="*/ 56 w 56"/>
                <a:gd name="T24" fmla="*/ 264 h 2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" h="264">
                  <a:moveTo>
                    <a:pt x="0" y="3"/>
                  </a:moveTo>
                  <a:lnTo>
                    <a:pt x="0" y="264"/>
                  </a:lnTo>
                  <a:lnTo>
                    <a:pt x="21" y="264"/>
                  </a:lnTo>
                  <a:lnTo>
                    <a:pt x="56" y="200"/>
                  </a:lnTo>
                  <a:lnTo>
                    <a:pt x="56" y="23"/>
                  </a:lnTo>
                  <a:lnTo>
                    <a:pt x="2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617" name="Group 283">
            <a:extLst>
              <a:ext uri="{FF2B5EF4-FFF2-40B4-BE49-F238E27FC236}">
                <a16:creationId xmlns:a16="http://schemas.microsoft.com/office/drawing/2014/main" id="{850E33AC-F8BD-6E94-C18F-8657F30DACF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667975" y="229223"/>
            <a:ext cx="287337" cy="787400"/>
            <a:chOff x="2208" y="240"/>
            <a:chExt cx="181" cy="496"/>
          </a:xfrm>
        </p:grpSpPr>
        <p:sp>
          <p:nvSpPr>
            <p:cNvPr id="20703" name="Line 284">
              <a:extLst>
                <a:ext uri="{FF2B5EF4-FFF2-40B4-BE49-F238E27FC236}">
                  <a16:creationId xmlns:a16="http://schemas.microsoft.com/office/drawing/2014/main" id="{328C6DF1-BE7C-AAB4-6624-7123F01A08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8" y="484"/>
              <a:ext cx="0" cy="2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04" name="Line 285">
              <a:extLst>
                <a:ext uri="{FF2B5EF4-FFF2-40B4-BE49-F238E27FC236}">
                  <a16:creationId xmlns:a16="http://schemas.microsoft.com/office/drawing/2014/main" id="{5AF62032-CAD4-4A7F-D188-BEED73A1F4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1" y="484"/>
              <a:ext cx="0" cy="2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05" name="Freeform 286">
              <a:extLst>
                <a:ext uri="{FF2B5EF4-FFF2-40B4-BE49-F238E27FC236}">
                  <a16:creationId xmlns:a16="http://schemas.microsoft.com/office/drawing/2014/main" id="{F40C974E-F01D-7145-8B87-3B6E45F3C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" y="240"/>
              <a:ext cx="181" cy="331"/>
            </a:xfrm>
            <a:custGeom>
              <a:avLst/>
              <a:gdLst>
                <a:gd name="T0" fmla="*/ 1 w 277"/>
                <a:gd name="T1" fmla="*/ 0 h 517"/>
                <a:gd name="T2" fmla="*/ 1 w 277"/>
                <a:gd name="T3" fmla="*/ 0 h 517"/>
                <a:gd name="T4" fmla="*/ 1 w 277"/>
                <a:gd name="T5" fmla="*/ 1 h 517"/>
                <a:gd name="T6" fmla="*/ 1 w 277"/>
                <a:gd name="T7" fmla="*/ 1 h 517"/>
                <a:gd name="T8" fmla="*/ 1 w 277"/>
                <a:gd name="T9" fmla="*/ 1 h 517"/>
                <a:gd name="T10" fmla="*/ 1 w 277"/>
                <a:gd name="T11" fmla="*/ 1 h 517"/>
                <a:gd name="T12" fmla="*/ 1 w 277"/>
                <a:gd name="T13" fmla="*/ 1 h 517"/>
                <a:gd name="T14" fmla="*/ 1 w 277"/>
                <a:gd name="T15" fmla="*/ 1 h 517"/>
                <a:gd name="T16" fmla="*/ 0 w 277"/>
                <a:gd name="T17" fmla="*/ 1 h 517"/>
                <a:gd name="T18" fmla="*/ 0 w 277"/>
                <a:gd name="T19" fmla="*/ 1 h 517"/>
                <a:gd name="T20" fmla="*/ 1 w 277"/>
                <a:gd name="T21" fmla="*/ 1 h 517"/>
                <a:gd name="T22" fmla="*/ 1 w 277"/>
                <a:gd name="T23" fmla="*/ 1 h 517"/>
                <a:gd name="T24" fmla="*/ 1 w 277"/>
                <a:gd name="T25" fmla="*/ 0 h 5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7"/>
                <a:gd name="T40" fmla="*/ 0 h 517"/>
                <a:gd name="T41" fmla="*/ 277 w 277"/>
                <a:gd name="T42" fmla="*/ 517 h 5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7" h="517">
                  <a:moveTo>
                    <a:pt x="89" y="0"/>
                  </a:moveTo>
                  <a:lnTo>
                    <a:pt x="191" y="0"/>
                  </a:lnTo>
                  <a:lnTo>
                    <a:pt x="191" y="105"/>
                  </a:lnTo>
                  <a:lnTo>
                    <a:pt x="225" y="105"/>
                  </a:lnTo>
                  <a:lnTo>
                    <a:pt x="276" y="139"/>
                  </a:lnTo>
                  <a:lnTo>
                    <a:pt x="276" y="415"/>
                  </a:lnTo>
                  <a:lnTo>
                    <a:pt x="225" y="516"/>
                  </a:lnTo>
                  <a:lnTo>
                    <a:pt x="51" y="516"/>
                  </a:lnTo>
                  <a:lnTo>
                    <a:pt x="0" y="415"/>
                  </a:lnTo>
                  <a:lnTo>
                    <a:pt x="0" y="139"/>
                  </a:lnTo>
                  <a:lnTo>
                    <a:pt x="51" y="105"/>
                  </a:lnTo>
                  <a:lnTo>
                    <a:pt x="89" y="105"/>
                  </a:lnTo>
                  <a:lnTo>
                    <a:pt x="89" y="0"/>
                  </a:lnTo>
                </a:path>
              </a:pathLst>
            </a:custGeom>
            <a:solidFill>
              <a:srgbClr val="FFCC99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6" name="Freeform 287">
              <a:extLst>
                <a:ext uri="{FF2B5EF4-FFF2-40B4-BE49-F238E27FC236}">
                  <a16:creationId xmlns:a16="http://schemas.microsoft.com/office/drawing/2014/main" id="{E299047F-B2E4-97B8-D475-D50008079F0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211" y="306"/>
              <a:ext cx="56" cy="262"/>
            </a:xfrm>
            <a:custGeom>
              <a:avLst/>
              <a:gdLst>
                <a:gd name="T0" fmla="*/ 0 w 56"/>
                <a:gd name="T1" fmla="*/ 3 h 264"/>
                <a:gd name="T2" fmla="*/ 0 w 56"/>
                <a:gd name="T3" fmla="*/ 210 h 264"/>
                <a:gd name="T4" fmla="*/ 21 w 56"/>
                <a:gd name="T5" fmla="*/ 210 h 264"/>
                <a:gd name="T6" fmla="*/ 56 w 56"/>
                <a:gd name="T7" fmla="*/ 171 h 264"/>
                <a:gd name="T8" fmla="*/ 56 w 56"/>
                <a:gd name="T9" fmla="*/ 23 h 264"/>
                <a:gd name="T10" fmla="*/ 21 w 56"/>
                <a:gd name="T11" fmla="*/ 0 h 264"/>
                <a:gd name="T12" fmla="*/ 0 w 56"/>
                <a:gd name="T13" fmla="*/ 3 h 2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"/>
                <a:gd name="T22" fmla="*/ 0 h 264"/>
                <a:gd name="T23" fmla="*/ 56 w 56"/>
                <a:gd name="T24" fmla="*/ 264 h 2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" h="264">
                  <a:moveTo>
                    <a:pt x="0" y="3"/>
                  </a:moveTo>
                  <a:lnTo>
                    <a:pt x="0" y="264"/>
                  </a:lnTo>
                  <a:lnTo>
                    <a:pt x="21" y="264"/>
                  </a:lnTo>
                  <a:lnTo>
                    <a:pt x="56" y="200"/>
                  </a:lnTo>
                  <a:lnTo>
                    <a:pt x="56" y="23"/>
                  </a:lnTo>
                  <a:lnTo>
                    <a:pt x="2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618" name="Group 182">
            <a:extLst>
              <a:ext uri="{FF2B5EF4-FFF2-40B4-BE49-F238E27FC236}">
                <a16:creationId xmlns:a16="http://schemas.microsoft.com/office/drawing/2014/main" id="{27869B00-3D29-03BE-02A7-E7A0A4559FB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110408" y="286761"/>
            <a:ext cx="287338" cy="787400"/>
            <a:chOff x="2449" y="2688"/>
            <a:chExt cx="181" cy="496"/>
          </a:xfrm>
        </p:grpSpPr>
        <p:sp>
          <p:nvSpPr>
            <p:cNvPr id="20698" name="Line 183">
              <a:extLst>
                <a:ext uri="{FF2B5EF4-FFF2-40B4-BE49-F238E27FC236}">
                  <a16:creationId xmlns:a16="http://schemas.microsoft.com/office/drawing/2014/main" id="{A434F13C-1930-75E6-C6DF-05987657AC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59" y="2932"/>
              <a:ext cx="0" cy="2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99" name="Line 184">
              <a:extLst>
                <a:ext uri="{FF2B5EF4-FFF2-40B4-BE49-F238E27FC236}">
                  <a16:creationId xmlns:a16="http://schemas.microsoft.com/office/drawing/2014/main" id="{B39C0E12-AEF0-9F48-CF78-B1A0E20622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2" y="2932"/>
              <a:ext cx="0" cy="2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700" name="Group 185">
              <a:extLst>
                <a:ext uri="{FF2B5EF4-FFF2-40B4-BE49-F238E27FC236}">
                  <a16:creationId xmlns:a16="http://schemas.microsoft.com/office/drawing/2014/main" id="{519C9C20-0A21-6D18-8CE8-3D4832BF5B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9" y="2688"/>
              <a:ext cx="181" cy="331"/>
              <a:chOff x="2449" y="2688"/>
              <a:chExt cx="181" cy="331"/>
            </a:xfrm>
          </p:grpSpPr>
          <p:sp>
            <p:nvSpPr>
              <p:cNvPr id="20701" name="Freeform 186">
                <a:extLst>
                  <a:ext uri="{FF2B5EF4-FFF2-40B4-BE49-F238E27FC236}">
                    <a16:creationId xmlns:a16="http://schemas.microsoft.com/office/drawing/2014/main" id="{6513E78F-D3C8-A69E-29C9-74B00589BF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9" y="2688"/>
                <a:ext cx="181" cy="331"/>
              </a:xfrm>
              <a:custGeom>
                <a:avLst/>
                <a:gdLst>
                  <a:gd name="T0" fmla="*/ 1 w 277"/>
                  <a:gd name="T1" fmla="*/ 0 h 517"/>
                  <a:gd name="T2" fmla="*/ 1 w 277"/>
                  <a:gd name="T3" fmla="*/ 0 h 517"/>
                  <a:gd name="T4" fmla="*/ 1 w 277"/>
                  <a:gd name="T5" fmla="*/ 1 h 517"/>
                  <a:gd name="T6" fmla="*/ 1 w 277"/>
                  <a:gd name="T7" fmla="*/ 1 h 517"/>
                  <a:gd name="T8" fmla="*/ 1 w 277"/>
                  <a:gd name="T9" fmla="*/ 1 h 517"/>
                  <a:gd name="T10" fmla="*/ 1 w 277"/>
                  <a:gd name="T11" fmla="*/ 1 h 517"/>
                  <a:gd name="T12" fmla="*/ 1 w 277"/>
                  <a:gd name="T13" fmla="*/ 1 h 517"/>
                  <a:gd name="T14" fmla="*/ 1 w 277"/>
                  <a:gd name="T15" fmla="*/ 1 h 517"/>
                  <a:gd name="T16" fmla="*/ 0 w 277"/>
                  <a:gd name="T17" fmla="*/ 1 h 517"/>
                  <a:gd name="T18" fmla="*/ 0 w 277"/>
                  <a:gd name="T19" fmla="*/ 1 h 517"/>
                  <a:gd name="T20" fmla="*/ 1 w 277"/>
                  <a:gd name="T21" fmla="*/ 1 h 517"/>
                  <a:gd name="T22" fmla="*/ 1 w 277"/>
                  <a:gd name="T23" fmla="*/ 1 h 517"/>
                  <a:gd name="T24" fmla="*/ 1 w 277"/>
                  <a:gd name="T25" fmla="*/ 0 h 5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7"/>
                  <a:gd name="T40" fmla="*/ 0 h 517"/>
                  <a:gd name="T41" fmla="*/ 277 w 277"/>
                  <a:gd name="T42" fmla="*/ 517 h 5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7" h="517">
                    <a:moveTo>
                      <a:pt x="89" y="0"/>
                    </a:moveTo>
                    <a:lnTo>
                      <a:pt x="191" y="0"/>
                    </a:lnTo>
                    <a:lnTo>
                      <a:pt x="191" y="105"/>
                    </a:lnTo>
                    <a:lnTo>
                      <a:pt x="225" y="105"/>
                    </a:lnTo>
                    <a:lnTo>
                      <a:pt x="276" y="139"/>
                    </a:lnTo>
                    <a:lnTo>
                      <a:pt x="276" y="415"/>
                    </a:lnTo>
                    <a:lnTo>
                      <a:pt x="225" y="516"/>
                    </a:lnTo>
                    <a:lnTo>
                      <a:pt x="51" y="516"/>
                    </a:lnTo>
                    <a:lnTo>
                      <a:pt x="0" y="415"/>
                    </a:lnTo>
                    <a:lnTo>
                      <a:pt x="0" y="139"/>
                    </a:lnTo>
                    <a:lnTo>
                      <a:pt x="51" y="105"/>
                    </a:lnTo>
                    <a:lnTo>
                      <a:pt x="89" y="105"/>
                    </a:lnTo>
                    <a:lnTo>
                      <a:pt x="89" y="0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2" name="Freeform 187">
                <a:extLst>
                  <a:ext uri="{FF2B5EF4-FFF2-40B4-BE49-F238E27FC236}">
                    <a16:creationId xmlns:a16="http://schemas.microsoft.com/office/drawing/2014/main" id="{F80D6945-140F-26BA-3F70-03BE0DB12D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3" y="2780"/>
                <a:ext cx="147" cy="238"/>
              </a:xfrm>
              <a:custGeom>
                <a:avLst/>
                <a:gdLst>
                  <a:gd name="T0" fmla="*/ 147 w 147"/>
                  <a:gd name="T1" fmla="*/ 0 h 238"/>
                  <a:gd name="T2" fmla="*/ 147 w 147"/>
                  <a:gd name="T3" fmla="*/ 171 h 238"/>
                  <a:gd name="T4" fmla="*/ 111 w 147"/>
                  <a:gd name="T5" fmla="*/ 238 h 238"/>
                  <a:gd name="T6" fmla="*/ 0 w 147"/>
                  <a:gd name="T7" fmla="*/ 238 h 238"/>
                  <a:gd name="T8" fmla="*/ 147 w 147"/>
                  <a:gd name="T9" fmla="*/ 0 h 2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38"/>
                  <a:gd name="T17" fmla="*/ 147 w 147"/>
                  <a:gd name="T18" fmla="*/ 238 h 2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38">
                    <a:moveTo>
                      <a:pt x="147" y="0"/>
                    </a:moveTo>
                    <a:lnTo>
                      <a:pt x="147" y="171"/>
                    </a:lnTo>
                    <a:lnTo>
                      <a:pt x="111" y="238"/>
                    </a:lnTo>
                    <a:lnTo>
                      <a:pt x="0" y="238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619" name="Group 881">
            <a:extLst>
              <a:ext uri="{FF2B5EF4-FFF2-40B4-BE49-F238E27FC236}">
                <a16:creationId xmlns:a16="http://schemas.microsoft.com/office/drawing/2014/main" id="{A7E53874-39A3-1F8D-175F-BEB915AAB9BF}"/>
              </a:ext>
            </a:extLst>
          </p:cNvPr>
          <p:cNvGrpSpPr>
            <a:grpSpLocks/>
          </p:cNvGrpSpPr>
          <p:nvPr/>
        </p:nvGrpSpPr>
        <p:grpSpPr bwMode="auto">
          <a:xfrm>
            <a:off x="6347685" y="436695"/>
            <a:ext cx="450850" cy="809625"/>
            <a:chOff x="1370" y="4362"/>
            <a:chExt cx="284" cy="510"/>
          </a:xfrm>
        </p:grpSpPr>
        <p:sp>
          <p:nvSpPr>
            <p:cNvPr id="20688" name="Line 882">
              <a:extLst>
                <a:ext uri="{FF2B5EF4-FFF2-40B4-BE49-F238E27FC236}">
                  <a16:creationId xmlns:a16="http://schemas.microsoft.com/office/drawing/2014/main" id="{3D406E23-2CE5-2D77-6ECC-F0764C13FF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2" y="4408"/>
              <a:ext cx="0" cy="4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9" name="Line 883">
              <a:extLst>
                <a:ext uri="{FF2B5EF4-FFF2-40B4-BE49-F238E27FC236}">
                  <a16:creationId xmlns:a16="http://schemas.microsoft.com/office/drawing/2014/main" id="{A08C96E0-86BC-B540-830E-D0098E6C12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8" y="4400"/>
              <a:ext cx="0" cy="4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690" name="Group 884">
              <a:extLst>
                <a:ext uri="{FF2B5EF4-FFF2-40B4-BE49-F238E27FC236}">
                  <a16:creationId xmlns:a16="http://schemas.microsoft.com/office/drawing/2014/main" id="{1415A36F-65F8-8054-A9BF-05F6992191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70" y="4362"/>
              <a:ext cx="284" cy="316"/>
              <a:chOff x="1386" y="4410"/>
              <a:chExt cx="284" cy="316"/>
            </a:xfrm>
          </p:grpSpPr>
          <p:grpSp>
            <p:nvGrpSpPr>
              <p:cNvPr id="20691" name="Group 885">
                <a:extLst>
                  <a:ext uri="{FF2B5EF4-FFF2-40B4-BE49-F238E27FC236}">
                    <a16:creationId xmlns:a16="http://schemas.microsoft.com/office/drawing/2014/main" id="{F2DAFF7A-11F9-C947-9B7D-CDE44F221B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 flipH="1">
                <a:off x="1450" y="4346"/>
                <a:ext cx="156" cy="284"/>
                <a:chOff x="2496" y="2112"/>
                <a:chExt cx="181" cy="333"/>
              </a:xfrm>
            </p:grpSpPr>
            <p:sp>
              <p:nvSpPr>
                <p:cNvPr id="20695" name="Freeform 886">
                  <a:extLst>
                    <a:ext uri="{FF2B5EF4-FFF2-40B4-BE49-F238E27FC236}">
                      <a16:creationId xmlns:a16="http://schemas.microsoft.com/office/drawing/2014/main" id="{035D4147-9B39-D263-32D5-EF400CC891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6" y="2112"/>
                  <a:ext cx="181" cy="333"/>
                </a:xfrm>
                <a:custGeom>
                  <a:avLst/>
                  <a:gdLst>
                    <a:gd name="T0" fmla="*/ 1 w 277"/>
                    <a:gd name="T1" fmla="*/ 0 h 517"/>
                    <a:gd name="T2" fmla="*/ 1 w 277"/>
                    <a:gd name="T3" fmla="*/ 0 h 517"/>
                    <a:gd name="T4" fmla="*/ 1 w 277"/>
                    <a:gd name="T5" fmla="*/ 1 h 517"/>
                    <a:gd name="T6" fmla="*/ 1 w 277"/>
                    <a:gd name="T7" fmla="*/ 1 h 517"/>
                    <a:gd name="T8" fmla="*/ 1 w 277"/>
                    <a:gd name="T9" fmla="*/ 1 h 517"/>
                    <a:gd name="T10" fmla="*/ 1 w 277"/>
                    <a:gd name="T11" fmla="*/ 1 h 517"/>
                    <a:gd name="T12" fmla="*/ 1 w 277"/>
                    <a:gd name="T13" fmla="*/ 1 h 517"/>
                    <a:gd name="T14" fmla="*/ 1 w 277"/>
                    <a:gd name="T15" fmla="*/ 1 h 517"/>
                    <a:gd name="T16" fmla="*/ 0 w 277"/>
                    <a:gd name="T17" fmla="*/ 1 h 517"/>
                    <a:gd name="T18" fmla="*/ 0 w 277"/>
                    <a:gd name="T19" fmla="*/ 1 h 517"/>
                    <a:gd name="T20" fmla="*/ 1 w 277"/>
                    <a:gd name="T21" fmla="*/ 1 h 517"/>
                    <a:gd name="T22" fmla="*/ 1 w 277"/>
                    <a:gd name="T23" fmla="*/ 1 h 517"/>
                    <a:gd name="T24" fmla="*/ 1 w 277"/>
                    <a:gd name="T25" fmla="*/ 0 h 5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77"/>
                    <a:gd name="T40" fmla="*/ 0 h 517"/>
                    <a:gd name="T41" fmla="*/ 277 w 277"/>
                    <a:gd name="T42" fmla="*/ 517 h 5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77" h="517">
                      <a:moveTo>
                        <a:pt x="89" y="0"/>
                      </a:moveTo>
                      <a:lnTo>
                        <a:pt x="191" y="0"/>
                      </a:lnTo>
                      <a:lnTo>
                        <a:pt x="191" y="105"/>
                      </a:lnTo>
                      <a:lnTo>
                        <a:pt x="225" y="105"/>
                      </a:lnTo>
                      <a:lnTo>
                        <a:pt x="276" y="139"/>
                      </a:lnTo>
                      <a:lnTo>
                        <a:pt x="276" y="415"/>
                      </a:lnTo>
                      <a:lnTo>
                        <a:pt x="225" y="516"/>
                      </a:lnTo>
                      <a:lnTo>
                        <a:pt x="51" y="516"/>
                      </a:lnTo>
                      <a:lnTo>
                        <a:pt x="0" y="415"/>
                      </a:lnTo>
                      <a:lnTo>
                        <a:pt x="0" y="139"/>
                      </a:lnTo>
                      <a:lnTo>
                        <a:pt x="51" y="105"/>
                      </a:lnTo>
                      <a:lnTo>
                        <a:pt x="89" y="105"/>
                      </a:lnTo>
                      <a:lnTo>
                        <a:pt x="89" y="0"/>
                      </a:lnTo>
                    </a:path>
                  </a:pathLst>
                </a:custGeom>
                <a:solidFill>
                  <a:schemeClr val="bg1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96" name="Line 887">
                  <a:extLst>
                    <a:ext uri="{FF2B5EF4-FFF2-40B4-BE49-F238E27FC236}">
                      <a16:creationId xmlns:a16="http://schemas.microsoft.com/office/drawing/2014/main" id="{46B58BF6-5536-F20B-D05B-932E3E53E3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32" y="2184"/>
                  <a:ext cx="111" cy="2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97" name="Line 888">
                  <a:extLst>
                    <a:ext uri="{FF2B5EF4-FFF2-40B4-BE49-F238E27FC236}">
                      <a16:creationId xmlns:a16="http://schemas.microsoft.com/office/drawing/2014/main" id="{C343F687-7040-7C5B-A04D-711E326206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29" y="2186"/>
                  <a:ext cx="113" cy="2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692" name="Group 889">
                <a:extLst>
                  <a:ext uri="{FF2B5EF4-FFF2-40B4-BE49-F238E27FC236}">
                    <a16:creationId xmlns:a16="http://schemas.microsoft.com/office/drawing/2014/main" id="{29F3F08A-A90D-A79F-8AAE-692549CB1D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 flipH="1">
                <a:off x="1450" y="4506"/>
                <a:ext cx="156" cy="284"/>
                <a:chOff x="2496" y="2112"/>
                <a:chExt cx="181" cy="333"/>
              </a:xfrm>
            </p:grpSpPr>
            <p:sp>
              <p:nvSpPr>
                <p:cNvPr id="20693" name="Freeform 890">
                  <a:extLst>
                    <a:ext uri="{FF2B5EF4-FFF2-40B4-BE49-F238E27FC236}">
                      <a16:creationId xmlns:a16="http://schemas.microsoft.com/office/drawing/2014/main" id="{1C3EDDB7-5E6B-DDF6-4912-84A9B36096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6" y="2112"/>
                  <a:ext cx="181" cy="333"/>
                </a:xfrm>
                <a:custGeom>
                  <a:avLst/>
                  <a:gdLst>
                    <a:gd name="T0" fmla="*/ 1 w 277"/>
                    <a:gd name="T1" fmla="*/ 0 h 517"/>
                    <a:gd name="T2" fmla="*/ 1 w 277"/>
                    <a:gd name="T3" fmla="*/ 0 h 517"/>
                    <a:gd name="T4" fmla="*/ 1 w 277"/>
                    <a:gd name="T5" fmla="*/ 1 h 517"/>
                    <a:gd name="T6" fmla="*/ 1 w 277"/>
                    <a:gd name="T7" fmla="*/ 1 h 517"/>
                    <a:gd name="T8" fmla="*/ 1 w 277"/>
                    <a:gd name="T9" fmla="*/ 1 h 517"/>
                    <a:gd name="T10" fmla="*/ 1 w 277"/>
                    <a:gd name="T11" fmla="*/ 1 h 517"/>
                    <a:gd name="T12" fmla="*/ 1 w 277"/>
                    <a:gd name="T13" fmla="*/ 1 h 517"/>
                    <a:gd name="T14" fmla="*/ 1 w 277"/>
                    <a:gd name="T15" fmla="*/ 1 h 517"/>
                    <a:gd name="T16" fmla="*/ 0 w 277"/>
                    <a:gd name="T17" fmla="*/ 1 h 517"/>
                    <a:gd name="T18" fmla="*/ 0 w 277"/>
                    <a:gd name="T19" fmla="*/ 1 h 517"/>
                    <a:gd name="T20" fmla="*/ 1 w 277"/>
                    <a:gd name="T21" fmla="*/ 1 h 517"/>
                    <a:gd name="T22" fmla="*/ 1 w 277"/>
                    <a:gd name="T23" fmla="*/ 1 h 517"/>
                    <a:gd name="T24" fmla="*/ 1 w 277"/>
                    <a:gd name="T25" fmla="*/ 0 h 5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77"/>
                    <a:gd name="T40" fmla="*/ 0 h 517"/>
                    <a:gd name="T41" fmla="*/ 277 w 277"/>
                    <a:gd name="T42" fmla="*/ 517 h 5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77" h="517">
                      <a:moveTo>
                        <a:pt x="89" y="0"/>
                      </a:moveTo>
                      <a:lnTo>
                        <a:pt x="191" y="0"/>
                      </a:lnTo>
                      <a:lnTo>
                        <a:pt x="191" y="105"/>
                      </a:lnTo>
                      <a:lnTo>
                        <a:pt x="225" y="105"/>
                      </a:lnTo>
                      <a:lnTo>
                        <a:pt x="276" y="139"/>
                      </a:lnTo>
                      <a:lnTo>
                        <a:pt x="276" y="415"/>
                      </a:lnTo>
                      <a:lnTo>
                        <a:pt x="225" y="516"/>
                      </a:lnTo>
                      <a:lnTo>
                        <a:pt x="51" y="516"/>
                      </a:lnTo>
                      <a:lnTo>
                        <a:pt x="0" y="415"/>
                      </a:lnTo>
                      <a:lnTo>
                        <a:pt x="0" y="139"/>
                      </a:lnTo>
                      <a:lnTo>
                        <a:pt x="51" y="105"/>
                      </a:lnTo>
                      <a:lnTo>
                        <a:pt x="89" y="105"/>
                      </a:lnTo>
                      <a:lnTo>
                        <a:pt x="89" y="0"/>
                      </a:lnTo>
                    </a:path>
                  </a:pathLst>
                </a:custGeom>
                <a:solidFill>
                  <a:schemeClr val="bg1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94" name="Line 891">
                  <a:extLst>
                    <a:ext uri="{FF2B5EF4-FFF2-40B4-BE49-F238E27FC236}">
                      <a16:creationId xmlns:a16="http://schemas.microsoft.com/office/drawing/2014/main" id="{DDB76D21-6A95-CA29-C6B6-DF34D2476C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32" y="2184"/>
                  <a:ext cx="111" cy="2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0621" name="Group 52">
            <a:extLst>
              <a:ext uri="{FF2B5EF4-FFF2-40B4-BE49-F238E27FC236}">
                <a16:creationId xmlns:a16="http://schemas.microsoft.com/office/drawing/2014/main" id="{8B8E5B96-B419-5D6E-50BC-0C7B011DA415}"/>
              </a:ext>
            </a:extLst>
          </p:cNvPr>
          <p:cNvGrpSpPr>
            <a:grpSpLocks/>
          </p:cNvGrpSpPr>
          <p:nvPr/>
        </p:nvGrpSpPr>
        <p:grpSpPr bwMode="auto">
          <a:xfrm>
            <a:off x="317916" y="4852277"/>
            <a:ext cx="858838" cy="838200"/>
            <a:chOff x="8873356" y="3977078"/>
            <a:chExt cx="859674" cy="838200"/>
          </a:xfrm>
        </p:grpSpPr>
        <p:grpSp>
          <p:nvGrpSpPr>
            <p:cNvPr id="20668" name="Group 185">
              <a:extLst>
                <a:ext uri="{FF2B5EF4-FFF2-40B4-BE49-F238E27FC236}">
                  <a16:creationId xmlns:a16="http://schemas.microsoft.com/office/drawing/2014/main" id="{1A8E4049-63F3-92F5-D2C7-7ECFE396ED5B}"/>
                </a:ext>
              </a:extLst>
            </p:cNvPr>
            <p:cNvGrpSpPr>
              <a:grpSpLocks/>
            </p:cNvGrpSpPr>
            <p:nvPr/>
          </p:nvGrpSpPr>
          <p:grpSpPr bwMode="auto">
            <a:xfrm rot="-1681920">
              <a:off x="8873356" y="4025016"/>
              <a:ext cx="287338" cy="525463"/>
              <a:chOff x="2449" y="2688"/>
              <a:chExt cx="181" cy="331"/>
            </a:xfrm>
          </p:grpSpPr>
          <p:sp>
            <p:nvSpPr>
              <p:cNvPr id="20673" name="Freeform 186">
                <a:extLst>
                  <a:ext uri="{FF2B5EF4-FFF2-40B4-BE49-F238E27FC236}">
                    <a16:creationId xmlns:a16="http://schemas.microsoft.com/office/drawing/2014/main" id="{8933421B-9CF3-DF7C-C09A-5398F6F28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9" y="2688"/>
                <a:ext cx="181" cy="331"/>
              </a:xfrm>
              <a:custGeom>
                <a:avLst/>
                <a:gdLst>
                  <a:gd name="T0" fmla="*/ 1 w 277"/>
                  <a:gd name="T1" fmla="*/ 0 h 517"/>
                  <a:gd name="T2" fmla="*/ 1 w 277"/>
                  <a:gd name="T3" fmla="*/ 0 h 517"/>
                  <a:gd name="T4" fmla="*/ 1 w 277"/>
                  <a:gd name="T5" fmla="*/ 1 h 517"/>
                  <a:gd name="T6" fmla="*/ 1 w 277"/>
                  <a:gd name="T7" fmla="*/ 1 h 517"/>
                  <a:gd name="T8" fmla="*/ 1 w 277"/>
                  <a:gd name="T9" fmla="*/ 1 h 517"/>
                  <a:gd name="T10" fmla="*/ 1 w 277"/>
                  <a:gd name="T11" fmla="*/ 1 h 517"/>
                  <a:gd name="T12" fmla="*/ 1 w 277"/>
                  <a:gd name="T13" fmla="*/ 1 h 517"/>
                  <a:gd name="T14" fmla="*/ 1 w 277"/>
                  <a:gd name="T15" fmla="*/ 1 h 517"/>
                  <a:gd name="T16" fmla="*/ 0 w 277"/>
                  <a:gd name="T17" fmla="*/ 1 h 517"/>
                  <a:gd name="T18" fmla="*/ 0 w 277"/>
                  <a:gd name="T19" fmla="*/ 1 h 517"/>
                  <a:gd name="T20" fmla="*/ 1 w 277"/>
                  <a:gd name="T21" fmla="*/ 1 h 517"/>
                  <a:gd name="T22" fmla="*/ 1 w 277"/>
                  <a:gd name="T23" fmla="*/ 1 h 517"/>
                  <a:gd name="T24" fmla="*/ 1 w 277"/>
                  <a:gd name="T25" fmla="*/ 0 h 5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7"/>
                  <a:gd name="T40" fmla="*/ 0 h 517"/>
                  <a:gd name="T41" fmla="*/ 277 w 277"/>
                  <a:gd name="T42" fmla="*/ 517 h 5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7" h="517">
                    <a:moveTo>
                      <a:pt x="89" y="0"/>
                    </a:moveTo>
                    <a:lnTo>
                      <a:pt x="191" y="0"/>
                    </a:lnTo>
                    <a:lnTo>
                      <a:pt x="191" y="105"/>
                    </a:lnTo>
                    <a:lnTo>
                      <a:pt x="225" y="105"/>
                    </a:lnTo>
                    <a:lnTo>
                      <a:pt x="276" y="139"/>
                    </a:lnTo>
                    <a:lnTo>
                      <a:pt x="276" y="415"/>
                    </a:lnTo>
                    <a:lnTo>
                      <a:pt x="225" y="516"/>
                    </a:lnTo>
                    <a:lnTo>
                      <a:pt x="51" y="516"/>
                    </a:lnTo>
                    <a:lnTo>
                      <a:pt x="0" y="415"/>
                    </a:lnTo>
                    <a:lnTo>
                      <a:pt x="0" y="139"/>
                    </a:lnTo>
                    <a:lnTo>
                      <a:pt x="51" y="105"/>
                    </a:lnTo>
                    <a:lnTo>
                      <a:pt x="89" y="105"/>
                    </a:lnTo>
                    <a:lnTo>
                      <a:pt x="89" y="0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4" name="Freeform 187">
                <a:extLst>
                  <a:ext uri="{FF2B5EF4-FFF2-40B4-BE49-F238E27FC236}">
                    <a16:creationId xmlns:a16="http://schemas.microsoft.com/office/drawing/2014/main" id="{E3301353-E242-9E4B-E313-D64A3088B0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3" y="2780"/>
                <a:ext cx="147" cy="238"/>
              </a:xfrm>
              <a:custGeom>
                <a:avLst/>
                <a:gdLst>
                  <a:gd name="T0" fmla="*/ 147 w 147"/>
                  <a:gd name="T1" fmla="*/ 0 h 238"/>
                  <a:gd name="T2" fmla="*/ 147 w 147"/>
                  <a:gd name="T3" fmla="*/ 171 h 238"/>
                  <a:gd name="T4" fmla="*/ 111 w 147"/>
                  <a:gd name="T5" fmla="*/ 238 h 238"/>
                  <a:gd name="T6" fmla="*/ 0 w 147"/>
                  <a:gd name="T7" fmla="*/ 238 h 238"/>
                  <a:gd name="T8" fmla="*/ 147 w 147"/>
                  <a:gd name="T9" fmla="*/ 0 h 2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38"/>
                  <a:gd name="T17" fmla="*/ 147 w 147"/>
                  <a:gd name="T18" fmla="*/ 238 h 2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38">
                    <a:moveTo>
                      <a:pt x="147" y="0"/>
                    </a:moveTo>
                    <a:lnTo>
                      <a:pt x="147" y="171"/>
                    </a:lnTo>
                    <a:lnTo>
                      <a:pt x="111" y="238"/>
                    </a:lnTo>
                    <a:lnTo>
                      <a:pt x="0" y="238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69" name="Group 185">
              <a:extLst>
                <a:ext uri="{FF2B5EF4-FFF2-40B4-BE49-F238E27FC236}">
                  <a16:creationId xmlns:a16="http://schemas.microsoft.com/office/drawing/2014/main" id="{60C490B5-7E27-7261-5881-7EE74966FB61}"/>
                </a:ext>
              </a:extLst>
            </p:cNvPr>
            <p:cNvGrpSpPr>
              <a:grpSpLocks/>
            </p:cNvGrpSpPr>
            <p:nvPr/>
          </p:nvGrpSpPr>
          <p:grpSpPr bwMode="auto">
            <a:xfrm rot="1938898" flipH="1">
              <a:off x="9445692" y="4013189"/>
              <a:ext cx="287338" cy="525463"/>
              <a:chOff x="2449" y="2688"/>
              <a:chExt cx="181" cy="331"/>
            </a:xfrm>
          </p:grpSpPr>
          <p:sp>
            <p:nvSpPr>
              <p:cNvPr id="20671" name="Freeform 186">
                <a:extLst>
                  <a:ext uri="{FF2B5EF4-FFF2-40B4-BE49-F238E27FC236}">
                    <a16:creationId xmlns:a16="http://schemas.microsoft.com/office/drawing/2014/main" id="{D560B26B-9A70-856F-9A57-3017353164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9" y="2688"/>
                <a:ext cx="181" cy="331"/>
              </a:xfrm>
              <a:custGeom>
                <a:avLst/>
                <a:gdLst>
                  <a:gd name="T0" fmla="*/ 1 w 277"/>
                  <a:gd name="T1" fmla="*/ 0 h 517"/>
                  <a:gd name="T2" fmla="*/ 1 w 277"/>
                  <a:gd name="T3" fmla="*/ 0 h 517"/>
                  <a:gd name="T4" fmla="*/ 1 w 277"/>
                  <a:gd name="T5" fmla="*/ 1 h 517"/>
                  <a:gd name="T6" fmla="*/ 1 w 277"/>
                  <a:gd name="T7" fmla="*/ 1 h 517"/>
                  <a:gd name="T8" fmla="*/ 1 w 277"/>
                  <a:gd name="T9" fmla="*/ 1 h 517"/>
                  <a:gd name="T10" fmla="*/ 1 w 277"/>
                  <a:gd name="T11" fmla="*/ 1 h 517"/>
                  <a:gd name="T12" fmla="*/ 1 w 277"/>
                  <a:gd name="T13" fmla="*/ 1 h 517"/>
                  <a:gd name="T14" fmla="*/ 1 w 277"/>
                  <a:gd name="T15" fmla="*/ 1 h 517"/>
                  <a:gd name="T16" fmla="*/ 0 w 277"/>
                  <a:gd name="T17" fmla="*/ 1 h 517"/>
                  <a:gd name="T18" fmla="*/ 0 w 277"/>
                  <a:gd name="T19" fmla="*/ 1 h 517"/>
                  <a:gd name="T20" fmla="*/ 1 w 277"/>
                  <a:gd name="T21" fmla="*/ 1 h 517"/>
                  <a:gd name="T22" fmla="*/ 1 w 277"/>
                  <a:gd name="T23" fmla="*/ 1 h 517"/>
                  <a:gd name="T24" fmla="*/ 1 w 277"/>
                  <a:gd name="T25" fmla="*/ 0 h 5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7"/>
                  <a:gd name="T40" fmla="*/ 0 h 517"/>
                  <a:gd name="T41" fmla="*/ 277 w 277"/>
                  <a:gd name="T42" fmla="*/ 517 h 5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7" h="517">
                    <a:moveTo>
                      <a:pt x="89" y="0"/>
                    </a:moveTo>
                    <a:lnTo>
                      <a:pt x="191" y="0"/>
                    </a:lnTo>
                    <a:lnTo>
                      <a:pt x="191" y="105"/>
                    </a:lnTo>
                    <a:lnTo>
                      <a:pt x="225" y="105"/>
                    </a:lnTo>
                    <a:lnTo>
                      <a:pt x="276" y="139"/>
                    </a:lnTo>
                    <a:lnTo>
                      <a:pt x="276" y="415"/>
                    </a:lnTo>
                    <a:lnTo>
                      <a:pt x="225" y="516"/>
                    </a:lnTo>
                    <a:lnTo>
                      <a:pt x="51" y="516"/>
                    </a:lnTo>
                    <a:lnTo>
                      <a:pt x="0" y="415"/>
                    </a:lnTo>
                    <a:lnTo>
                      <a:pt x="0" y="139"/>
                    </a:lnTo>
                    <a:lnTo>
                      <a:pt x="51" y="105"/>
                    </a:lnTo>
                    <a:lnTo>
                      <a:pt x="89" y="105"/>
                    </a:lnTo>
                    <a:lnTo>
                      <a:pt x="89" y="0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2" name="Freeform 187">
                <a:extLst>
                  <a:ext uri="{FF2B5EF4-FFF2-40B4-BE49-F238E27FC236}">
                    <a16:creationId xmlns:a16="http://schemas.microsoft.com/office/drawing/2014/main" id="{8BAA66A7-FE0A-CCB6-EC14-20CE4E4F0B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3" y="2780"/>
                <a:ext cx="147" cy="238"/>
              </a:xfrm>
              <a:custGeom>
                <a:avLst/>
                <a:gdLst>
                  <a:gd name="T0" fmla="*/ 147 w 147"/>
                  <a:gd name="T1" fmla="*/ 0 h 238"/>
                  <a:gd name="T2" fmla="*/ 147 w 147"/>
                  <a:gd name="T3" fmla="*/ 171 h 238"/>
                  <a:gd name="T4" fmla="*/ 111 w 147"/>
                  <a:gd name="T5" fmla="*/ 238 h 238"/>
                  <a:gd name="T6" fmla="*/ 0 w 147"/>
                  <a:gd name="T7" fmla="*/ 238 h 238"/>
                  <a:gd name="T8" fmla="*/ 147 w 147"/>
                  <a:gd name="T9" fmla="*/ 0 h 2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38"/>
                  <a:gd name="T17" fmla="*/ 147 w 147"/>
                  <a:gd name="T18" fmla="*/ 238 h 2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38">
                    <a:moveTo>
                      <a:pt x="147" y="0"/>
                    </a:moveTo>
                    <a:lnTo>
                      <a:pt x="147" y="171"/>
                    </a:lnTo>
                    <a:lnTo>
                      <a:pt x="111" y="238"/>
                    </a:lnTo>
                    <a:lnTo>
                      <a:pt x="0" y="238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0670" name="Picture 2" descr="NSF.wmf                                                        00000002mwm wip2                       7A73D765:">
              <a:extLst>
                <a:ext uri="{FF2B5EF4-FFF2-40B4-BE49-F238E27FC236}">
                  <a16:creationId xmlns:a16="http://schemas.microsoft.com/office/drawing/2014/main" id="{7A760BE9-F40F-7021-4BEC-CF6B70F9BF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8802" y="3977078"/>
              <a:ext cx="360362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4264416-C13C-2D42-BB0C-EFF2B3534E87}"/>
              </a:ext>
            </a:extLst>
          </p:cNvPr>
          <p:cNvGrpSpPr/>
          <p:nvPr/>
        </p:nvGrpSpPr>
        <p:grpSpPr>
          <a:xfrm>
            <a:off x="2215266" y="4869059"/>
            <a:ext cx="445385" cy="838200"/>
            <a:chOff x="-2551596" y="2344738"/>
            <a:chExt cx="445385" cy="838200"/>
          </a:xfrm>
        </p:grpSpPr>
        <p:grpSp>
          <p:nvGrpSpPr>
            <p:cNvPr id="20625" name="Group 29">
              <a:extLst>
                <a:ext uri="{FF2B5EF4-FFF2-40B4-BE49-F238E27FC236}">
                  <a16:creationId xmlns:a16="http://schemas.microsoft.com/office/drawing/2014/main" id="{BEEA6501-261A-65CB-5211-30CF309D8B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393548" y="2344837"/>
              <a:ext cx="287337" cy="790575"/>
              <a:chOff x="528" y="240"/>
              <a:chExt cx="181" cy="498"/>
            </a:xfrm>
          </p:grpSpPr>
          <p:sp>
            <p:nvSpPr>
              <p:cNvPr id="20626" name="Line 30">
                <a:extLst>
                  <a:ext uri="{FF2B5EF4-FFF2-40B4-BE49-F238E27FC236}">
                    <a16:creationId xmlns:a16="http://schemas.microsoft.com/office/drawing/2014/main" id="{2873E40E-6632-0B20-5FBD-6F500A7C3B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5" y="485"/>
                <a:ext cx="0" cy="2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7" name="Line 31">
                <a:extLst>
                  <a:ext uri="{FF2B5EF4-FFF2-40B4-BE49-F238E27FC236}">
                    <a16:creationId xmlns:a16="http://schemas.microsoft.com/office/drawing/2014/main" id="{A62048F5-B944-D40D-CA92-7CE75EA63C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1" y="485"/>
                <a:ext cx="0" cy="2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8" name="Freeform 32">
                <a:extLst>
                  <a:ext uri="{FF2B5EF4-FFF2-40B4-BE49-F238E27FC236}">
                    <a16:creationId xmlns:a16="http://schemas.microsoft.com/office/drawing/2014/main" id="{4E2ABA1B-C197-7049-B543-EF6C11E2E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" y="240"/>
                <a:ext cx="181" cy="332"/>
              </a:xfrm>
              <a:custGeom>
                <a:avLst/>
                <a:gdLst>
                  <a:gd name="T0" fmla="*/ 1 w 277"/>
                  <a:gd name="T1" fmla="*/ 0 h 517"/>
                  <a:gd name="T2" fmla="*/ 1 w 277"/>
                  <a:gd name="T3" fmla="*/ 0 h 517"/>
                  <a:gd name="T4" fmla="*/ 1 w 277"/>
                  <a:gd name="T5" fmla="*/ 1 h 517"/>
                  <a:gd name="T6" fmla="*/ 1 w 277"/>
                  <a:gd name="T7" fmla="*/ 1 h 517"/>
                  <a:gd name="T8" fmla="*/ 1 w 277"/>
                  <a:gd name="T9" fmla="*/ 1 h 517"/>
                  <a:gd name="T10" fmla="*/ 1 w 277"/>
                  <a:gd name="T11" fmla="*/ 1 h 517"/>
                  <a:gd name="T12" fmla="*/ 1 w 277"/>
                  <a:gd name="T13" fmla="*/ 1 h 517"/>
                  <a:gd name="T14" fmla="*/ 1 w 277"/>
                  <a:gd name="T15" fmla="*/ 1 h 517"/>
                  <a:gd name="T16" fmla="*/ 0 w 277"/>
                  <a:gd name="T17" fmla="*/ 1 h 517"/>
                  <a:gd name="T18" fmla="*/ 0 w 277"/>
                  <a:gd name="T19" fmla="*/ 1 h 517"/>
                  <a:gd name="T20" fmla="*/ 1 w 277"/>
                  <a:gd name="T21" fmla="*/ 1 h 517"/>
                  <a:gd name="T22" fmla="*/ 1 w 277"/>
                  <a:gd name="T23" fmla="*/ 1 h 517"/>
                  <a:gd name="T24" fmla="*/ 1 w 277"/>
                  <a:gd name="T25" fmla="*/ 0 h 5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7"/>
                  <a:gd name="T40" fmla="*/ 0 h 517"/>
                  <a:gd name="T41" fmla="*/ 277 w 277"/>
                  <a:gd name="T42" fmla="*/ 517 h 5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7" h="517">
                    <a:moveTo>
                      <a:pt x="89" y="0"/>
                    </a:moveTo>
                    <a:lnTo>
                      <a:pt x="191" y="0"/>
                    </a:lnTo>
                    <a:lnTo>
                      <a:pt x="191" y="105"/>
                    </a:lnTo>
                    <a:lnTo>
                      <a:pt x="225" y="105"/>
                    </a:lnTo>
                    <a:lnTo>
                      <a:pt x="276" y="139"/>
                    </a:lnTo>
                    <a:lnTo>
                      <a:pt x="276" y="415"/>
                    </a:lnTo>
                    <a:lnTo>
                      <a:pt x="225" y="516"/>
                    </a:lnTo>
                    <a:lnTo>
                      <a:pt x="51" y="516"/>
                    </a:lnTo>
                    <a:lnTo>
                      <a:pt x="0" y="415"/>
                    </a:lnTo>
                    <a:lnTo>
                      <a:pt x="0" y="139"/>
                    </a:lnTo>
                    <a:lnTo>
                      <a:pt x="51" y="105"/>
                    </a:lnTo>
                    <a:lnTo>
                      <a:pt x="89" y="105"/>
                    </a:lnTo>
                    <a:lnTo>
                      <a:pt x="89" y="0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0622" name="Picture 2" descr="NSF.wmf                                                        00000002mwm wip2                       7A73D765:">
              <a:extLst>
                <a:ext uri="{FF2B5EF4-FFF2-40B4-BE49-F238E27FC236}">
                  <a16:creationId xmlns:a16="http://schemas.microsoft.com/office/drawing/2014/main" id="{D8AB2292-EA65-1AED-8E31-37F77A5AEB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24431">
              <a:off x="-2551596" y="2344738"/>
              <a:ext cx="360363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F2F4A519-D854-1E9E-57DE-7824D3FE443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923381" y="6609287"/>
            <a:ext cx="319088" cy="550863"/>
            <a:chOff x="5732" y="1491"/>
            <a:chExt cx="201" cy="347"/>
          </a:xfrm>
        </p:grpSpPr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9F3E7754-6E55-29C2-6C4E-360E96E3A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2" y="1491"/>
              <a:ext cx="201" cy="347"/>
            </a:xfrm>
            <a:custGeom>
              <a:avLst/>
              <a:gdLst>
                <a:gd name="T0" fmla="*/ 65 w 201"/>
                <a:gd name="T1" fmla="*/ 0 h 347"/>
                <a:gd name="T2" fmla="*/ 65 w 201"/>
                <a:gd name="T3" fmla="*/ 0 h 347"/>
                <a:gd name="T4" fmla="*/ 65 w 201"/>
                <a:gd name="T5" fmla="*/ 69 h 347"/>
                <a:gd name="T6" fmla="*/ 65 w 201"/>
                <a:gd name="T7" fmla="*/ 69 h 347"/>
                <a:gd name="T8" fmla="*/ 22 w 201"/>
                <a:gd name="T9" fmla="*/ 69 h 347"/>
                <a:gd name="T10" fmla="*/ 0 w 201"/>
                <a:gd name="T11" fmla="*/ 93 h 347"/>
                <a:gd name="T12" fmla="*/ 0 w 201"/>
                <a:gd name="T13" fmla="*/ 277 h 347"/>
                <a:gd name="T14" fmla="*/ 34 w 201"/>
                <a:gd name="T15" fmla="*/ 347 h 347"/>
                <a:gd name="T16" fmla="*/ 35 w 201"/>
                <a:gd name="T17" fmla="*/ 347 h 347"/>
                <a:gd name="T18" fmla="*/ 35 w 201"/>
                <a:gd name="T19" fmla="*/ 347 h 347"/>
                <a:gd name="T20" fmla="*/ 166 w 201"/>
                <a:gd name="T21" fmla="*/ 347 h 347"/>
                <a:gd name="T22" fmla="*/ 166 w 201"/>
                <a:gd name="T23" fmla="*/ 347 h 347"/>
                <a:gd name="T24" fmla="*/ 167 w 201"/>
                <a:gd name="T25" fmla="*/ 346 h 347"/>
                <a:gd name="T26" fmla="*/ 167 w 201"/>
                <a:gd name="T27" fmla="*/ 344 h 347"/>
                <a:gd name="T28" fmla="*/ 201 w 201"/>
                <a:gd name="T29" fmla="*/ 277 h 347"/>
                <a:gd name="T30" fmla="*/ 201 w 201"/>
                <a:gd name="T31" fmla="*/ 93 h 347"/>
                <a:gd name="T32" fmla="*/ 177 w 201"/>
                <a:gd name="T33" fmla="*/ 69 h 347"/>
                <a:gd name="T34" fmla="*/ 177 w 201"/>
                <a:gd name="T35" fmla="*/ 69 h 347"/>
                <a:gd name="T36" fmla="*/ 135 w 201"/>
                <a:gd name="T37" fmla="*/ 69 h 347"/>
                <a:gd name="T38" fmla="*/ 135 w 201"/>
                <a:gd name="T39" fmla="*/ 69 h 347"/>
                <a:gd name="T40" fmla="*/ 135 w 201"/>
                <a:gd name="T41" fmla="*/ 0 h 347"/>
                <a:gd name="T42" fmla="*/ 65 w 201"/>
                <a:gd name="T43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1" h="347">
                  <a:moveTo>
                    <a:pt x="65" y="0"/>
                  </a:moveTo>
                  <a:lnTo>
                    <a:pt x="65" y="0"/>
                  </a:lnTo>
                  <a:lnTo>
                    <a:pt x="65" y="69"/>
                  </a:lnTo>
                  <a:lnTo>
                    <a:pt x="65" y="69"/>
                  </a:lnTo>
                  <a:lnTo>
                    <a:pt x="22" y="69"/>
                  </a:lnTo>
                  <a:lnTo>
                    <a:pt x="0" y="93"/>
                  </a:lnTo>
                  <a:lnTo>
                    <a:pt x="0" y="277"/>
                  </a:lnTo>
                  <a:lnTo>
                    <a:pt x="34" y="347"/>
                  </a:lnTo>
                  <a:lnTo>
                    <a:pt x="35" y="347"/>
                  </a:lnTo>
                  <a:lnTo>
                    <a:pt x="35" y="347"/>
                  </a:lnTo>
                  <a:lnTo>
                    <a:pt x="166" y="347"/>
                  </a:lnTo>
                  <a:lnTo>
                    <a:pt x="166" y="347"/>
                  </a:lnTo>
                  <a:lnTo>
                    <a:pt x="167" y="346"/>
                  </a:lnTo>
                  <a:lnTo>
                    <a:pt x="167" y="344"/>
                  </a:lnTo>
                  <a:lnTo>
                    <a:pt x="201" y="277"/>
                  </a:lnTo>
                  <a:lnTo>
                    <a:pt x="201" y="93"/>
                  </a:lnTo>
                  <a:lnTo>
                    <a:pt x="177" y="69"/>
                  </a:lnTo>
                  <a:lnTo>
                    <a:pt x="177" y="69"/>
                  </a:lnTo>
                  <a:lnTo>
                    <a:pt x="135" y="69"/>
                  </a:lnTo>
                  <a:lnTo>
                    <a:pt x="135" y="69"/>
                  </a:lnTo>
                  <a:lnTo>
                    <a:pt x="135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D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8">
              <a:extLst>
                <a:ext uri="{FF2B5EF4-FFF2-40B4-BE49-F238E27FC236}">
                  <a16:creationId xmlns:a16="http://schemas.microsoft.com/office/drawing/2014/main" id="{7AA0D469-0C80-EAE4-22DE-9C5102E394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97" y="1491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9">
              <a:extLst>
                <a:ext uri="{FF2B5EF4-FFF2-40B4-BE49-F238E27FC236}">
                  <a16:creationId xmlns:a16="http://schemas.microsoft.com/office/drawing/2014/main" id="{829F4170-E36C-5C3C-3F06-81E7950E0F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97" y="1491"/>
              <a:ext cx="0" cy="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10">
              <a:extLst>
                <a:ext uri="{FF2B5EF4-FFF2-40B4-BE49-F238E27FC236}">
                  <a16:creationId xmlns:a16="http://schemas.microsoft.com/office/drawing/2014/main" id="{F8B29B80-F86D-9CB0-FCE6-A0E31ED36B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97" y="1560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11">
              <a:extLst>
                <a:ext uri="{FF2B5EF4-FFF2-40B4-BE49-F238E27FC236}">
                  <a16:creationId xmlns:a16="http://schemas.microsoft.com/office/drawing/2014/main" id="{A2549373-4A66-0550-A63D-F5349437D9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54" y="1560"/>
              <a:ext cx="4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12">
              <a:extLst>
                <a:ext uri="{FF2B5EF4-FFF2-40B4-BE49-F238E27FC236}">
                  <a16:creationId xmlns:a16="http://schemas.microsoft.com/office/drawing/2014/main" id="{C41D1503-A991-9D50-B78D-446E5D19C1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32" y="1560"/>
              <a:ext cx="22" cy="2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13">
              <a:extLst>
                <a:ext uri="{FF2B5EF4-FFF2-40B4-BE49-F238E27FC236}">
                  <a16:creationId xmlns:a16="http://schemas.microsoft.com/office/drawing/2014/main" id="{7EDA5383-49F3-0AED-B7C2-DFF6B5DC53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32" y="1584"/>
              <a:ext cx="0" cy="18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14">
              <a:extLst>
                <a:ext uri="{FF2B5EF4-FFF2-40B4-BE49-F238E27FC236}">
                  <a16:creationId xmlns:a16="http://schemas.microsoft.com/office/drawing/2014/main" id="{AF388CB1-B283-619B-71CC-78FB6A5B8F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32" y="1768"/>
              <a:ext cx="34" cy="7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15">
              <a:extLst>
                <a:ext uri="{FF2B5EF4-FFF2-40B4-BE49-F238E27FC236}">
                  <a16:creationId xmlns:a16="http://schemas.microsoft.com/office/drawing/2014/main" id="{075E7C6A-670A-677E-99C8-17A2EE7BF0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6" y="1838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16">
              <a:extLst>
                <a:ext uri="{FF2B5EF4-FFF2-40B4-BE49-F238E27FC236}">
                  <a16:creationId xmlns:a16="http://schemas.microsoft.com/office/drawing/2014/main" id="{8677C963-AB07-5F98-FA8A-59A3EC6F04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7" y="1838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17">
              <a:extLst>
                <a:ext uri="{FF2B5EF4-FFF2-40B4-BE49-F238E27FC236}">
                  <a16:creationId xmlns:a16="http://schemas.microsoft.com/office/drawing/2014/main" id="{82D68128-CF2D-273B-427F-09B963F2C4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7" y="1838"/>
              <a:ext cx="13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80" name="Line 18">
              <a:extLst>
                <a:ext uri="{FF2B5EF4-FFF2-40B4-BE49-F238E27FC236}">
                  <a16:creationId xmlns:a16="http://schemas.microsoft.com/office/drawing/2014/main" id="{D4E57A2A-9B41-77E9-38F0-04818A31B3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98" y="1838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81" name="Line 19">
              <a:extLst>
                <a:ext uri="{FF2B5EF4-FFF2-40B4-BE49-F238E27FC236}">
                  <a16:creationId xmlns:a16="http://schemas.microsoft.com/office/drawing/2014/main" id="{F822DAFF-4AB2-3E37-3233-4175D3D173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98" y="1837"/>
              <a:ext cx="1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20" name="Line 20">
              <a:extLst>
                <a:ext uri="{FF2B5EF4-FFF2-40B4-BE49-F238E27FC236}">
                  <a16:creationId xmlns:a16="http://schemas.microsoft.com/office/drawing/2014/main" id="{94B8E2CE-9E95-0E0D-2899-454664CE4A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99" y="1835"/>
              <a:ext cx="0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43" name="Line 21">
              <a:extLst>
                <a:ext uri="{FF2B5EF4-FFF2-40B4-BE49-F238E27FC236}">
                  <a16:creationId xmlns:a16="http://schemas.microsoft.com/office/drawing/2014/main" id="{1ABF3B25-2133-CDE7-E86B-8A8B26557C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99" y="1768"/>
              <a:ext cx="34" cy="6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86" name="Line 22">
              <a:extLst>
                <a:ext uri="{FF2B5EF4-FFF2-40B4-BE49-F238E27FC236}">
                  <a16:creationId xmlns:a16="http://schemas.microsoft.com/office/drawing/2014/main" id="{AED40A5F-D5D6-F187-4BD2-CD859D4B80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33" y="1584"/>
              <a:ext cx="0" cy="18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92" name="Line 23">
              <a:extLst>
                <a:ext uri="{FF2B5EF4-FFF2-40B4-BE49-F238E27FC236}">
                  <a16:creationId xmlns:a16="http://schemas.microsoft.com/office/drawing/2014/main" id="{15E1B4BE-1464-1253-C20B-F548EE18EE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909" y="1560"/>
              <a:ext cx="24" cy="2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93" name="Line 24">
              <a:extLst>
                <a:ext uri="{FF2B5EF4-FFF2-40B4-BE49-F238E27FC236}">
                  <a16:creationId xmlns:a16="http://schemas.microsoft.com/office/drawing/2014/main" id="{1540F759-D17D-743C-4F1D-FC9712B0FB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09" y="1560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94" name="Line 25">
              <a:extLst>
                <a:ext uri="{FF2B5EF4-FFF2-40B4-BE49-F238E27FC236}">
                  <a16:creationId xmlns:a16="http://schemas.microsoft.com/office/drawing/2014/main" id="{31E952F9-49AD-8AC0-9227-EF3007F1DC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67" y="1560"/>
              <a:ext cx="4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95" name="Line 26">
              <a:extLst>
                <a:ext uri="{FF2B5EF4-FFF2-40B4-BE49-F238E27FC236}">
                  <a16:creationId xmlns:a16="http://schemas.microsoft.com/office/drawing/2014/main" id="{00F067F6-6634-AA32-34E5-9CF19F136A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67" y="1560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96" name="Line 27">
              <a:extLst>
                <a:ext uri="{FF2B5EF4-FFF2-40B4-BE49-F238E27FC236}">
                  <a16:creationId xmlns:a16="http://schemas.microsoft.com/office/drawing/2014/main" id="{948B9361-5A04-BCA5-F5A8-3EFA9E647B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67" y="1491"/>
              <a:ext cx="0" cy="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97" name="Line 28">
              <a:extLst>
                <a:ext uri="{FF2B5EF4-FFF2-40B4-BE49-F238E27FC236}">
                  <a16:creationId xmlns:a16="http://schemas.microsoft.com/office/drawing/2014/main" id="{83485BE9-CA0B-DF79-1C75-AF77FCFF96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7" y="1491"/>
              <a:ext cx="7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98" name="Freeform 29">
              <a:extLst>
                <a:ext uri="{FF2B5EF4-FFF2-40B4-BE49-F238E27FC236}">
                  <a16:creationId xmlns:a16="http://schemas.microsoft.com/office/drawing/2014/main" id="{82E6D757-C496-5199-E176-B4880A44F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6" y="1609"/>
              <a:ext cx="108" cy="113"/>
            </a:xfrm>
            <a:custGeom>
              <a:avLst/>
              <a:gdLst>
                <a:gd name="T0" fmla="*/ 72 w 108"/>
                <a:gd name="T1" fmla="*/ 104 h 113"/>
                <a:gd name="T2" fmla="*/ 62 w 108"/>
                <a:gd name="T3" fmla="*/ 111 h 113"/>
                <a:gd name="T4" fmla="*/ 53 w 108"/>
                <a:gd name="T5" fmla="*/ 113 h 113"/>
                <a:gd name="T6" fmla="*/ 50 w 108"/>
                <a:gd name="T7" fmla="*/ 113 h 113"/>
                <a:gd name="T8" fmla="*/ 33 w 108"/>
                <a:gd name="T9" fmla="*/ 112 h 113"/>
                <a:gd name="T10" fmla="*/ 27 w 108"/>
                <a:gd name="T11" fmla="*/ 109 h 113"/>
                <a:gd name="T12" fmla="*/ 21 w 108"/>
                <a:gd name="T13" fmla="*/ 103 h 113"/>
                <a:gd name="T14" fmla="*/ 18 w 108"/>
                <a:gd name="T15" fmla="*/ 92 h 113"/>
                <a:gd name="T16" fmla="*/ 13 w 108"/>
                <a:gd name="T17" fmla="*/ 70 h 113"/>
                <a:gd name="T18" fmla="*/ 12 w 108"/>
                <a:gd name="T19" fmla="*/ 65 h 113"/>
                <a:gd name="T20" fmla="*/ 8 w 108"/>
                <a:gd name="T21" fmla="*/ 57 h 113"/>
                <a:gd name="T22" fmla="*/ 1 w 108"/>
                <a:gd name="T23" fmla="*/ 42 h 113"/>
                <a:gd name="T24" fmla="*/ 0 w 108"/>
                <a:gd name="T25" fmla="*/ 38 h 113"/>
                <a:gd name="T26" fmla="*/ 1 w 108"/>
                <a:gd name="T27" fmla="*/ 30 h 113"/>
                <a:gd name="T28" fmla="*/ 3 w 108"/>
                <a:gd name="T29" fmla="*/ 29 h 113"/>
                <a:gd name="T30" fmla="*/ 6 w 108"/>
                <a:gd name="T31" fmla="*/ 31 h 113"/>
                <a:gd name="T32" fmla="*/ 20 w 108"/>
                <a:gd name="T33" fmla="*/ 53 h 113"/>
                <a:gd name="T34" fmla="*/ 21 w 108"/>
                <a:gd name="T35" fmla="*/ 55 h 113"/>
                <a:gd name="T36" fmla="*/ 26 w 108"/>
                <a:gd name="T37" fmla="*/ 55 h 113"/>
                <a:gd name="T38" fmla="*/ 27 w 108"/>
                <a:gd name="T39" fmla="*/ 51 h 113"/>
                <a:gd name="T40" fmla="*/ 23 w 108"/>
                <a:gd name="T41" fmla="*/ 14 h 113"/>
                <a:gd name="T42" fmla="*/ 26 w 108"/>
                <a:gd name="T43" fmla="*/ 5 h 113"/>
                <a:gd name="T44" fmla="*/ 27 w 108"/>
                <a:gd name="T45" fmla="*/ 5 h 113"/>
                <a:gd name="T46" fmla="*/ 32 w 108"/>
                <a:gd name="T47" fmla="*/ 8 h 113"/>
                <a:gd name="T48" fmla="*/ 33 w 108"/>
                <a:gd name="T49" fmla="*/ 10 h 113"/>
                <a:gd name="T50" fmla="*/ 37 w 108"/>
                <a:gd name="T51" fmla="*/ 46 h 113"/>
                <a:gd name="T52" fmla="*/ 38 w 108"/>
                <a:gd name="T53" fmla="*/ 48 h 113"/>
                <a:gd name="T54" fmla="*/ 41 w 108"/>
                <a:gd name="T55" fmla="*/ 44 h 113"/>
                <a:gd name="T56" fmla="*/ 42 w 108"/>
                <a:gd name="T57" fmla="*/ 22 h 113"/>
                <a:gd name="T58" fmla="*/ 45 w 108"/>
                <a:gd name="T59" fmla="*/ 4 h 113"/>
                <a:gd name="T60" fmla="*/ 50 w 108"/>
                <a:gd name="T61" fmla="*/ 0 h 113"/>
                <a:gd name="T62" fmla="*/ 53 w 108"/>
                <a:gd name="T63" fmla="*/ 1 h 113"/>
                <a:gd name="T64" fmla="*/ 55 w 108"/>
                <a:gd name="T65" fmla="*/ 7 h 113"/>
                <a:gd name="T66" fmla="*/ 51 w 108"/>
                <a:gd name="T67" fmla="*/ 46 h 113"/>
                <a:gd name="T68" fmla="*/ 51 w 108"/>
                <a:gd name="T69" fmla="*/ 47 h 113"/>
                <a:gd name="T70" fmla="*/ 55 w 108"/>
                <a:gd name="T71" fmla="*/ 47 h 113"/>
                <a:gd name="T72" fmla="*/ 57 w 108"/>
                <a:gd name="T73" fmla="*/ 46 h 113"/>
                <a:gd name="T74" fmla="*/ 71 w 108"/>
                <a:gd name="T75" fmla="*/ 13 h 113"/>
                <a:gd name="T76" fmla="*/ 73 w 108"/>
                <a:gd name="T77" fmla="*/ 10 h 113"/>
                <a:gd name="T78" fmla="*/ 80 w 108"/>
                <a:gd name="T79" fmla="*/ 12 h 113"/>
                <a:gd name="T80" fmla="*/ 81 w 108"/>
                <a:gd name="T81" fmla="*/ 16 h 113"/>
                <a:gd name="T82" fmla="*/ 80 w 108"/>
                <a:gd name="T83" fmla="*/ 20 h 113"/>
                <a:gd name="T84" fmla="*/ 66 w 108"/>
                <a:gd name="T85" fmla="*/ 57 h 113"/>
                <a:gd name="T86" fmla="*/ 66 w 108"/>
                <a:gd name="T87" fmla="*/ 61 h 113"/>
                <a:gd name="T88" fmla="*/ 67 w 108"/>
                <a:gd name="T89" fmla="*/ 70 h 113"/>
                <a:gd name="T90" fmla="*/ 68 w 108"/>
                <a:gd name="T91" fmla="*/ 74 h 113"/>
                <a:gd name="T92" fmla="*/ 75 w 108"/>
                <a:gd name="T93" fmla="*/ 78 h 113"/>
                <a:gd name="T94" fmla="*/ 81 w 108"/>
                <a:gd name="T95" fmla="*/ 76 h 113"/>
                <a:gd name="T96" fmla="*/ 92 w 108"/>
                <a:gd name="T97" fmla="*/ 69 h 113"/>
                <a:gd name="T98" fmla="*/ 100 w 108"/>
                <a:gd name="T99" fmla="*/ 66 h 113"/>
                <a:gd name="T100" fmla="*/ 102 w 108"/>
                <a:gd name="T101" fmla="*/ 68 h 113"/>
                <a:gd name="T102" fmla="*/ 108 w 108"/>
                <a:gd name="T103" fmla="*/ 74 h 113"/>
                <a:gd name="T104" fmla="*/ 106 w 108"/>
                <a:gd name="T105" fmla="*/ 77 h 113"/>
                <a:gd name="T106" fmla="*/ 100 w 108"/>
                <a:gd name="T107" fmla="*/ 79 h 113"/>
                <a:gd name="T108" fmla="*/ 87 w 108"/>
                <a:gd name="T109" fmla="*/ 87 h 113"/>
                <a:gd name="T110" fmla="*/ 81 w 108"/>
                <a:gd name="T111" fmla="*/ 94 h 113"/>
                <a:gd name="T112" fmla="*/ 72 w 108"/>
                <a:gd name="T113" fmla="*/ 10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8" h="113">
                  <a:moveTo>
                    <a:pt x="72" y="104"/>
                  </a:moveTo>
                  <a:lnTo>
                    <a:pt x="72" y="104"/>
                  </a:lnTo>
                  <a:lnTo>
                    <a:pt x="68" y="108"/>
                  </a:lnTo>
                  <a:lnTo>
                    <a:pt x="62" y="111"/>
                  </a:lnTo>
                  <a:lnTo>
                    <a:pt x="57" y="113"/>
                  </a:lnTo>
                  <a:lnTo>
                    <a:pt x="53" y="113"/>
                  </a:lnTo>
                  <a:lnTo>
                    <a:pt x="50" y="113"/>
                  </a:lnTo>
                  <a:lnTo>
                    <a:pt x="50" y="113"/>
                  </a:lnTo>
                  <a:lnTo>
                    <a:pt x="41" y="113"/>
                  </a:lnTo>
                  <a:lnTo>
                    <a:pt x="33" y="112"/>
                  </a:lnTo>
                  <a:lnTo>
                    <a:pt x="30" y="112"/>
                  </a:lnTo>
                  <a:lnTo>
                    <a:pt x="27" y="109"/>
                  </a:lnTo>
                  <a:lnTo>
                    <a:pt x="23" y="107"/>
                  </a:lnTo>
                  <a:lnTo>
                    <a:pt x="21" y="103"/>
                  </a:lnTo>
                  <a:lnTo>
                    <a:pt x="21" y="103"/>
                  </a:lnTo>
                  <a:lnTo>
                    <a:pt x="18" y="92"/>
                  </a:lnTo>
                  <a:lnTo>
                    <a:pt x="16" y="83"/>
                  </a:lnTo>
                  <a:lnTo>
                    <a:pt x="13" y="70"/>
                  </a:lnTo>
                  <a:lnTo>
                    <a:pt x="13" y="70"/>
                  </a:lnTo>
                  <a:lnTo>
                    <a:pt x="12" y="65"/>
                  </a:lnTo>
                  <a:lnTo>
                    <a:pt x="8" y="57"/>
                  </a:lnTo>
                  <a:lnTo>
                    <a:pt x="8" y="57"/>
                  </a:lnTo>
                  <a:lnTo>
                    <a:pt x="3" y="48"/>
                  </a:lnTo>
                  <a:lnTo>
                    <a:pt x="1" y="4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1" y="30"/>
                  </a:lnTo>
                  <a:lnTo>
                    <a:pt x="2" y="29"/>
                  </a:lnTo>
                  <a:lnTo>
                    <a:pt x="3" y="29"/>
                  </a:lnTo>
                  <a:lnTo>
                    <a:pt x="5" y="30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0" y="53"/>
                  </a:lnTo>
                  <a:lnTo>
                    <a:pt x="20" y="53"/>
                  </a:lnTo>
                  <a:lnTo>
                    <a:pt x="21" y="55"/>
                  </a:lnTo>
                  <a:lnTo>
                    <a:pt x="23" y="55"/>
                  </a:lnTo>
                  <a:lnTo>
                    <a:pt x="26" y="55"/>
                  </a:lnTo>
                  <a:lnTo>
                    <a:pt x="27" y="51"/>
                  </a:lnTo>
                  <a:lnTo>
                    <a:pt x="27" y="51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5" y="8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31" y="5"/>
                  </a:lnTo>
                  <a:lnTo>
                    <a:pt x="32" y="8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37" y="47"/>
                  </a:lnTo>
                  <a:lnTo>
                    <a:pt x="38" y="48"/>
                  </a:lnTo>
                  <a:lnTo>
                    <a:pt x="40" y="48"/>
                  </a:lnTo>
                  <a:lnTo>
                    <a:pt x="41" y="44"/>
                  </a:lnTo>
                  <a:lnTo>
                    <a:pt x="41" y="44"/>
                  </a:lnTo>
                  <a:lnTo>
                    <a:pt x="42" y="22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6" y="1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3" y="1"/>
                  </a:lnTo>
                  <a:lnTo>
                    <a:pt x="55" y="3"/>
                  </a:lnTo>
                  <a:lnTo>
                    <a:pt x="55" y="7"/>
                  </a:lnTo>
                  <a:lnTo>
                    <a:pt x="55" y="7"/>
                  </a:lnTo>
                  <a:lnTo>
                    <a:pt x="51" y="46"/>
                  </a:lnTo>
                  <a:lnTo>
                    <a:pt x="51" y="46"/>
                  </a:lnTo>
                  <a:lnTo>
                    <a:pt x="51" y="47"/>
                  </a:lnTo>
                  <a:lnTo>
                    <a:pt x="53" y="48"/>
                  </a:lnTo>
                  <a:lnTo>
                    <a:pt x="55" y="47"/>
                  </a:lnTo>
                  <a:lnTo>
                    <a:pt x="57" y="46"/>
                  </a:lnTo>
                  <a:lnTo>
                    <a:pt x="57" y="46"/>
                  </a:lnTo>
                  <a:lnTo>
                    <a:pt x="71" y="13"/>
                  </a:lnTo>
                  <a:lnTo>
                    <a:pt x="71" y="13"/>
                  </a:lnTo>
                  <a:lnTo>
                    <a:pt x="72" y="12"/>
                  </a:lnTo>
                  <a:lnTo>
                    <a:pt x="73" y="10"/>
                  </a:lnTo>
                  <a:lnTo>
                    <a:pt x="78" y="10"/>
                  </a:lnTo>
                  <a:lnTo>
                    <a:pt x="80" y="12"/>
                  </a:lnTo>
                  <a:lnTo>
                    <a:pt x="81" y="13"/>
                  </a:lnTo>
                  <a:lnTo>
                    <a:pt x="81" y="16"/>
                  </a:lnTo>
                  <a:lnTo>
                    <a:pt x="80" y="20"/>
                  </a:lnTo>
                  <a:lnTo>
                    <a:pt x="80" y="20"/>
                  </a:lnTo>
                  <a:lnTo>
                    <a:pt x="72" y="40"/>
                  </a:lnTo>
                  <a:lnTo>
                    <a:pt x="66" y="57"/>
                  </a:lnTo>
                  <a:lnTo>
                    <a:pt x="66" y="57"/>
                  </a:lnTo>
                  <a:lnTo>
                    <a:pt x="66" y="61"/>
                  </a:lnTo>
                  <a:lnTo>
                    <a:pt x="66" y="66"/>
                  </a:lnTo>
                  <a:lnTo>
                    <a:pt x="67" y="70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71" y="77"/>
                  </a:lnTo>
                  <a:lnTo>
                    <a:pt x="75" y="78"/>
                  </a:lnTo>
                  <a:lnTo>
                    <a:pt x="77" y="78"/>
                  </a:lnTo>
                  <a:lnTo>
                    <a:pt x="81" y="76"/>
                  </a:lnTo>
                  <a:lnTo>
                    <a:pt x="81" y="76"/>
                  </a:lnTo>
                  <a:lnTo>
                    <a:pt x="92" y="69"/>
                  </a:lnTo>
                  <a:lnTo>
                    <a:pt x="97" y="66"/>
                  </a:lnTo>
                  <a:lnTo>
                    <a:pt x="100" y="66"/>
                  </a:lnTo>
                  <a:lnTo>
                    <a:pt x="102" y="68"/>
                  </a:lnTo>
                  <a:lnTo>
                    <a:pt x="102" y="68"/>
                  </a:lnTo>
                  <a:lnTo>
                    <a:pt x="107" y="70"/>
                  </a:lnTo>
                  <a:lnTo>
                    <a:pt x="108" y="74"/>
                  </a:lnTo>
                  <a:lnTo>
                    <a:pt x="107" y="76"/>
                  </a:lnTo>
                  <a:lnTo>
                    <a:pt x="106" y="77"/>
                  </a:lnTo>
                  <a:lnTo>
                    <a:pt x="100" y="79"/>
                  </a:lnTo>
                  <a:lnTo>
                    <a:pt x="100" y="79"/>
                  </a:lnTo>
                  <a:lnTo>
                    <a:pt x="92" y="83"/>
                  </a:lnTo>
                  <a:lnTo>
                    <a:pt x="87" y="87"/>
                  </a:lnTo>
                  <a:lnTo>
                    <a:pt x="81" y="94"/>
                  </a:lnTo>
                  <a:lnTo>
                    <a:pt x="81" y="94"/>
                  </a:lnTo>
                  <a:lnTo>
                    <a:pt x="72" y="104"/>
                  </a:lnTo>
                  <a:lnTo>
                    <a:pt x="72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430" name="Group 19429">
            <a:extLst>
              <a:ext uri="{FF2B5EF4-FFF2-40B4-BE49-F238E27FC236}">
                <a16:creationId xmlns:a16="http://schemas.microsoft.com/office/drawing/2014/main" id="{7FC74F2D-1396-E01D-1BC0-621EEC476259}"/>
              </a:ext>
            </a:extLst>
          </p:cNvPr>
          <p:cNvGrpSpPr/>
          <p:nvPr/>
        </p:nvGrpSpPr>
        <p:grpSpPr>
          <a:xfrm>
            <a:off x="1477728" y="4840212"/>
            <a:ext cx="455259" cy="869950"/>
            <a:chOff x="-3533483" y="3175000"/>
            <a:chExt cx="455259" cy="869950"/>
          </a:xfrm>
        </p:grpSpPr>
        <p:grpSp>
          <p:nvGrpSpPr>
            <p:cNvPr id="19399" name="Group 324">
              <a:extLst>
                <a:ext uri="{FF2B5EF4-FFF2-40B4-BE49-F238E27FC236}">
                  <a16:creationId xmlns:a16="http://schemas.microsoft.com/office/drawing/2014/main" id="{5970429E-AE04-86B4-07E1-74DE884761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505825" y="3175000"/>
              <a:ext cx="227013" cy="869950"/>
              <a:chOff x="912" y="768"/>
              <a:chExt cx="143" cy="548"/>
            </a:xfrm>
          </p:grpSpPr>
          <p:sp>
            <p:nvSpPr>
              <p:cNvPr id="19400" name="Line 325">
                <a:extLst>
                  <a:ext uri="{FF2B5EF4-FFF2-40B4-BE49-F238E27FC236}">
                    <a16:creationId xmlns:a16="http://schemas.microsoft.com/office/drawing/2014/main" id="{63041F2A-C2A6-36C4-C386-4C0CA848AD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9" y="1066"/>
                <a:ext cx="0" cy="2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01" name="Line 326">
                <a:extLst>
                  <a:ext uri="{FF2B5EF4-FFF2-40B4-BE49-F238E27FC236}">
                    <a16:creationId xmlns:a16="http://schemas.microsoft.com/office/drawing/2014/main" id="{7FF02C26-2E48-D99F-B508-76A028B3FA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4" y="1024"/>
                <a:ext cx="0" cy="25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9402" name="Group 327">
                <a:extLst>
                  <a:ext uri="{FF2B5EF4-FFF2-40B4-BE49-F238E27FC236}">
                    <a16:creationId xmlns:a16="http://schemas.microsoft.com/office/drawing/2014/main" id="{262E6606-848C-D585-C9C7-33AFC65DBA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768"/>
                <a:ext cx="143" cy="369"/>
                <a:chOff x="912" y="768"/>
                <a:chExt cx="143" cy="369"/>
              </a:xfrm>
            </p:grpSpPr>
            <p:sp>
              <p:nvSpPr>
                <p:cNvPr id="19403" name="Freeform 328">
                  <a:extLst>
                    <a:ext uri="{FF2B5EF4-FFF2-40B4-BE49-F238E27FC236}">
                      <a16:creationId xmlns:a16="http://schemas.microsoft.com/office/drawing/2014/main" id="{A983FE53-7BA5-EFD6-5694-CCCB4E030B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2" y="768"/>
                  <a:ext cx="141" cy="369"/>
                </a:xfrm>
                <a:custGeom>
                  <a:avLst/>
                  <a:gdLst>
                    <a:gd name="T0" fmla="*/ 48 w 141"/>
                    <a:gd name="T1" fmla="*/ 15 h 369"/>
                    <a:gd name="T2" fmla="*/ 103 w 141"/>
                    <a:gd name="T3" fmla="*/ 0 h 369"/>
                    <a:gd name="T4" fmla="*/ 103 w 141"/>
                    <a:gd name="T5" fmla="*/ 66 h 369"/>
                    <a:gd name="T6" fmla="*/ 123 w 141"/>
                    <a:gd name="T7" fmla="*/ 70 h 369"/>
                    <a:gd name="T8" fmla="*/ 141 w 141"/>
                    <a:gd name="T9" fmla="*/ 87 h 369"/>
                    <a:gd name="T10" fmla="*/ 141 w 141"/>
                    <a:gd name="T11" fmla="*/ 275 h 369"/>
                    <a:gd name="T12" fmla="*/ 121 w 141"/>
                    <a:gd name="T13" fmla="*/ 338 h 369"/>
                    <a:gd name="T14" fmla="*/ 33 w 141"/>
                    <a:gd name="T15" fmla="*/ 369 h 369"/>
                    <a:gd name="T16" fmla="*/ 0 w 141"/>
                    <a:gd name="T17" fmla="*/ 313 h 369"/>
                    <a:gd name="T18" fmla="*/ 0 w 141"/>
                    <a:gd name="T19" fmla="*/ 125 h 369"/>
                    <a:gd name="T20" fmla="*/ 24 w 141"/>
                    <a:gd name="T21" fmla="*/ 94 h 369"/>
                    <a:gd name="T22" fmla="*/ 50 w 141"/>
                    <a:gd name="T23" fmla="*/ 84 h 369"/>
                    <a:gd name="T24" fmla="*/ 50 w 141"/>
                    <a:gd name="T25" fmla="*/ 15 h 3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41"/>
                    <a:gd name="T40" fmla="*/ 0 h 369"/>
                    <a:gd name="T41" fmla="*/ 141 w 141"/>
                    <a:gd name="T42" fmla="*/ 369 h 36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41" h="369">
                      <a:moveTo>
                        <a:pt x="48" y="15"/>
                      </a:moveTo>
                      <a:lnTo>
                        <a:pt x="103" y="0"/>
                      </a:lnTo>
                      <a:lnTo>
                        <a:pt x="103" y="66"/>
                      </a:lnTo>
                      <a:lnTo>
                        <a:pt x="123" y="70"/>
                      </a:lnTo>
                      <a:lnTo>
                        <a:pt x="141" y="87"/>
                      </a:lnTo>
                      <a:lnTo>
                        <a:pt x="141" y="275"/>
                      </a:lnTo>
                      <a:lnTo>
                        <a:pt x="121" y="338"/>
                      </a:lnTo>
                      <a:lnTo>
                        <a:pt x="33" y="369"/>
                      </a:lnTo>
                      <a:lnTo>
                        <a:pt x="0" y="313"/>
                      </a:lnTo>
                      <a:lnTo>
                        <a:pt x="0" y="125"/>
                      </a:lnTo>
                      <a:lnTo>
                        <a:pt x="24" y="94"/>
                      </a:lnTo>
                      <a:lnTo>
                        <a:pt x="50" y="84"/>
                      </a:lnTo>
                      <a:lnTo>
                        <a:pt x="50" y="15"/>
                      </a:lnTo>
                    </a:path>
                  </a:pathLst>
                </a:custGeom>
                <a:solidFill>
                  <a:srgbClr val="FFCC99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04" name="Freeform 329">
                  <a:extLst>
                    <a:ext uri="{FF2B5EF4-FFF2-40B4-BE49-F238E27FC236}">
                      <a16:creationId xmlns:a16="http://schemas.microsoft.com/office/drawing/2014/main" id="{30556865-5C09-E052-913C-EB669D0FF2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2" y="944"/>
                  <a:ext cx="143" cy="190"/>
                </a:xfrm>
                <a:custGeom>
                  <a:avLst/>
                  <a:gdLst>
                    <a:gd name="T0" fmla="*/ 0 w 143"/>
                    <a:gd name="T1" fmla="*/ 137 h 190"/>
                    <a:gd name="T2" fmla="*/ 36 w 143"/>
                    <a:gd name="T3" fmla="*/ 190 h 190"/>
                    <a:gd name="T4" fmla="*/ 118 w 143"/>
                    <a:gd name="T5" fmla="*/ 160 h 190"/>
                    <a:gd name="T6" fmla="*/ 143 w 143"/>
                    <a:gd name="T7" fmla="*/ 88 h 190"/>
                    <a:gd name="T8" fmla="*/ 141 w 143"/>
                    <a:gd name="T9" fmla="*/ 0 h 190"/>
                    <a:gd name="T10" fmla="*/ 3 w 143"/>
                    <a:gd name="T11" fmla="*/ 46 h 190"/>
                    <a:gd name="T12" fmla="*/ 0 w 143"/>
                    <a:gd name="T13" fmla="*/ 137 h 19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3"/>
                    <a:gd name="T22" fmla="*/ 0 h 190"/>
                    <a:gd name="T23" fmla="*/ 143 w 143"/>
                    <a:gd name="T24" fmla="*/ 190 h 19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3" h="190">
                      <a:moveTo>
                        <a:pt x="0" y="137"/>
                      </a:moveTo>
                      <a:lnTo>
                        <a:pt x="36" y="190"/>
                      </a:lnTo>
                      <a:lnTo>
                        <a:pt x="118" y="160"/>
                      </a:lnTo>
                      <a:lnTo>
                        <a:pt x="143" y="88"/>
                      </a:lnTo>
                      <a:lnTo>
                        <a:pt x="141" y="0"/>
                      </a:lnTo>
                      <a:lnTo>
                        <a:pt x="3" y="46"/>
                      </a:lnTo>
                      <a:lnTo>
                        <a:pt x="0" y="137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406" name="Group 4">
              <a:extLst>
                <a:ext uri="{FF2B5EF4-FFF2-40B4-BE49-F238E27FC236}">
                  <a16:creationId xmlns:a16="http://schemas.microsoft.com/office/drawing/2014/main" id="{D0ECFFB4-3332-0E80-52C1-33721045CDC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4457951">
              <a:off x="-3437708" y="3429567"/>
              <a:ext cx="263709" cy="455259"/>
              <a:chOff x="5732" y="1491"/>
              <a:chExt cx="201" cy="347"/>
            </a:xfrm>
          </p:grpSpPr>
          <p:sp>
            <p:nvSpPr>
              <p:cNvPr id="19407" name="Freeform 7">
                <a:extLst>
                  <a:ext uri="{FF2B5EF4-FFF2-40B4-BE49-F238E27FC236}">
                    <a16:creationId xmlns:a16="http://schemas.microsoft.com/office/drawing/2014/main" id="{AE9B483B-A6C3-CAE5-A1AE-6649261F7B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2" y="1491"/>
                <a:ext cx="201" cy="347"/>
              </a:xfrm>
              <a:custGeom>
                <a:avLst/>
                <a:gdLst>
                  <a:gd name="T0" fmla="*/ 65 w 201"/>
                  <a:gd name="T1" fmla="*/ 0 h 347"/>
                  <a:gd name="T2" fmla="*/ 65 w 201"/>
                  <a:gd name="T3" fmla="*/ 0 h 347"/>
                  <a:gd name="T4" fmla="*/ 65 w 201"/>
                  <a:gd name="T5" fmla="*/ 69 h 347"/>
                  <a:gd name="T6" fmla="*/ 65 w 201"/>
                  <a:gd name="T7" fmla="*/ 69 h 347"/>
                  <a:gd name="T8" fmla="*/ 22 w 201"/>
                  <a:gd name="T9" fmla="*/ 69 h 347"/>
                  <a:gd name="T10" fmla="*/ 0 w 201"/>
                  <a:gd name="T11" fmla="*/ 93 h 347"/>
                  <a:gd name="T12" fmla="*/ 0 w 201"/>
                  <a:gd name="T13" fmla="*/ 277 h 347"/>
                  <a:gd name="T14" fmla="*/ 34 w 201"/>
                  <a:gd name="T15" fmla="*/ 347 h 347"/>
                  <a:gd name="T16" fmla="*/ 35 w 201"/>
                  <a:gd name="T17" fmla="*/ 347 h 347"/>
                  <a:gd name="T18" fmla="*/ 35 w 201"/>
                  <a:gd name="T19" fmla="*/ 347 h 347"/>
                  <a:gd name="T20" fmla="*/ 166 w 201"/>
                  <a:gd name="T21" fmla="*/ 347 h 347"/>
                  <a:gd name="T22" fmla="*/ 166 w 201"/>
                  <a:gd name="T23" fmla="*/ 347 h 347"/>
                  <a:gd name="T24" fmla="*/ 167 w 201"/>
                  <a:gd name="T25" fmla="*/ 346 h 347"/>
                  <a:gd name="T26" fmla="*/ 167 w 201"/>
                  <a:gd name="T27" fmla="*/ 344 h 347"/>
                  <a:gd name="T28" fmla="*/ 201 w 201"/>
                  <a:gd name="T29" fmla="*/ 277 h 347"/>
                  <a:gd name="T30" fmla="*/ 201 w 201"/>
                  <a:gd name="T31" fmla="*/ 93 h 347"/>
                  <a:gd name="T32" fmla="*/ 177 w 201"/>
                  <a:gd name="T33" fmla="*/ 69 h 347"/>
                  <a:gd name="T34" fmla="*/ 177 w 201"/>
                  <a:gd name="T35" fmla="*/ 69 h 347"/>
                  <a:gd name="T36" fmla="*/ 135 w 201"/>
                  <a:gd name="T37" fmla="*/ 69 h 347"/>
                  <a:gd name="T38" fmla="*/ 135 w 201"/>
                  <a:gd name="T39" fmla="*/ 69 h 347"/>
                  <a:gd name="T40" fmla="*/ 135 w 201"/>
                  <a:gd name="T41" fmla="*/ 0 h 347"/>
                  <a:gd name="T42" fmla="*/ 65 w 201"/>
                  <a:gd name="T43" fmla="*/ 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1" h="347">
                    <a:moveTo>
                      <a:pt x="65" y="0"/>
                    </a:moveTo>
                    <a:lnTo>
                      <a:pt x="65" y="0"/>
                    </a:lnTo>
                    <a:lnTo>
                      <a:pt x="65" y="69"/>
                    </a:lnTo>
                    <a:lnTo>
                      <a:pt x="65" y="69"/>
                    </a:lnTo>
                    <a:lnTo>
                      <a:pt x="22" y="69"/>
                    </a:lnTo>
                    <a:lnTo>
                      <a:pt x="0" y="93"/>
                    </a:lnTo>
                    <a:lnTo>
                      <a:pt x="0" y="277"/>
                    </a:lnTo>
                    <a:lnTo>
                      <a:pt x="34" y="347"/>
                    </a:lnTo>
                    <a:lnTo>
                      <a:pt x="35" y="347"/>
                    </a:lnTo>
                    <a:lnTo>
                      <a:pt x="35" y="347"/>
                    </a:lnTo>
                    <a:lnTo>
                      <a:pt x="166" y="347"/>
                    </a:lnTo>
                    <a:lnTo>
                      <a:pt x="166" y="347"/>
                    </a:lnTo>
                    <a:lnTo>
                      <a:pt x="167" y="346"/>
                    </a:lnTo>
                    <a:lnTo>
                      <a:pt x="167" y="344"/>
                    </a:lnTo>
                    <a:lnTo>
                      <a:pt x="201" y="277"/>
                    </a:lnTo>
                    <a:lnTo>
                      <a:pt x="201" y="93"/>
                    </a:lnTo>
                    <a:lnTo>
                      <a:pt x="177" y="69"/>
                    </a:lnTo>
                    <a:lnTo>
                      <a:pt x="177" y="69"/>
                    </a:lnTo>
                    <a:lnTo>
                      <a:pt x="135" y="69"/>
                    </a:lnTo>
                    <a:lnTo>
                      <a:pt x="135" y="69"/>
                    </a:lnTo>
                    <a:lnTo>
                      <a:pt x="135" y="0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D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08" name="Line 8">
                <a:extLst>
                  <a:ext uri="{FF2B5EF4-FFF2-40B4-BE49-F238E27FC236}">
                    <a16:creationId xmlns:a16="http://schemas.microsoft.com/office/drawing/2014/main" id="{EFBCEAB2-B61F-B987-BAC2-5FD419AB15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97" y="1491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09" name="Line 9">
                <a:extLst>
                  <a:ext uri="{FF2B5EF4-FFF2-40B4-BE49-F238E27FC236}">
                    <a16:creationId xmlns:a16="http://schemas.microsoft.com/office/drawing/2014/main" id="{90E46EC8-72AE-6CE9-A1F3-BA67918B69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97" y="1491"/>
                <a:ext cx="0" cy="6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10" name="Line 10">
                <a:extLst>
                  <a:ext uri="{FF2B5EF4-FFF2-40B4-BE49-F238E27FC236}">
                    <a16:creationId xmlns:a16="http://schemas.microsoft.com/office/drawing/2014/main" id="{42A1D67B-FD1D-A807-4BAD-BC20A18903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97" y="1560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11" name="Line 11">
                <a:extLst>
                  <a:ext uri="{FF2B5EF4-FFF2-40B4-BE49-F238E27FC236}">
                    <a16:creationId xmlns:a16="http://schemas.microsoft.com/office/drawing/2014/main" id="{CD4AAEBE-8F4C-0BA0-C5CC-3D075ED4AD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54" y="1560"/>
                <a:ext cx="4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12" name="Line 12">
                <a:extLst>
                  <a:ext uri="{FF2B5EF4-FFF2-40B4-BE49-F238E27FC236}">
                    <a16:creationId xmlns:a16="http://schemas.microsoft.com/office/drawing/2014/main" id="{76EA3BAF-DB1F-EE4F-C8EA-DFF08AD2F5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32" y="1560"/>
                <a:ext cx="22" cy="24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13" name="Line 13">
                <a:extLst>
                  <a:ext uri="{FF2B5EF4-FFF2-40B4-BE49-F238E27FC236}">
                    <a16:creationId xmlns:a16="http://schemas.microsoft.com/office/drawing/2014/main" id="{A0C59B29-BD6D-E3A8-46D5-D947D96614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32" y="1584"/>
                <a:ext cx="0" cy="18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14" name="Line 14">
                <a:extLst>
                  <a:ext uri="{FF2B5EF4-FFF2-40B4-BE49-F238E27FC236}">
                    <a16:creationId xmlns:a16="http://schemas.microsoft.com/office/drawing/2014/main" id="{A81AC274-8381-ED6B-9CC7-C5731F4044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32" y="1768"/>
                <a:ext cx="34" cy="7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15" name="Line 15">
                <a:extLst>
                  <a:ext uri="{FF2B5EF4-FFF2-40B4-BE49-F238E27FC236}">
                    <a16:creationId xmlns:a16="http://schemas.microsoft.com/office/drawing/2014/main" id="{791CE7CE-17DE-8C90-E73A-B21200DF8F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6" y="1838"/>
                <a:ext cx="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16" name="Line 16">
                <a:extLst>
                  <a:ext uri="{FF2B5EF4-FFF2-40B4-BE49-F238E27FC236}">
                    <a16:creationId xmlns:a16="http://schemas.microsoft.com/office/drawing/2014/main" id="{BC712759-CD03-DF41-6791-E789B24CDF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7" y="1838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17" name="Line 17">
                <a:extLst>
                  <a:ext uri="{FF2B5EF4-FFF2-40B4-BE49-F238E27FC236}">
                    <a16:creationId xmlns:a16="http://schemas.microsoft.com/office/drawing/2014/main" id="{CE2E4C2A-473D-88F7-0C21-42E84EFA72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7" y="1838"/>
                <a:ext cx="13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18" name="Line 18">
                <a:extLst>
                  <a:ext uri="{FF2B5EF4-FFF2-40B4-BE49-F238E27FC236}">
                    <a16:creationId xmlns:a16="http://schemas.microsoft.com/office/drawing/2014/main" id="{0A9C13EE-44EC-2F8A-4D06-903979462B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98" y="1838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19" name="Line 19">
                <a:extLst>
                  <a:ext uri="{FF2B5EF4-FFF2-40B4-BE49-F238E27FC236}">
                    <a16:creationId xmlns:a16="http://schemas.microsoft.com/office/drawing/2014/main" id="{E2502CBC-391E-570F-DDE0-AB86160532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898" y="1837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20" name="Line 20">
                <a:extLst>
                  <a:ext uri="{FF2B5EF4-FFF2-40B4-BE49-F238E27FC236}">
                    <a16:creationId xmlns:a16="http://schemas.microsoft.com/office/drawing/2014/main" id="{1F223809-FFE5-C2E0-8646-D4F4775D3B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899" y="1835"/>
                <a:ext cx="0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21" name="Line 21">
                <a:extLst>
                  <a:ext uri="{FF2B5EF4-FFF2-40B4-BE49-F238E27FC236}">
                    <a16:creationId xmlns:a16="http://schemas.microsoft.com/office/drawing/2014/main" id="{05DF22A1-CC66-F3ED-052C-375D63A545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899" y="1768"/>
                <a:ext cx="34" cy="67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22" name="Line 22">
                <a:extLst>
                  <a:ext uri="{FF2B5EF4-FFF2-40B4-BE49-F238E27FC236}">
                    <a16:creationId xmlns:a16="http://schemas.microsoft.com/office/drawing/2014/main" id="{34EEF132-64B2-8F88-8CBA-4CCAF77FAF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33" y="1584"/>
                <a:ext cx="0" cy="18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23" name="Line 23">
                <a:extLst>
                  <a:ext uri="{FF2B5EF4-FFF2-40B4-BE49-F238E27FC236}">
                    <a16:creationId xmlns:a16="http://schemas.microsoft.com/office/drawing/2014/main" id="{3BC1C1F3-D3ED-B0A3-853B-1339AEF467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909" y="1560"/>
                <a:ext cx="24" cy="24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24" name="Line 24">
                <a:extLst>
                  <a:ext uri="{FF2B5EF4-FFF2-40B4-BE49-F238E27FC236}">
                    <a16:creationId xmlns:a16="http://schemas.microsoft.com/office/drawing/2014/main" id="{B20A51CB-A2A6-9D80-19F8-D91CE9B7C4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09" y="1560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25" name="Line 25">
                <a:extLst>
                  <a:ext uri="{FF2B5EF4-FFF2-40B4-BE49-F238E27FC236}">
                    <a16:creationId xmlns:a16="http://schemas.microsoft.com/office/drawing/2014/main" id="{4A9EED5F-3B15-3E64-3A39-6DC57D1F05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867" y="1560"/>
                <a:ext cx="4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26" name="Line 26">
                <a:extLst>
                  <a:ext uri="{FF2B5EF4-FFF2-40B4-BE49-F238E27FC236}">
                    <a16:creationId xmlns:a16="http://schemas.microsoft.com/office/drawing/2014/main" id="{2D7B311E-E699-FC79-789D-D2884482B2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67" y="1560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27" name="Line 27">
                <a:extLst>
                  <a:ext uri="{FF2B5EF4-FFF2-40B4-BE49-F238E27FC236}">
                    <a16:creationId xmlns:a16="http://schemas.microsoft.com/office/drawing/2014/main" id="{4083A31C-BB10-0D3C-70CA-99E9A74C42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867" y="1491"/>
                <a:ext cx="0" cy="6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28" name="Line 28">
                <a:extLst>
                  <a:ext uri="{FF2B5EF4-FFF2-40B4-BE49-F238E27FC236}">
                    <a16:creationId xmlns:a16="http://schemas.microsoft.com/office/drawing/2014/main" id="{9682B471-737E-EDC5-EEF6-15BB461E45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97" y="1491"/>
                <a:ext cx="7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29" name="Freeform 29">
                <a:extLst>
                  <a:ext uri="{FF2B5EF4-FFF2-40B4-BE49-F238E27FC236}">
                    <a16:creationId xmlns:a16="http://schemas.microsoft.com/office/drawing/2014/main" id="{CD1115B1-BE12-203D-34AD-E39DAF49D1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6" y="1609"/>
                <a:ext cx="108" cy="113"/>
              </a:xfrm>
              <a:custGeom>
                <a:avLst/>
                <a:gdLst>
                  <a:gd name="T0" fmla="*/ 72 w 108"/>
                  <a:gd name="T1" fmla="*/ 104 h 113"/>
                  <a:gd name="T2" fmla="*/ 62 w 108"/>
                  <a:gd name="T3" fmla="*/ 111 h 113"/>
                  <a:gd name="T4" fmla="*/ 53 w 108"/>
                  <a:gd name="T5" fmla="*/ 113 h 113"/>
                  <a:gd name="T6" fmla="*/ 50 w 108"/>
                  <a:gd name="T7" fmla="*/ 113 h 113"/>
                  <a:gd name="T8" fmla="*/ 33 w 108"/>
                  <a:gd name="T9" fmla="*/ 112 h 113"/>
                  <a:gd name="T10" fmla="*/ 27 w 108"/>
                  <a:gd name="T11" fmla="*/ 109 h 113"/>
                  <a:gd name="T12" fmla="*/ 21 w 108"/>
                  <a:gd name="T13" fmla="*/ 103 h 113"/>
                  <a:gd name="T14" fmla="*/ 18 w 108"/>
                  <a:gd name="T15" fmla="*/ 92 h 113"/>
                  <a:gd name="T16" fmla="*/ 13 w 108"/>
                  <a:gd name="T17" fmla="*/ 70 h 113"/>
                  <a:gd name="T18" fmla="*/ 12 w 108"/>
                  <a:gd name="T19" fmla="*/ 65 h 113"/>
                  <a:gd name="T20" fmla="*/ 8 w 108"/>
                  <a:gd name="T21" fmla="*/ 57 h 113"/>
                  <a:gd name="T22" fmla="*/ 1 w 108"/>
                  <a:gd name="T23" fmla="*/ 42 h 113"/>
                  <a:gd name="T24" fmla="*/ 0 w 108"/>
                  <a:gd name="T25" fmla="*/ 38 h 113"/>
                  <a:gd name="T26" fmla="*/ 1 w 108"/>
                  <a:gd name="T27" fmla="*/ 30 h 113"/>
                  <a:gd name="T28" fmla="*/ 3 w 108"/>
                  <a:gd name="T29" fmla="*/ 29 h 113"/>
                  <a:gd name="T30" fmla="*/ 6 w 108"/>
                  <a:gd name="T31" fmla="*/ 31 h 113"/>
                  <a:gd name="T32" fmla="*/ 20 w 108"/>
                  <a:gd name="T33" fmla="*/ 53 h 113"/>
                  <a:gd name="T34" fmla="*/ 21 w 108"/>
                  <a:gd name="T35" fmla="*/ 55 h 113"/>
                  <a:gd name="T36" fmla="*/ 26 w 108"/>
                  <a:gd name="T37" fmla="*/ 55 h 113"/>
                  <a:gd name="T38" fmla="*/ 27 w 108"/>
                  <a:gd name="T39" fmla="*/ 51 h 113"/>
                  <a:gd name="T40" fmla="*/ 23 w 108"/>
                  <a:gd name="T41" fmla="*/ 14 h 113"/>
                  <a:gd name="T42" fmla="*/ 26 w 108"/>
                  <a:gd name="T43" fmla="*/ 5 h 113"/>
                  <a:gd name="T44" fmla="*/ 27 w 108"/>
                  <a:gd name="T45" fmla="*/ 5 h 113"/>
                  <a:gd name="T46" fmla="*/ 32 w 108"/>
                  <a:gd name="T47" fmla="*/ 8 h 113"/>
                  <a:gd name="T48" fmla="*/ 33 w 108"/>
                  <a:gd name="T49" fmla="*/ 10 h 113"/>
                  <a:gd name="T50" fmla="*/ 37 w 108"/>
                  <a:gd name="T51" fmla="*/ 46 h 113"/>
                  <a:gd name="T52" fmla="*/ 38 w 108"/>
                  <a:gd name="T53" fmla="*/ 48 h 113"/>
                  <a:gd name="T54" fmla="*/ 41 w 108"/>
                  <a:gd name="T55" fmla="*/ 44 h 113"/>
                  <a:gd name="T56" fmla="*/ 42 w 108"/>
                  <a:gd name="T57" fmla="*/ 22 h 113"/>
                  <a:gd name="T58" fmla="*/ 45 w 108"/>
                  <a:gd name="T59" fmla="*/ 4 h 113"/>
                  <a:gd name="T60" fmla="*/ 50 w 108"/>
                  <a:gd name="T61" fmla="*/ 0 h 113"/>
                  <a:gd name="T62" fmla="*/ 53 w 108"/>
                  <a:gd name="T63" fmla="*/ 1 h 113"/>
                  <a:gd name="T64" fmla="*/ 55 w 108"/>
                  <a:gd name="T65" fmla="*/ 7 h 113"/>
                  <a:gd name="T66" fmla="*/ 51 w 108"/>
                  <a:gd name="T67" fmla="*/ 46 h 113"/>
                  <a:gd name="T68" fmla="*/ 51 w 108"/>
                  <a:gd name="T69" fmla="*/ 47 h 113"/>
                  <a:gd name="T70" fmla="*/ 55 w 108"/>
                  <a:gd name="T71" fmla="*/ 47 h 113"/>
                  <a:gd name="T72" fmla="*/ 57 w 108"/>
                  <a:gd name="T73" fmla="*/ 46 h 113"/>
                  <a:gd name="T74" fmla="*/ 71 w 108"/>
                  <a:gd name="T75" fmla="*/ 13 h 113"/>
                  <a:gd name="T76" fmla="*/ 73 w 108"/>
                  <a:gd name="T77" fmla="*/ 10 h 113"/>
                  <a:gd name="T78" fmla="*/ 80 w 108"/>
                  <a:gd name="T79" fmla="*/ 12 h 113"/>
                  <a:gd name="T80" fmla="*/ 81 w 108"/>
                  <a:gd name="T81" fmla="*/ 16 h 113"/>
                  <a:gd name="T82" fmla="*/ 80 w 108"/>
                  <a:gd name="T83" fmla="*/ 20 h 113"/>
                  <a:gd name="T84" fmla="*/ 66 w 108"/>
                  <a:gd name="T85" fmla="*/ 57 h 113"/>
                  <a:gd name="T86" fmla="*/ 66 w 108"/>
                  <a:gd name="T87" fmla="*/ 61 h 113"/>
                  <a:gd name="T88" fmla="*/ 67 w 108"/>
                  <a:gd name="T89" fmla="*/ 70 h 113"/>
                  <a:gd name="T90" fmla="*/ 68 w 108"/>
                  <a:gd name="T91" fmla="*/ 74 h 113"/>
                  <a:gd name="T92" fmla="*/ 75 w 108"/>
                  <a:gd name="T93" fmla="*/ 78 h 113"/>
                  <a:gd name="T94" fmla="*/ 81 w 108"/>
                  <a:gd name="T95" fmla="*/ 76 h 113"/>
                  <a:gd name="T96" fmla="*/ 92 w 108"/>
                  <a:gd name="T97" fmla="*/ 69 h 113"/>
                  <a:gd name="T98" fmla="*/ 100 w 108"/>
                  <a:gd name="T99" fmla="*/ 66 h 113"/>
                  <a:gd name="T100" fmla="*/ 102 w 108"/>
                  <a:gd name="T101" fmla="*/ 68 h 113"/>
                  <a:gd name="T102" fmla="*/ 108 w 108"/>
                  <a:gd name="T103" fmla="*/ 74 h 113"/>
                  <a:gd name="T104" fmla="*/ 106 w 108"/>
                  <a:gd name="T105" fmla="*/ 77 h 113"/>
                  <a:gd name="T106" fmla="*/ 100 w 108"/>
                  <a:gd name="T107" fmla="*/ 79 h 113"/>
                  <a:gd name="T108" fmla="*/ 87 w 108"/>
                  <a:gd name="T109" fmla="*/ 87 h 113"/>
                  <a:gd name="T110" fmla="*/ 81 w 108"/>
                  <a:gd name="T111" fmla="*/ 94 h 113"/>
                  <a:gd name="T112" fmla="*/ 72 w 108"/>
                  <a:gd name="T113" fmla="*/ 104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8" h="113">
                    <a:moveTo>
                      <a:pt x="72" y="104"/>
                    </a:moveTo>
                    <a:lnTo>
                      <a:pt x="72" y="104"/>
                    </a:lnTo>
                    <a:lnTo>
                      <a:pt x="68" y="108"/>
                    </a:lnTo>
                    <a:lnTo>
                      <a:pt x="62" y="111"/>
                    </a:lnTo>
                    <a:lnTo>
                      <a:pt x="57" y="113"/>
                    </a:lnTo>
                    <a:lnTo>
                      <a:pt x="53" y="113"/>
                    </a:lnTo>
                    <a:lnTo>
                      <a:pt x="50" y="113"/>
                    </a:lnTo>
                    <a:lnTo>
                      <a:pt x="50" y="113"/>
                    </a:lnTo>
                    <a:lnTo>
                      <a:pt x="41" y="113"/>
                    </a:lnTo>
                    <a:lnTo>
                      <a:pt x="33" y="112"/>
                    </a:lnTo>
                    <a:lnTo>
                      <a:pt x="30" y="112"/>
                    </a:lnTo>
                    <a:lnTo>
                      <a:pt x="27" y="109"/>
                    </a:lnTo>
                    <a:lnTo>
                      <a:pt x="23" y="107"/>
                    </a:lnTo>
                    <a:lnTo>
                      <a:pt x="21" y="103"/>
                    </a:lnTo>
                    <a:lnTo>
                      <a:pt x="21" y="103"/>
                    </a:lnTo>
                    <a:lnTo>
                      <a:pt x="18" y="92"/>
                    </a:lnTo>
                    <a:lnTo>
                      <a:pt x="16" y="83"/>
                    </a:lnTo>
                    <a:lnTo>
                      <a:pt x="13" y="70"/>
                    </a:lnTo>
                    <a:lnTo>
                      <a:pt x="13" y="70"/>
                    </a:lnTo>
                    <a:lnTo>
                      <a:pt x="12" y="65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3" y="48"/>
                    </a:lnTo>
                    <a:lnTo>
                      <a:pt x="1" y="4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4"/>
                    </a:lnTo>
                    <a:lnTo>
                      <a:pt x="1" y="30"/>
                    </a:lnTo>
                    <a:lnTo>
                      <a:pt x="2" y="29"/>
                    </a:lnTo>
                    <a:lnTo>
                      <a:pt x="3" y="29"/>
                    </a:lnTo>
                    <a:lnTo>
                      <a:pt x="5" y="30"/>
                    </a:lnTo>
                    <a:lnTo>
                      <a:pt x="6" y="31"/>
                    </a:lnTo>
                    <a:lnTo>
                      <a:pt x="6" y="31"/>
                    </a:lnTo>
                    <a:lnTo>
                      <a:pt x="20" y="53"/>
                    </a:lnTo>
                    <a:lnTo>
                      <a:pt x="20" y="53"/>
                    </a:lnTo>
                    <a:lnTo>
                      <a:pt x="21" y="55"/>
                    </a:lnTo>
                    <a:lnTo>
                      <a:pt x="23" y="55"/>
                    </a:lnTo>
                    <a:lnTo>
                      <a:pt x="26" y="55"/>
                    </a:lnTo>
                    <a:lnTo>
                      <a:pt x="27" y="51"/>
                    </a:lnTo>
                    <a:lnTo>
                      <a:pt x="27" y="51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5" y="8"/>
                    </a:lnTo>
                    <a:lnTo>
                      <a:pt x="26" y="5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31" y="5"/>
                    </a:lnTo>
                    <a:lnTo>
                      <a:pt x="32" y="8"/>
                    </a:lnTo>
                    <a:lnTo>
                      <a:pt x="33" y="10"/>
                    </a:lnTo>
                    <a:lnTo>
                      <a:pt x="33" y="10"/>
                    </a:lnTo>
                    <a:lnTo>
                      <a:pt x="37" y="46"/>
                    </a:lnTo>
                    <a:lnTo>
                      <a:pt x="37" y="46"/>
                    </a:lnTo>
                    <a:lnTo>
                      <a:pt x="37" y="47"/>
                    </a:lnTo>
                    <a:lnTo>
                      <a:pt x="38" y="48"/>
                    </a:lnTo>
                    <a:lnTo>
                      <a:pt x="40" y="48"/>
                    </a:lnTo>
                    <a:lnTo>
                      <a:pt x="41" y="44"/>
                    </a:lnTo>
                    <a:lnTo>
                      <a:pt x="41" y="44"/>
                    </a:lnTo>
                    <a:lnTo>
                      <a:pt x="42" y="22"/>
                    </a:lnTo>
                    <a:lnTo>
                      <a:pt x="45" y="4"/>
                    </a:lnTo>
                    <a:lnTo>
                      <a:pt x="45" y="4"/>
                    </a:lnTo>
                    <a:lnTo>
                      <a:pt x="46" y="1"/>
                    </a:lnTo>
                    <a:lnTo>
                      <a:pt x="50" y="0"/>
                    </a:lnTo>
                    <a:lnTo>
                      <a:pt x="52" y="0"/>
                    </a:lnTo>
                    <a:lnTo>
                      <a:pt x="53" y="1"/>
                    </a:lnTo>
                    <a:lnTo>
                      <a:pt x="55" y="3"/>
                    </a:lnTo>
                    <a:lnTo>
                      <a:pt x="55" y="7"/>
                    </a:lnTo>
                    <a:lnTo>
                      <a:pt x="55" y="7"/>
                    </a:lnTo>
                    <a:lnTo>
                      <a:pt x="51" y="46"/>
                    </a:lnTo>
                    <a:lnTo>
                      <a:pt x="51" y="46"/>
                    </a:lnTo>
                    <a:lnTo>
                      <a:pt x="51" y="47"/>
                    </a:lnTo>
                    <a:lnTo>
                      <a:pt x="53" y="48"/>
                    </a:lnTo>
                    <a:lnTo>
                      <a:pt x="55" y="47"/>
                    </a:lnTo>
                    <a:lnTo>
                      <a:pt x="57" y="46"/>
                    </a:lnTo>
                    <a:lnTo>
                      <a:pt x="57" y="46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2" y="12"/>
                    </a:lnTo>
                    <a:lnTo>
                      <a:pt x="73" y="10"/>
                    </a:lnTo>
                    <a:lnTo>
                      <a:pt x="78" y="10"/>
                    </a:lnTo>
                    <a:lnTo>
                      <a:pt x="80" y="12"/>
                    </a:lnTo>
                    <a:lnTo>
                      <a:pt x="81" y="13"/>
                    </a:lnTo>
                    <a:lnTo>
                      <a:pt x="81" y="16"/>
                    </a:lnTo>
                    <a:lnTo>
                      <a:pt x="80" y="20"/>
                    </a:lnTo>
                    <a:lnTo>
                      <a:pt x="80" y="20"/>
                    </a:lnTo>
                    <a:lnTo>
                      <a:pt x="72" y="40"/>
                    </a:lnTo>
                    <a:lnTo>
                      <a:pt x="66" y="57"/>
                    </a:lnTo>
                    <a:lnTo>
                      <a:pt x="66" y="57"/>
                    </a:lnTo>
                    <a:lnTo>
                      <a:pt x="66" y="61"/>
                    </a:lnTo>
                    <a:lnTo>
                      <a:pt x="66" y="66"/>
                    </a:lnTo>
                    <a:lnTo>
                      <a:pt x="67" y="70"/>
                    </a:lnTo>
                    <a:lnTo>
                      <a:pt x="68" y="74"/>
                    </a:lnTo>
                    <a:lnTo>
                      <a:pt x="68" y="74"/>
                    </a:lnTo>
                    <a:lnTo>
                      <a:pt x="71" y="77"/>
                    </a:lnTo>
                    <a:lnTo>
                      <a:pt x="75" y="78"/>
                    </a:lnTo>
                    <a:lnTo>
                      <a:pt x="77" y="78"/>
                    </a:lnTo>
                    <a:lnTo>
                      <a:pt x="81" y="76"/>
                    </a:lnTo>
                    <a:lnTo>
                      <a:pt x="81" y="76"/>
                    </a:lnTo>
                    <a:lnTo>
                      <a:pt x="92" y="69"/>
                    </a:lnTo>
                    <a:lnTo>
                      <a:pt x="97" y="66"/>
                    </a:lnTo>
                    <a:lnTo>
                      <a:pt x="100" y="66"/>
                    </a:lnTo>
                    <a:lnTo>
                      <a:pt x="102" y="68"/>
                    </a:lnTo>
                    <a:lnTo>
                      <a:pt x="102" y="68"/>
                    </a:lnTo>
                    <a:lnTo>
                      <a:pt x="107" y="70"/>
                    </a:lnTo>
                    <a:lnTo>
                      <a:pt x="108" y="74"/>
                    </a:lnTo>
                    <a:lnTo>
                      <a:pt x="107" y="76"/>
                    </a:lnTo>
                    <a:lnTo>
                      <a:pt x="106" y="77"/>
                    </a:lnTo>
                    <a:lnTo>
                      <a:pt x="100" y="79"/>
                    </a:lnTo>
                    <a:lnTo>
                      <a:pt x="100" y="79"/>
                    </a:lnTo>
                    <a:lnTo>
                      <a:pt x="92" y="83"/>
                    </a:lnTo>
                    <a:lnTo>
                      <a:pt x="87" y="87"/>
                    </a:lnTo>
                    <a:lnTo>
                      <a:pt x="81" y="94"/>
                    </a:lnTo>
                    <a:lnTo>
                      <a:pt x="81" y="94"/>
                    </a:lnTo>
                    <a:lnTo>
                      <a:pt x="72" y="104"/>
                    </a:lnTo>
                    <a:lnTo>
                      <a:pt x="72" y="1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9437" name="Group 170">
            <a:extLst>
              <a:ext uri="{FF2B5EF4-FFF2-40B4-BE49-F238E27FC236}">
                <a16:creationId xmlns:a16="http://schemas.microsoft.com/office/drawing/2014/main" id="{677CF796-EDD6-D9C3-D477-A1447104339E}"/>
              </a:ext>
            </a:extLst>
          </p:cNvPr>
          <p:cNvGrpSpPr>
            <a:grpSpLocks/>
          </p:cNvGrpSpPr>
          <p:nvPr/>
        </p:nvGrpSpPr>
        <p:grpSpPr bwMode="auto">
          <a:xfrm>
            <a:off x="6062399" y="7084124"/>
            <a:ext cx="288925" cy="787400"/>
            <a:chOff x="1008" y="2592"/>
            <a:chExt cx="182" cy="496"/>
          </a:xfrm>
        </p:grpSpPr>
        <p:sp>
          <p:nvSpPr>
            <p:cNvPr id="19438" name="Line 171">
              <a:extLst>
                <a:ext uri="{FF2B5EF4-FFF2-40B4-BE49-F238E27FC236}">
                  <a16:creationId xmlns:a16="http://schemas.microsoft.com/office/drawing/2014/main" id="{EB9B12A0-4A4E-A501-7ECF-9AC23DF2DA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9" y="2836"/>
              <a:ext cx="0" cy="2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4" name="Line 172">
              <a:extLst>
                <a:ext uri="{FF2B5EF4-FFF2-40B4-BE49-F238E27FC236}">
                  <a16:creationId xmlns:a16="http://schemas.microsoft.com/office/drawing/2014/main" id="{50C85FA9-7A1C-ED93-E2A9-F87B38B89F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2" y="2836"/>
              <a:ext cx="0" cy="2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555" name="Group 173">
              <a:extLst>
                <a:ext uri="{FF2B5EF4-FFF2-40B4-BE49-F238E27FC236}">
                  <a16:creationId xmlns:a16="http://schemas.microsoft.com/office/drawing/2014/main" id="{51835CCD-2F83-CC2E-FCA5-59BB544D5C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2592"/>
              <a:ext cx="182" cy="331"/>
              <a:chOff x="1008" y="2592"/>
              <a:chExt cx="182" cy="331"/>
            </a:xfrm>
          </p:grpSpPr>
          <p:sp>
            <p:nvSpPr>
              <p:cNvPr id="21556" name="Freeform 174">
                <a:extLst>
                  <a:ext uri="{FF2B5EF4-FFF2-40B4-BE49-F238E27FC236}">
                    <a16:creationId xmlns:a16="http://schemas.microsoft.com/office/drawing/2014/main" id="{8C888096-1D58-5B22-F99F-39C1319BA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" y="2592"/>
                <a:ext cx="181" cy="331"/>
              </a:xfrm>
              <a:custGeom>
                <a:avLst/>
                <a:gdLst>
                  <a:gd name="T0" fmla="*/ 1 w 277"/>
                  <a:gd name="T1" fmla="*/ 0 h 517"/>
                  <a:gd name="T2" fmla="*/ 1 w 277"/>
                  <a:gd name="T3" fmla="*/ 0 h 517"/>
                  <a:gd name="T4" fmla="*/ 1 w 277"/>
                  <a:gd name="T5" fmla="*/ 1 h 517"/>
                  <a:gd name="T6" fmla="*/ 1 w 277"/>
                  <a:gd name="T7" fmla="*/ 1 h 517"/>
                  <a:gd name="T8" fmla="*/ 1 w 277"/>
                  <a:gd name="T9" fmla="*/ 1 h 517"/>
                  <a:gd name="T10" fmla="*/ 1 w 277"/>
                  <a:gd name="T11" fmla="*/ 1 h 517"/>
                  <a:gd name="T12" fmla="*/ 1 w 277"/>
                  <a:gd name="T13" fmla="*/ 1 h 517"/>
                  <a:gd name="T14" fmla="*/ 1 w 277"/>
                  <a:gd name="T15" fmla="*/ 1 h 517"/>
                  <a:gd name="T16" fmla="*/ 0 w 277"/>
                  <a:gd name="T17" fmla="*/ 1 h 517"/>
                  <a:gd name="T18" fmla="*/ 0 w 277"/>
                  <a:gd name="T19" fmla="*/ 1 h 517"/>
                  <a:gd name="T20" fmla="*/ 1 w 277"/>
                  <a:gd name="T21" fmla="*/ 1 h 517"/>
                  <a:gd name="T22" fmla="*/ 1 w 277"/>
                  <a:gd name="T23" fmla="*/ 1 h 517"/>
                  <a:gd name="T24" fmla="*/ 1 w 277"/>
                  <a:gd name="T25" fmla="*/ 0 h 5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7"/>
                  <a:gd name="T40" fmla="*/ 0 h 517"/>
                  <a:gd name="T41" fmla="*/ 277 w 277"/>
                  <a:gd name="T42" fmla="*/ 517 h 5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7" h="517">
                    <a:moveTo>
                      <a:pt x="89" y="0"/>
                    </a:moveTo>
                    <a:lnTo>
                      <a:pt x="191" y="0"/>
                    </a:lnTo>
                    <a:lnTo>
                      <a:pt x="191" y="105"/>
                    </a:lnTo>
                    <a:lnTo>
                      <a:pt x="225" y="105"/>
                    </a:lnTo>
                    <a:lnTo>
                      <a:pt x="276" y="139"/>
                    </a:lnTo>
                    <a:lnTo>
                      <a:pt x="276" y="415"/>
                    </a:lnTo>
                    <a:lnTo>
                      <a:pt x="225" y="516"/>
                    </a:lnTo>
                    <a:lnTo>
                      <a:pt x="51" y="516"/>
                    </a:lnTo>
                    <a:lnTo>
                      <a:pt x="0" y="415"/>
                    </a:lnTo>
                    <a:lnTo>
                      <a:pt x="0" y="139"/>
                    </a:lnTo>
                    <a:lnTo>
                      <a:pt x="51" y="105"/>
                    </a:lnTo>
                    <a:lnTo>
                      <a:pt x="89" y="105"/>
                    </a:lnTo>
                    <a:lnTo>
                      <a:pt x="89" y="0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7" name="Freeform 175">
                <a:extLst>
                  <a:ext uri="{FF2B5EF4-FFF2-40B4-BE49-F238E27FC236}">
                    <a16:creationId xmlns:a16="http://schemas.microsoft.com/office/drawing/2014/main" id="{87B010E6-BCA1-8F7A-DA93-FCE7BD6F00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" y="2685"/>
                <a:ext cx="182" cy="237"/>
              </a:xfrm>
              <a:custGeom>
                <a:avLst/>
                <a:gdLst>
                  <a:gd name="T0" fmla="*/ 0 w 182"/>
                  <a:gd name="T1" fmla="*/ 0 h 237"/>
                  <a:gd name="T2" fmla="*/ 182 w 182"/>
                  <a:gd name="T3" fmla="*/ 0 h 237"/>
                  <a:gd name="T4" fmla="*/ 182 w 182"/>
                  <a:gd name="T5" fmla="*/ 170 h 237"/>
                  <a:gd name="T6" fmla="*/ 146 w 182"/>
                  <a:gd name="T7" fmla="*/ 237 h 237"/>
                  <a:gd name="T8" fmla="*/ 35 w 182"/>
                  <a:gd name="T9" fmla="*/ 237 h 237"/>
                  <a:gd name="T10" fmla="*/ 0 w 182"/>
                  <a:gd name="T11" fmla="*/ 173 h 237"/>
                  <a:gd name="T12" fmla="*/ 0 w 182"/>
                  <a:gd name="T13" fmla="*/ 0 h 2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"/>
                  <a:gd name="T22" fmla="*/ 0 h 237"/>
                  <a:gd name="T23" fmla="*/ 182 w 182"/>
                  <a:gd name="T24" fmla="*/ 237 h 2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" h="237">
                    <a:moveTo>
                      <a:pt x="0" y="0"/>
                    </a:moveTo>
                    <a:lnTo>
                      <a:pt x="182" y="0"/>
                    </a:lnTo>
                    <a:lnTo>
                      <a:pt x="182" y="170"/>
                    </a:lnTo>
                    <a:lnTo>
                      <a:pt x="146" y="237"/>
                    </a:lnTo>
                    <a:lnTo>
                      <a:pt x="35" y="237"/>
                    </a:lnTo>
                    <a:lnTo>
                      <a:pt x="0" y="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1558" name="Group 336">
            <a:extLst>
              <a:ext uri="{FF2B5EF4-FFF2-40B4-BE49-F238E27FC236}">
                <a16:creationId xmlns:a16="http://schemas.microsoft.com/office/drawing/2014/main" id="{E500F5E3-6CF4-0C16-C104-7B7E6F545073}"/>
              </a:ext>
            </a:extLst>
          </p:cNvPr>
          <p:cNvGrpSpPr>
            <a:grpSpLocks/>
          </p:cNvGrpSpPr>
          <p:nvPr/>
        </p:nvGrpSpPr>
        <p:grpSpPr bwMode="auto">
          <a:xfrm>
            <a:off x="6423554" y="7036499"/>
            <a:ext cx="227013" cy="869950"/>
            <a:chOff x="1104" y="768"/>
            <a:chExt cx="143" cy="548"/>
          </a:xfrm>
        </p:grpSpPr>
        <p:sp>
          <p:nvSpPr>
            <p:cNvPr id="21559" name="Line 337">
              <a:extLst>
                <a:ext uri="{FF2B5EF4-FFF2-40B4-BE49-F238E27FC236}">
                  <a16:creationId xmlns:a16="http://schemas.microsoft.com/office/drawing/2014/main" id="{A091D26D-96E9-799C-E97D-94EA5EA55D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1" y="1066"/>
              <a:ext cx="0" cy="2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0" name="Line 338">
              <a:extLst>
                <a:ext uri="{FF2B5EF4-FFF2-40B4-BE49-F238E27FC236}">
                  <a16:creationId xmlns:a16="http://schemas.microsoft.com/office/drawing/2014/main" id="{073D290F-B72C-7F94-1582-2647E71439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6" y="1024"/>
              <a:ext cx="0" cy="2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561" name="Group 339">
              <a:extLst>
                <a:ext uri="{FF2B5EF4-FFF2-40B4-BE49-F238E27FC236}">
                  <a16:creationId xmlns:a16="http://schemas.microsoft.com/office/drawing/2014/main" id="{0C1E2B47-6925-E615-EE31-94BADC167D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768"/>
              <a:ext cx="143" cy="369"/>
              <a:chOff x="1104" y="768"/>
              <a:chExt cx="143" cy="369"/>
            </a:xfrm>
          </p:grpSpPr>
          <p:sp>
            <p:nvSpPr>
              <p:cNvPr id="21562" name="Freeform 340">
                <a:extLst>
                  <a:ext uri="{FF2B5EF4-FFF2-40B4-BE49-F238E27FC236}">
                    <a16:creationId xmlns:a16="http://schemas.microsoft.com/office/drawing/2014/main" id="{2E6512D4-C75E-4960-A586-A84F62E7C3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4" y="768"/>
                <a:ext cx="141" cy="369"/>
              </a:xfrm>
              <a:custGeom>
                <a:avLst/>
                <a:gdLst>
                  <a:gd name="T0" fmla="*/ 48 w 141"/>
                  <a:gd name="T1" fmla="*/ 15 h 369"/>
                  <a:gd name="T2" fmla="*/ 103 w 141"/>
                  <a:gd name="T3" fmla="*/ 0 h 369"/>
                  <a:gd name="T4" fmla="*/ 103 w 141"/>
                  <a:gd name="T5" fmla="*/ 66 h 369"/>
                  <a:gd name="T6" fmla="*/ 123 w 141"/>
                  <a:gd name="T7" fmla="*/ 70 h 369"/>
                  <a:gd name="T8" fmla="*/ 141 w 141"/>
                  <a:gd name="T9" fmla="*/ 87 h 369"/>
                  <a:gd name="T10" fmla="*/ 141 w 141"/>
                  <a:gd name="T11" fmla="*/ 275 h 369"/>
                  <a:gd name="T12" fmla="*/ 121 w 141"/>
                  <a:gd name="T13" fmla="*/ 338 h 369"/>
                  <a:gd name="T14" fmla="*/ 33 w 141"/>
                  <a:gd name="T15" fmla="*/ 369 h 369"/>
                  <a:gd name="T16" fmla="*/ 0 w 141"/>
                  <a:gd name="T17" fmla="*/ 313 h 369"/>
                  <a:gd name="T18" fmla="*/ 0 w 141"/>
                  <a:gd name="T19" fmla="*/ 125 h 369"/>
                  <a:gd name="T20" fmla="*/ 24 w 141"/>
                  <a:gd name="T21" fmla="*/ 94 h 369"/>
                  <a:gd name="T22" fmla="*/ 50 w 141"/>
                  <a:gd name="T23" fmla="*/ 84 h 369"/>
                  <a:gd name="T24" fmla="*/ 50 w 141"/>
                  <a:gd name="T25" fmla="*/ 15 h 3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1"/>
                  <a:gd name="T40" fmla="*/ 0 h 369"/>
                  <a:gd name="T41" fmla="*/ 141 w 141"/>
                  <a:gd name="T42" fmla="*/ 369 h 3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1" h="369">
                    <a:moveTo>
                      <a:pt x="48" y="15"/>
                    </a:moveTo>
                    <a:lnTo>
                      <a:pt x="103" y="0"/>
                    </a:lnTo>
                    <a:lnTo>
                      <a:pt x="103" y="66"/>
                    </a:lnTo>
                    <a:lnTo>
                      <a:pt x="123" y="70"/>
                    </a:lnTo>
                    <a:lnTo>
                      <a:pt x="141" y="87"/>
                    </a:lnTo>
                    <a:lnTo>
                      <a:pt x="141" y="275"/>
                    </a:lnTo>
                    <a:lnTo>
                      <a:pt x="121" y="338"/>
                    </a:lnTo>
                    <a:lnTo>
                      <a:pt x="33" y="369"/>
                    </a:lnTo>
                    <a:lnTo>
                      <a:pt x="0" y="313"/>
                    </a:lnTo>
                    <a:lnTo>
                      <a:pt x="0" y="125"/>
                    </a:lnTo>
                    <a:lnTo>
                      <a:pt x="24" y="94"/>
                    </a:lnTo>
                    <a:lnTo>
                      <a:pt x="50" y="84"/>
                    </a:lnTo>
                    <a:lnTo>
                      <a:pt x="50" y="15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3" name="Freeform 341">
                <a:extLst>
                  <a:ext uri="{FF2B5EF4-FFF2-40B4-BE49-F238E27FC236}">
                    <a16:creationId xmlns:a16="http://schemas.microsoft.com/office/drawing/2014/main" id="{01B80804-591D-6A87-FF74-E293A6302F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4" y="858"/>
                <a:ext cx="143" cy="276"/>
              </a:xfrm>
              <a:custGeom>
                <a:avLst/>
                <a:gdLst>
                  <a:gd name="T0" fmla="*/ 0 w 143"/>
                  <a:gd name="T1" fmla="*/ 223 h 276"/>
                  <a:gd name="T2" fmla="*/ 36 w 143"/>
                  <a:gd name="T3" fmla="*/ 276 h 276"/>
                  <a:gd name="T4" fmla="*/ 118 w 143"/>
                  <a:gd name="T5" fmla="*/ 246 h 276"/>
                  <a:gd name="T6" fmla="*/ 143 w 143"/>
                  <a:gd name="T7" fmla="*/ 174 h 276"/>
                  <a:gd name="T8" fmla="*/ 141 w 143"/>
                  <a:gd name="T9" fmla="*/ 0 h 276"/>
                  <a:gd name="T10" fmla="*/ 3 w 143"/>
                  <a:gd name="T11" fmla="*/ 39 h 276"/>
                  <a:gd name="T12" fmla="*/ 0 w 143"/>
                  <a:gd name="T13" fmla="*/ 223 h 2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3"/>
                  <a:gd name="T22" fmla="*/ 0 h 276"/>
                  <a:gd name="T23" fmla="*/ 143 w 143"/>
                  <a:gd name="T24" fmla="*/ 276 h 2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3" h="276">
                    <a:moveTo>
                      <a:pt x="0" y="223"/>
                    </a:moveTo>
                    <a:lnTo>
                      <a:pt x="36" y="276"/>
                    </a:lnTo>
                    <a:lnTo>
                      <a:pt x="118" y="246"/>
                    </a:lnTo>
                    <a:lnTo>
                      <a:pt x="143" y="174"/>
                    </a:lnTo>
                    <a:lnTo>
                      <a:pt x="141" y="0"/>
                    </a:lnTo>
                    <a:lnTo>
                      <a:pt x="3" y="39"/>
                    </a:lnTo>
                    <a:lnTo>
                      <a:pt x="0" y="223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1564" name="Group 342">
            <a:extLst>
              <a:ext uri="{FF2B5EF4-FFF2-40B4-BE49-F238E27FC236}">
                <a16:creationId xmlns:a16="http://schemas.microsoft.com/office/drawing/2014/main" id="{ADD400D0-2AE0-4AED-245D-60F5CC9DB68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775183" y="7051581"/>
            <a:ext cx="227013" cy="869950"/>
            <a:chOff x="1104" y="768"/>
            <a:chExt cx="143" cy="548"/>
          </a:xfrm>
        </p:grpSpPr>
        <p:sp>
          <p:nvSpPr>
            <p:cNvPr id="21565" name="Line 343">
              <a:extLst>
                <a:ext uri="{FF2B5EF4-FFF2-40B4-BE49-F238E27FC236}">
                  <a16:creationId xmlns:a16="http://schemas.microsoft.com/office/drawing/2014/main" id="{98B3E160-4F9A-04D0-CC3F-C94B8C7313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1" y="1066"/>
              <a:ext cx="0" cy="2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6" name="Line 344">
              <a:extLst>
                <a:ext uri="{FF2B5EF4-FFF2-40B4-BE49-F238E27FC236}">
                  <a16:creationId xmlns:a16="http://schemas.microsoft.com/office/drawing/2014/main" id="{5CC47925-8719-7306-CE98-8465D0546F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6" y="1024"/>
              <a:ext cx="0" cy="2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567" name="Group 345">
              <a:extLst>
                <a:ext uri="{FF2B5EF4-FFF2-40B4-BE49-F238E27FC236}">
                  <a16:creationId xmlns:a16="http://schemas.microsoft.com/office/drawing/2014/main" id="{715900B8-EC59-BB20-6C9A-98A15871B6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768"/>
              <a:ext cx="143" cy="369"/>
              <a:chOff x="1104" y="768"/>
              <a:chExt cx="143" cy="369"/>
            </a:xfrm>
          </p:grpSpPr>
          <p:sp>
            <p:nvSpPr>
              <p:cNvPr id="21568" name="Freeform 346">
                <a:extLst>
                  <a:ext uri="{FF2B5EF4-FFF2-40B4-BE49-F238E27FC236}">
                    <a16:creationId xmlns:a16="http://schemas.microsoft.com/office/drawing/2014/main" id="{E6EFAC9A-3FFA-BB30-A2D2-F2675C53C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4" y="768"/>
                <a:ext cx="141" cy="369"/>
              </a:xfrm>
              <a:custGeom>
                <a:avLst/>
                <a:gdLst>
                  <a:gd name="T0" fmla="*/ 48 w 141"/>
                  <a:gd name="T1" fmla="*/ 15 h 369"/>
                  <a:gd name="T2" fmla="*/ 103 w 141"/>
                  <a:gd name="T3" fmla="*/ 0 h 369"/>
                  <a:gd name="T4" fmla="*/ 103 w 141"/>
                  <a:gd name="T5" fmla="*/ 66 h 369"/>
                  <a:gd name="T6" fmla="*/ 123 w 141"/>
                  <a:gd name="T7" fmla="*/ 70 h 369"/>
                  <a:gd name="T8" fmla="*/ 141 w 141"/>
                  <a:gd name="T9" fmla="*/ 87 h 369"/>
                  <a:gd name="T10" fmla="*/ 141 w 141"/>
                  <a:gd name="T11" fmla="*/ 275 h 369"/>
                  <a:gd name="T12" fmla="*/ 121 w 141"/>
                  <a:gd name="T13" fmla="*/ 338 h 369"/>
                  <a:gd name="T14" fmla="*/ 33 w 141"/>
                  <a:gd name="T15" fmla="*/ 369 h 369"/>
                  <a:gd name="T16" fmla="*/ 0 w 141"/>
                  <a:gd name="T17" fmla="*/ 313 h 369"/>
                  <a:gd name="T18" fmla="*/ 0 w 141"/>
                  <a:gd name="T19" fmla="*/ 125 h 369"/>
                  <a:gd name="T20" fmla="*/ 24 w 141"/>
                  <a:gd name="T21" fmla="*/ 94 h 369"/>
                  <a:gd name="T22" fmla="*/ 50 w 141"/>
                  <a:gd name="T23" fmla="*/ 84 h 369"/>
                  <a:gd name="T24" fmla="*/ 50 w 141"/>
                  <a:gd name="T25" fmla="*/ 15 h 3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1"/>
                  <a:gd name="T40" fmla="*/ 0 h 369"/>
                  <a:gd name="T41" fmla="*/ 141 w 141"/>
                  <a:gd name="T42" fmla="*/ 369 h 3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1" h="369">
                    <a:moveTo>
                      <a:pt x="48" y="15"/>
                    </a:moveTo>
                    <a:lnTo>
                      <a:pt x="103" y="0"/>
                    </a:lnTo>
                    <a:lnTo>
                      <a:pt x="103" y="66"/>
                    </a:lnTo>
                    <a:lnTo>
                      <a:pt x="123" y="70"/>
                    </a:lnTo>
                    <a:lnTo>
                      <a:pt x="141" y="87"/>
                    </a:lnTo>
                    <a:lnTo>
                      <a:pt x="141" y="275"/>
                    </a:lnTo>
                    <a:lnTo>
                      <a:pt x="121" y="338"/>
                    </a:lnTo>
                    <a:lnTo>
                      <a:pt x="33" y="369"/>
                    </a:lnTo>
                    <a:lnTo>
                      <a:pt x="0" y="313"/>
                    </a:lnTo>
                    <a:lnTo>
                      <a:pt x="0" y="125"/>
                    </a:lnTo>
                    <a:lnTo>
                      <a:pt x="24" y="94"/>
                    </a:lnTo>
                    <a:lnTo>
                      <a:pt x="50" y="84"/>
                    </a:lnTo>
                    <a:lnTo>
                      <a:pt x="50" y="15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9" name="Freeform 347">
                <a:extLst>
                  <a:ext uri="{FF2B5EF4-FFF2-40B4-BE49-F238E27FC236}">
                    <a16:creationId xmlns:a16="http://schemas.microsoft.com/office/drawing/2014/main" id="{AE96391E-28B9-6BFE-D950-D4063F7A24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4" y="858"/>
                <a:ext cx="143" cy="276"/>
              </a:xfrm>
              <a:custGeom>
                <a:avLst/>
                <a:gdLst>
                  <a:gd name="T0" fmla="*/ 0 w 143"/>
                  <a:gd name="T1" fmla="*/ 223 h 276"/>
                  <a:gd name="T2" fmla="*/ 36 w 143"/>
                  <a:gd name="T3" fmla="*/ 276 h 276"/>
                  <a:gd name="T4" fmla="*/ 118 w 143"/>
                  <a:gd name="T5" fmla="*/ 246 h 276"/>
                  <a:gd name="T6" fmla="*/ 143 w 143"/>
                  <a:gd name="T7" fmla="*/ 174 h 276"/>
                  <a:gd name="T8" fmla="*/ 141 w 143"/>
                  <a:gd name="T9" fmla="*/ 0 h 276"/>
                  <a:gd name="T10" fmla="*/ 3 w 143"/>
                  <a:gd name="T11" fmla="*/ 39 h 276"/>
                  <a:gd name="T12" fmla="*/ 0 w 143"/>
                  <a:gd name="T13" fmla="*/ 223 h 2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3"/>
                  <a:gd name="T22" fmla="*/ 0 h 276"/>
                  <a:gd name="T23" fmla="*/ 143 w 143"/>
                  <a:gd name="T24" fmla="*/ 276 h 2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3" h="276">
                    <a:moveTo>
                      <a:pt x="0" y="223"/>
                    </a:moveTo>
                    <a:lnTo>
                      <a:pt x="36" y="276"/>
                    </a:lnTo>
                    <a:lnTo>
                      <a:pt x="118" y="246"/>
                    </a:lnTo>
                    <a:lnTo>
                      <a:pt x="143" y="174"/>
                    </a:lnTo>
                    <a:lnTo>
                      <a:pt x="141" y="0"/>
                    </a:lnTo>
                    <a:lnTo>
                      <a:pt x="3" y="39"/>
                    </a:lnTo>
                    <a:lnTo>
                      <a:pt x="0" y="223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1570" name="TextBox 21569">
            <a:extLst>
              <a:ext uri="{FF2B5EF4-FFF2-40B4-BE49-F238E27FC236}">
                <a16:creationId xmlns:a16="http://schemas.microsoft.com/office/drawing/2014/main" id="{F49374A5-A503-0114-CECD-22299967B483}"/>
              </a:ext>
            </a:extLst>
          </p:cNvPr>
          <p:cNvSpPr txBox="1"/>
          <p:nvPr/>
        </p:nvSpPr>
        <p:spPr>
          <a:xfrm>
            <a:off x="6272674" y="7868524"/>
            <a:ext cx="5413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T-Shirt</a:t>
            </a:r>
          </a:p>
        </p:txBody>
      </p:sp>
      <p:sp>
        <p:nvSpPr>
          <p:cNvPr id="23856" name="Freeform 32">
            <a:extLst>
              <a:ext uri="{FF2B5EF4-FFF2-40B4-BE49-F238E27FC236}">
                <a16:creationId xmlns:a16="http://schemas.microsoft.com/office/drawing/2014/main" id="{E4C4B202-7349-E26A-B9E8-1203EBD50533}"/>
              </a:ext>
            </a:extLst>
          </p:cNvPr>
          <p:cNvSpPr>
            <a:spLocks/>
          </p:cNvSpPr>
          <p:nvPr/>
        </p:nvSpPr>
        <p:spPr bwMode="auto">
          <a:xfrm rot="5400000">
            <a:off x="1208881" y="5844580"/>
            <a:ext cx="287338" cy="527050"/>
          </a:xfrm>
          <a:custGeom>
            <a:avLst/>
            <a:gdLst>
              <a:gd name="T0" fmla="*/ 1 w 277"/>
              <a:gd name="T1" fmla="*/ 0 h 517"/>
              <a:gd name="T2" fmla="*/ 1 w 277"/>
              <a:gd name="T3" fmla="*/ 0 h 517"/>
              <a:gd name="T4" fmla="*/ 1 w 277"/>
              <a:gd name="T5" fmla="*/ 1 h 517"/>
              <a:gd name="T6" fmla="*/ 1 w 277"/>
              <a:gd name="T7" fmla="*/ 1 h 517"/>
              <a:gd name="T8" fmla="*/ 1 w 277"/>
              <a:gd name="T9" fmla="*/ 1 h 517"/>
              <a:gd name="T10" fmla="*/ 1 w 277"/>
              <a:gd name="T11" fmla="*/ 1 h 517"/>
              <a:gd name="T12" fmla="*/ 1 w 277"/>
              <a:gd name="T13" fmla="*/ 1 h 517"/>
              <a:gd name="T14" fmla="*/ 1 w 277"/>
              <a:gd name="T15" fmla="*/ 1 h 517"/>
              <a:gd name="T16" fmla="*/ 0 w 277"/>
              <a:gd name="T17" fmla="*/ 1 h 517"/>
              <a:gd name="T18" fmla="*/ 0 w 277"/>
              <a:gd name="T19" fmla="*/ 1 h 517"/>
              <a:gd name="T20" fmla="*/ 1 w 277"/>
              <a:gd name="T21" fmla="*/ 1 h 517"/>
              <a:gd name="T22" fmla="*/ 1 w 277"/>
              <a:gd name="T23" fmla="*/ 1 h 517"/>
              <a:gd name="T24" fmla="*/ 1 w 277"/>
              <a:gd name="T25" fmla="*/ 0 h 5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77"/>
              <a:gd name="T40" fmla="*/ 0 h 517"/>
              <a:gd name="T41" fmla="*/ 277 w 277"/>
              <a:gd name="T42" fmla="*/ 517 h 51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77" h="517">
                <a:moveTo>
                  <a:pt x="89" y="0"/>
                </a:moveTo>
                <a:lnTo>
                  <a:pt x="191" y="0"/>
                </a:lnTo>
                <a:lnTo>
                  <a:pt x="191" y="105"/>
                </a:lnTo>
                <a:lnTo>
                  <a:pt x="225" y="105"/>
                </a:lnTo>
                <a:lnTo>
                  <a:pt x="276" y="139"/>
                </a:lnTo>
                <a:lnTo>
                  <a:pt x="276" y="415"/>
                </a:lnTo>
                <a:lnTo>
                  <a:pt x="225" y="516"/>
                </a:lnTo>
                <a:lnTo>
                  <a:pt x="51" y="516"/>
                </a:lnTo>
                <a:lnTo>
                  <a:pt x="0" y="415"/>
                </a:lnTo>
                <a:lnTo>
                  <a:pt x="0" y="139"/>
                </a:lnTo>
                <a:lnTo>
                  <a:pt x="51" y="105"/>
                </a:lnTo>
                <a:lnTo>
                  <a:pt x="89" y="105"/>
                </a:lnTo>
                <a:lnTo>
                  <a:pt x="89" y="0"/>
                </a:lnTo>
              </a:path>
            </a:pathLst>
          </a:custGeom>
          <a:solidFill>
            <a:srgbClr val="FFCC99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3578" name="Picture 2" descr="NSF.wmf                                                        00000002mwm wip2                       7A73D765:">
            <a:extLst>
              <a:ext uri="{FF2B5EF4-FFF2-40B4-BE49-F238E27FC236}">
                <a16:creationId xmlns:a16="http://schemas.microsoft.com/office/drawing/2014/main" id="{24DB28C7-6727-9EDE-AAD9-D018CBF7B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62" y="6612779"/>
            <a:ext cx="3603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9" name="Picture 2" descr="NSF.wmf                                                        00000002mwm wip2                       7A73D765:">
            <a:extLst>
              <a:ext uri="{FF2B5EF4-FFF2-40B4-BE49-F238E27FC236}">
                <a16:creationId xmlns:a16="http://schemas.microsoft.com/office/drawing/2014/main" id="{6CA3428C-BB4A-EC0E-31B2-8E9CB6B12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25" y="6723599"/>
            <a:ext cx="319088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0" name="Picture 2" descr="NSF.wmf                                                        00000002mwm wip2                       7A73D765:">
            <a:extLst>
              <a:ext uri="{FF2B5EF4-FFF2-40B4-BE49-F238E27FC236}">
                <a16:creationId xmlns:a16="http://schemas.microsoft.com/office/drawing/2014/main" id="{019AC687-3871-7856-E044-682C12B64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019" y="6577831"/>
            <a:ext cx="31908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1" name="Picture 2" descr="NSF.wmf                                                        00000002mwm wip2                       7A73D765:">
            <a:extLst>
              <a:ext uri="{FF2B5EF4-FFF2-40B4-BE49-F238E27FC236}">
                <a16:creationId xmlns:a16="http://schemas.microsoft.com/office/drawing/2014/main" id="{299EE8F0-24D2-6DB3-2AD1-C8659B9F6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124" y="6686162"/>
            <a:ext cx="3175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8" name="Freeform 32">
            <a:extLst>
              <a:ext uri="{FF2B5EF4-FFF2-40B4-BE49-F238E27FC236}">
                <a16:creationId xmlns:a16="http://schemas.microsoft.com/office/drawing/2014/main" id="{7475D59E-CADD-6A81-F60F-C127E3026D4C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533400" y="5821905"/>
            <a:ext cx="287338" cy="527050"/>
          </a:xfrm>
          <a:custGeom>
            <a:avLst/>
            <a:gdLst>
              <a:gd name="T0" fmla="*/ 1 w 277"/>
              <a:gd name="T1" fmla="*/ 0 h 517"/>
              <a:gd name="T2" fmla="*/ 1 w 277"/>
              <a:gd name="T3" fmla="*/ 0 h 517"/>
              <a:gd name="T4" fmla="*/ 1 w 277"/>
              <a:gd name="T5" fmla="*/ 1 h 517"/>
              <a:gd name="T6" fmla="*/ 1 w 277"/>
              <a:gd name="T7" fmla="*/ 1 h 517"/>
              <a:gd name="T8" fmla="*/ 1 w 277"/>
              <a:gd name="T9" fmla="*/ 1 h 517"/>
              <a:gd name="T10" fmla="*/ 1 w 277"/>
              <a:gd name="T11" fmla="*/ 1 h 517"/>
              <a:gd name="T12" fmla="*/ 1 w 277"/>
              <a:gd name="T13" fmla="*/ 1 h 517"/>
              <a:gd name="T14" fmla="*/ 1 w 277"/>
              <a:gd name="T15" fmla="*/ 1 h 517"/>
              <a:gd name="T16" fmla="*/ 0 w 277"/>
              <a:gd name="T17" fmla="*/ 1 h 517"/>
              <a:gd name="T18" fmla="*/ 0 w 277"/>
              <a:gd name="T19" fmla="*/ 1 h 517"/>
              <a:gd name="T20" fmla="*/ 1 w 277"/>
              <a:gd name="T21" fmla="*/ 1 h 517"/>
              <a:gd name="T22" fmla="*/ 1 w 277"/>
              <a:gd name="T23" fmla="*/ 1 h 517"/>
              <a:gd name="T24" fmla="*/ 1 w 277"/>
              <a:gd name="T25" fmla="*/ 0 h 5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77"/>
              <a:gd name="T40" fmla="*/ 0 h 517"/>
              <a:gd name="T41" fmla="*/ 277 w 277"/>
              <a:gd name="T42" fmla="*/ 517 h 51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77" h="517">
                <a:moveTo>
                  <a:pt x="89" y="0"/>
                </a:moveTo>
                <a:lnTo>
                  <a:pt x="191" y="0"/>
                </a:lnTo>
                <a:lnTo>
                  <a:pt x="191" y="105"/>
                </a:lnTo>
                <a:lnTo>
                  <a:pt x="225" y="105"/>
                </a:lnTo>
                <a:lnTo>
                  <a:pt x="276" y="139"/>
                </a:lnTo>
                <a:lnTo>
                  <a:pt x="276" y="415"/>
                </a:lnTo>
                <a:lnTo>
                  <a:pt x="225" y="516"/>
                </a:lnTo>
                <a:lnTo>
                  <a:pt x="51" y="516"/>
                </a:lnTo>
                <a:lnTo>
                  <a:pt x="0" y="415"/>
                </a:lnTo>
                <a:lnTo>
                  <a:pt x="0" y="139"/>
                </a:lnTo>
                <a:lnTo>
                  <a:pt x="51" y="105"/>
                </a:lnTo>
                <a:lnTo>
                  <a:pt x="89" y="105"/>
                </a:lnTo>
                <a:lnTo>
                  <a:pt x="89" y="0"/>
                </a:lnTo>
              </a:path>
            </a:pathLst>
          </a:custGeom>
          <a:solidFill>
            <a:srgbClr val="FFCC99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0499" name="Group 180">
            <a:extLst>
              <a:ext uri="{FF2B5EF4-FFF2-40B4-BE49-F238E27FC236}">
                <a16:creationId xmlns:a16="http://schemas.microsoft.com/office/drawing/2014/main" id="{B9A0A7AD-5194-A1C0-F198-AFAC38B5240A}"/>
              </a:ext>
            </a:extLst>
          </p:cNvPr>
          <p:cNvGrpSpPr>
            <a:grpSpLocks noChangeAspect="1"/>
          </p:cNvGrpSpPr>
          <p:nvPr/>
        </p:nvGrpSpPr>
        <p:grpSpPr bwMode="auto">
          <a:xfrm rot="5400000" flipH="1">
            <a:off x="3462732" y="6633571"/>
            <a:ext cx="319088" cy="741363"/>
            <a:chOff x="-1154" y="1948"/>
            <a:chExt cx="201" cy="467"/>
          </a:xfrm>
        </p:grpSpPr>
        <p:sp>
          <p:nvSpPr>
            <p:cNvPr id="20500" name="AutoShape 179">
              <a:extLst>
                <a:ext uri="{FF2B5EF4-FFF2-40B4-BE49-F238E27FC236}">
                  <a16:creationId xmlns:a16="http://schemas.microsoft.com/office/drawing/2014/main" id="{BD77568D-0AE2-904C-128B-80B838B7A50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1154" y="1948"/>
              <a:ext cx="201" cy="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Freeform 183">
              <a:extLst>
                <a:ext uri="{FF2B5EF4-FFF2-40B4-BE49-F238E27FC236}">
                  <a16:creationId xmlns:a16="http://schemas.microsoft.com/office/drawing/2014/main" id="{7734FE83-3817-E33F-6CE9-C99877744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50" y="1950"/>
              <a:ext cx="192" cy="333"/>
            </a:xfrm>
            <a:custGeom>
              <a:avLst/>
              <a:gdLst>
                <a:gd name="T0" fmla="*/ 62 w 192"/>
                <a:gd name="T1" fmla="*/ 0 h 333"/>
                <a:gd name="T2" fmla="*/ 62 w 192"/>
                <a:gd name="T3" fmla="*/ 0 h 333"/>
                <a:gd name="T4" fmla="*/ 62 w 192"/>
                <a:gd name="T5" fmla="*/ 66 h 333"/>
                <a:gd name="T6" fmla="*/ 62 w 192"/>
                <a:gd name="T7" fmla="*/ 66 h 333"/>
                <a:gd name="T8" fmla="*/ 21 w 192"/>
                <a:gd name="T9" fmla="*/ 66 h 333"/>
                <a:gd name="T10" fmla="*/ 0 w 192"/>
                <a:gd name="T11" fmla="*/ 90 h 333"/>
                <a:gd name="T12" fmla="*/ 0 w 192"/>
                <a:gd name="T13" fmla="*/ 266 h 333"/>
                <a:gd name="T14" fmla="*/ 32 w 192"/>
                <a:gd name="T15" fmla="*/ 333 h 333"/>
                <a:gd name="T16" fmla="*/ 33 w 192"/>
                <a:gd name="T17" fmla="*/ 333 h 333"/>
                <a:gd name="T18" fmla="*/ 33 w 192"/>
                <a:gd name="T19" fmla="*/ 333 h 333"/>
                <a:gd name="T20" fmla="*/ 159 w 192"/>
                <a:gd name="T21" fmla="*/ 333 h 333"/>
                <a:gd name="T22" fmla="*/ 159 w 192"/>
                <a:gd name="T23" fmla="*/ 333 h 333"/>
                <a:gd name="T24" fmla="*/ 160 w 192"/>
                <a:gd name="T25" fmla="*/ 332 h 333"/>
                <a:gd name="T26" fmla="*/ 160 w 192"/>
                <a:gd name="T27" fmla="*/ 331 h 333"/>
                <a:gd name="T28" fmla="*/ 192 w 192"/>
                <a:gd name="T29" fmla="*/ 266 h 333"/>
                <a:gd name="T30" fmla="*/ 192 w 192"/>
                <a:gd name="T31" fmla="*/ 90 h 333"/>
                <a:gd name="T32" fmla="*/ 169 w 192"/>
                <a:gd name="T33" fmla="*/ 66 h 333"/>
                <a:gd name="T34" fmla="*/ 169 w 192"/>
                <a:gd name="T35" fmla="*/ 66 h 333"/>
                <a:gd name="T36" fmla="*/ 129 w 192"/>
                <a:gd name="T37" fmla="*/ 66 h 333"/>
                <a:gd name="T38" fmla="*/ 129 w 192"/>
                <a:gd name="T39" fmla="*/ 66 h 333"/>
                <a:gd name="T40" fmla="*/ 129 w 192"/>
                <a:gd name="T41" fmla="*/ 0 h 333"/>
                <a:gd name="T42" fmla="*/ 62 w 192"/>
                <a:gd name="T43" fmla="*/ 0 h 3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92" h="333">
                  <a:moveTo>
                    <a:pt x="62" y="0"/>
                  </a:moveTo>
                  <a:lnTo>
                    <a:pt x="62" y="0"/>
                  </a:lnTo>
                  <a:lnTo>
                    <a:pt x="62" y="66"/>
                  </a:lnTo>
                  <a:lnTo>
                    <a:pt x="21" y="66"/>
                  </a:lnTo>
                  <a:lnTo>
                    <a:pt x="0" y="90"/>
                  </a:lnTo>
                  <a:lnTo>
                    <a:pt x="0" y="266"/>
                  </a:lnTo>
                  <a:lnTo>
                    <a:pt x="32" y="333"/>
                  </a:lnTo>
                  <a:lnTo>
                    <a:pt x="33" y="333"/>
                  </a:lnTo>
                  <a:lnTo>
                    <a:pt x="159" y="333"/>
                  </a:lnTo>
                  <a:lnTo>
                    <a:pt x="160" y="332"/>
                  </a:lnTo>
                  <a:lnTo>
                    <a:pt x="160" y="331"/>
                  </a:lnTo>
                  <a:lnTo>
                    <a:pt x="192" y="266"/>
                  </a:lnTo>
                  <a:lnTo>
                    <a:pt x="192" y="90"/>
                  </a:lnTo>
                  <a:lnTo>
                    <a:pt x="169" y="66"/>
                  </a:lnTo>
                  <a:lnTo>
                    <a:pt x="129" y="66"/>
                  </a:lnTo>
                  <a:lnTo>
                    <a:pt x="129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D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Line 184">
              <a:extLst>
                <a:ext uri="{FF2B5EF4-FFF2-40B4-BE49-F238E27FC236}">
                  <a16:creationId xmlns:a16="http://schemas.microsoft.com/office/drawing/2014/main" id="{F818A2A4-2088-61AD-8F3A-3A85D08A8B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088" y="1950"/>
              <a:ext cx="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3" name="Line 185">
              <a:extLst>
                <a:ext uri="{FF2B5EF4-FFF2-40B4-BE49-F238E27FC236}">
                  <a16:creationId xmlns:a16="http://schemas.microsoft.com/office/drawing/2014/main" id="{363C50F3-5DDF-CC20-6ABB-DD6AA4CBB8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088" y="1950"/>
              <a:ext cx="0" cy="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Line 186">
              <a:extLst>
                <a:ext uri="{FF2B5EF4-FFF2-40B4-BE49-F238E27FC236}">
                  <a16:creationId xmlns:a16="http://schemas.microsoft.com/office/drawing/2014/main" id="{12E7204D-36D1-9A0B-DA72-AF8F3AE1ED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088" y="2016"/>
              <a:ext cx="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5" name="Line 187">
              <a:extLst>
                <a:ext uri="{FF2B5EF4-FFF2-40B4-BE49-F238E27FC236}">
                  <a16:creationId xmlns:a16="http://schemas.microsoft.com/office/drawing/2014/main" id="{4455E7AD-1289-CFD1-B2DE-44B07C4D17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1129" y="2016"/>
              <a:ext cx="4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Line 188">
              <a:extLst>
                <a:ext uri="{FF2B5EF4-FFF2-40B4-BE49-F238E27FC236}">
                  <a16:creationId xmlns:a16="http://schemas.microsoft.com/office/drawing/2014/main" id="{67C74AE1-A542-ED68-1DF5-BFD10059FD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1150" y="2016"/>
              <a:ext cx="21" cy="2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Line 189">
              <a:extLst>
                <a:ext uri="{FF2B5EF4-FFF2-40B4-BE49-F238E27FC236}">
                  <a16:creationId xmlns:a16="http://schemas.microsoft.com/office/drawing/2014/main" id="{A5BB8E5A-00B5-2159-22EB-88EBC35B4D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150" y="2040"/>
              <a:ext cx="0" cy="17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8" name="Line 190">
              <a:extLst>
                <a:ext uri="{FF2B5EF4-FFF2-40B4-BE49-F238E27FC236}">
                  <a16:creationId xmlns:a16="http://schemas.microsoft.com/office/drawing/2014/main" id="{5A5915B0-2797-274E-C75A-095E4CC14E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150" y="2216"/>
              <a:ext cx="32" cy="6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9" name="Line 191">
              <a:extLst>
                <a:ext uri="{FF2B5EF4-FFF2-40B4-BE49-F238E27FC236}">
                  <a16:creationId xmlns:a16="http://schemas.microsoft.com/office/drawing/2014/main" id="{712F9DCA-0745-27EC-A330-FF78D9278C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118" y="2283"/>
              <a:ext cx="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0" name="Line 192">
              <a:extLst>
                <a:ext uri="{FF2B5EF4-FFF2-40B4-BE49-F238E27FC236}">
                  <a16:creationId xmlns:a16="http://schemas.microsoft.com/office/drawing/2014/main" id="{64D60E9A-D819-0AC2-707F-6795C7088A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117" y="2283"/>
              <a:ext cx="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1" name="Line 193">
              <a:extLst>
                <a:ext uri="{FF2B5EF4-FFF2-40B4-BE49-F238E27FC236}">
                  <a16:creationId xmlns:a16="http://schemas.microsoft.com/office/drawing/2014/main" id="{2AC463E8-FFA1-8A62-BC30-1E82F621BC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117" y="2283"/>
              <a:ext cx="12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2" name="Line 194">
              <a:extLst>
                <a:ext uri="{FF2B5EF4-FFF2-40B4-BE49-F238E27FC236}">
                  <a16:creationId xmlns:a16="http://schemas.microsoft.com/office/drawing/2014/main" id="{4FCED020-C5C9-E487-07C0-6CCF368E82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991" y="2283"/>
              <a:ext cx="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3" name="Line 195">
              <a:extLst>
                <a:ext uri="{FF2B5EF4-FFF2-40B4-BE49-F238E27FC236}">
                  <a16:creationId xmlns:a16="http://schemas.microsoft.com/office/drawing/2014/main" id="{9A7CEBA7-673F-C37F-9052-227F44E292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991" y="2282"/>
              <a:ext cx="1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57" name="Line 196">
              <a:extLst>
                <a:ext uri="{FF2B5EF4-FFF2-40B4-BE49-F238E27FC236}">
                  <a16:creationId xmlns:a16="http://schemas.microsoft.com/office/drawing/2014/main" id="{79F63321-47DD-FEF6-6D46-C18ACC3D9E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990" y="2281"/>
              <a:ext cx="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58" name="Line 197">
              <a:extLst>
                <a:ext uri="{FF2B5EF4-FFF2-40B4-BE49-F238E27FC236}">
                  <a16:creationId xmlns:a16="http://schemas.microsoft.com/office/drawing/2014/main" id="{E39D9F50-D6A6-1329-D504-43B28C95DA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990" y="2216"/>
              <a:ext cx="32" cy="6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65" name="Line 198">
              <a:extLst>
                <a:ext uri="{FF2B5EF4-FFF2-40B4-BE49-F238E27FC236}">
                  <a16:creationId xmlns:a16="http://schemas.microsoft.com/office/drawing/2014/main" id="{B602C2F1-7E26-B275-8D1B-A00FBB5BA5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958" y="2040"/>
              <a:ext cx="0" cy="17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66" name="Line 199">
              <a:extLst>
                <a:ext uri="{FF2B5EF4-FFF2-40B4-BE49-F238E27FC236}">
                  <a16:creationId xmlns:a16="http://schemas.microsoft.com/office/drawing/2014/main" id="{A136790E-B5A9-FA6F-80AF-AF0C71E825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-981" y="2016"/>
              <a:ext cx="23" cy="2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74" name="Line 200">
              <a:extLst>
                <a:ext uri="{FF2B5EF4-FFF2-40B4-BE49-F238E27FC236}">
                  <a16:creationId xmlns:a16="http://schemas.microsoft.com/office/drawing/2014/main" id="{58972DF7-931E-7CC9-80C8-9D8D5DA06C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981" y="2016"/>
              <a:ext cx="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78" name="Line 201">
              <a:extLst>
                <a:ext uri="{FF2B5EF4-FFF2-40B4-BE49-F238E27FC236}">
                  <a16:creationId xmlns:a16="http://schemas.microsoft.com/office/drawing/2014/main" id="{D14A4873-F3AA-6EF9-22BE-58D873AEAF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1021" y="2016"/>
              <a:ext cx="4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83" name="Line 202">
              <a:extLst>
                <a:ext uri="{FF2B5EF4-FFF2-40B4-BE49-F238E27FC236}">
                  <a16:creationId xmlns:a16="http://schemas.microsoft.com/office/drawing/2014/main" id="{82121BE4-B6A8-06E4-78E4-6F038B5AC0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021" y="2016"/>
              <a:ext cx="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84" name="Line 203">
              <a:extLst>
                <a:ext uri="{FF2B5EF4-FFF2-40B4-BE49-F238E27FC236}">
                  <a16:creationId xmlns:a16="http://schemas.microsoft.com/office/drawing/2014/main" id="{CEFB7B46-2F46-731A-879B-A0BEB4E154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1021" y="1950"/>
              <a:ext cx="0" cy="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85" name="Line 204">
              <a:extLst>
                <a:ext uri="{FF2B5EF4-FFF2-40B4-BE49-F238E27FC236}">
                  <a16:creationId xmlns:a16="http://schemas.microsoft.com/office/drawing/2014/main" id="{515872BA-BFDD-C191-AE9E-3DC1D493D0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1088" y="1950"/>
              <a:ext cx="6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86" name="Freeform 205">
              <a:extLst>
                <a:ext uri="{FF2B5EF4-FFF2-40B4-BE49-F238E27FC236}">
                  <a16:creationId xmlns:a16="http://schemas.microsoft.com/office/drawing/2014/main" id="{0B05F3D3-4801-9FC8-7250-F17CF1EC3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99" y="2064"/>
              <a:ext cx="104" cy="108"/>
            </a:xfrm>
            <a:custGeom>
              <a:avLst/>
              <a:gdLst>
                <a:gd name="T0" fmla="*/ 69 w 104"/>
                <a:gd name="T1" fmla="*/ 99 h 108"/>
                <a:gd name="T2" fmla="*/ 60 w 104"/>
                <a:gd name="T3" fmla="*/ 106 h 108"/>
                <a:gd name="T4" fmla="*/ 51 w 104"/>
                <a:gd name="T5" fmla="*/ 108 h 108"/>
                <a:gd name="T6" fmla="*/ 48 w 104"/>
                <a:gd name="T7" fmla="*/ 108 h 108"/>
                <a:gd name="T8" fmla="*/ 32 w 104"/>
                <a:gd name="T9" fmla="*/ 107 h 108"/>
                <a:gd name="T10" fmla="*/ 26 w 104"/>
                <a:gd name="T11" fmla="*/ 104 h 108"/>
                <a:gd name="T12" fmla="*/ 20 w 104"/>
                <a:gd name="T13" fmla="*/ 98 h 108"/>
                <a:gd name="T14" fmla="*/ 18 w 104"/>
                <a:gd name="T15" fmla="*/ 88 h 108"/>
                <a:gd name="T16" fmla="*/ 13 w 104"/>
                <a:gd name="T17" fmla="*/ 67 h 108"/>
                <a:gd name="T18" fmla="*/ 12 w 104"/>
                <a:gd name="T19" fmla="*/ 62 h 108"/>
                <a:gd name="T20" fmla="*/ 8 w 104"/>
                <a:gd name="T21" fmla="*/ 55 h 108"/>
                <a:gd name="T22" fmla="*/ 1 w 104"/>
                <a:gd name="T23" fmla="*/ 40 h 108"/>
                <a:gd name="T24" fmla="*/ 0 w 104"/>
                <a:gd name="T25" fmla="*/ 36 h 108"/>
                <a:gd name="T26" fmla="*/ 1 w 104"/>
                <a:gd name="T27" fmla="*/ 28 h 108"/>
                <a:gd name="T28" fmla="*/ 4 w 104"/>
                <a:gd name="T29" fmla="*/ 27 h 108"/>
                <a:gd name="T30" fmla="*/ 6 w 104"/>
                <a:gd name="T31" fmla="*/ 30 h 108"/>
                <a:gd name="T32" fmla="*/ 19 w 104"/>
                <a:gd name="T33" fmla="*/ 51 h 108"/>
                <a:gd name="T34" fmla="*/ 20 w 104"/>
                <a:gd name="T35" fmla="*/ 52 h 108"/>
                <a:gd name="T36" fmla="*/ 25 w 104"/>
                <a:gd name="T37" fmla="*/ 52 h 108"/>
                <a:gd name="T38" fmla="*/ 26 w 104"/>
                <a:gd name="T39" fmla="*/ 48 h 108"/>
                <a:gd name="T40" fmla="*/ 23 w 104"/>
                <a:gd name="T41" fmla="*/ 14 h 108"/>
                <a:gd name="T42" fmla="*/ 25 w 104"/>
                <a:gd name="T43" fmla="*/ 5 h 108"/>
                <a:gd name="T44" fmla="*/ 26 w 104"/>
                <a:gd name="T45" fmla="*/ 5 h 108"/>
                <a:gd name="T46" fmla="*/ 31 w 104"/>
                <a:gd name="T47" fmla="*/ 7 h 108"/>
                <a:gd name="T48" fmla="*/ 32 w 104"/>
                <a:gd name="T49" fmla="*/ 10 h 108"/>
                <a:gd name="T50" fmla="*/ 36 w 104"/>
                <a:gd name="T51" fmla="*/ 43 h 108"/>
                <a:gd name="T52" fmla="*/ 37 w 104"/>
                <a:gd name="T53" fmla="*/ 46 h 108"/>
                <a:gd name="T54" fmla="*/ 40 w 104"/>
                <a:gd name="T55" fmla="*/ 42 h 108"/>
                <a:gd name="T56" fmla="*/ 41 w 104"/>
                <a:gd name="T57" fmla="*/ 21 h 108"/>
                <a:gd name="T58" fmla="*/ 43 w 104"/>
                <a:gd name="T59" fmla="*/ 4 h 108"/>
                <a:gd name="T60" fmla="*/ 48 w 104"/>
                <a:gd name="T61" fmla="*/ 0 h 108"/>
                <a:gd name="T62" fmla="*/ 51 w 104"/>
                <a:gd name="T63" fmla="*/ 1 h 108"/>
                <a:gd name="T64" fmla="*/ 53 w 104"/>
                <a:gd name="T65" fmla="*/ 6 h 108"/>
                <a:gd name="T66" fmla="*/ 49 w 104"/>
                <a:gd name="T67" fmla="*/ 43 h 108"/>
                <a:gd name="T68" fmla="*/ 49 w 104"/>
                <a:gd name="T69" fmla="*/ 45 h 108"/>
                <a:gd name="T70" fmla="*/ 53 w 104"/>
                <a:gd name="T71" fmla="*/ 45 h 108"/>
                <a:gd name="T72" fmla="*/ 55 w 104"/>
                <a:gd name="T73" fmla="*/ 43 h 108"/>
                <a:gd name="T74" fmla="*/ 68 w 104"/>
                <a:gd name="T75" fmla="*/ 12 h 108"/>
                <a:gd name="T76" fmla="*/ 71 w 104"/>
                <a:gd name="T77" fmla="*/ 10 h 108"/>
                <a:gd name="T78" fmla="*/ 77 w 104"/>
                <a:gd name="T79" fmla="*/ 11 h 108"/>
                <a:gd name="T80" fmla="*/ 78 w 104"/>
                <a:gd name="T81" fmla="*/ 15 h 108"/>
                <a:gd name="T82" fmla="*/ 77 w 104"/>
                <a:gd name="T83" fmla="*/ 18 h 108"/>
                <a:gd name="T84" fmla="*/ 63 w 104"/>
                <a:gd name="T85" fmla="*/ 55 h 108"/>
                <a:gd name="T86" fmla="*/ 63 w 104"/>
                <a:gd name="T87" fmla="*/ 58 h 108"/>
                <a:gd name="T88" fmla="*/ 65 w 104"/>
                <a:gd name="T89" fmla="*/ 67 h 108"/>
                <a:gd name="T90" fmla="*/ 66 w 104"/>
                <a:gd name="T91" fmla="*/ 71 h 108"/>
                <a:gd name="T92" fmla="*/ 72 w 104"/>
                <a:gd name="T93" fmla="*/ 75 h 108"/>
                <a:gd name="T94" fmla="*/ 78 w 104"/>
                <a:gd name="T95" fmla="*/ 72 h 108"/>
                <a:gd name="T96" fmla="*/ 89 w 104"/>
                <a:gd name="T97" fmla="*/ 66 h 108"/>
                <a:gd name="T98" fmla="*/ 96 w 104"/>
                <a:gd name="T99" fmla="*/ 63 h 108"/>
                <a:gd name="T100" fmla="*/ 98 w 104"/>
                <a:gd name="T101" fmla="*/ 65 h 108"/>
                <a:gd name="T102" fmla="*/ 104 w 104"/>
                <a:gd name="T103" fmla="*/ 71 h 108"/>
                <a:gd name="T104" fmla="*/ 102 w 104"/>
                <a:gd name="T105" fmla="*/ 73 h 108"/>
                <a:gd name="T106" fmla="*/ 96 w 104"/>
                <a:gd name="T107" fmla="*/ 76 h 108"/>
                <a:gd name="T108" fmla="*/ 84 w 104"/>
                <a:gd name="T109" fmla="*/ 83 h 108"/>
                <a:gd name="T110" fmla="*/ 78 w 104"/>
                <a:gd name="T111" fmla="*/ 89 h 108"/>
                <a:gd name="T112" fmla="*/ 69 w 104"/>
                <a:gd name="T113" fmla="*/ 99 h 10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4" h="108">
                  <a:moveTo>
                    <a:pt x="69" y="99"/>
                  </a:moveTo>
                  <a:lnTo>
                    <a:pt x="69" y="99"/>
                  </a:lnTo>
                  <a:lnTo>
                    <a:pt x="66" y="103"/>
                  </a:lnTo>
                  <a:lnTo>
                    <a:pt x="60" y="106"/>
                  </a:lnTo>
                  <a:lnTo>
                    <a:pt x="55" y="108"/>
                  </a:lnTo>
                  <a:lnTo>
                    <a:pt x="51" y="108"/>
                  </a:lnTo>
                  <a:lnTo>
                    <a:pt x="48" y="108"/>
                  </a:lnTo>
                  <a:lnTo>
                    <a:pt x="40" y="108"/>
                  </a:lnTo>
                  <a:lnTo>
                    <a:pt x="32" y="107"/>
                  </a:lnTo>
                  <a:lnTo>
                    <a:pt x="29" y="107"/>
                  </a:lnTo>
                  <a:lnTo>
                    <a:pt x="26" y="104"/>
                  </a:lnTo>
                  <a:lnTo>
                    <a:pt x="23" y="102"/>
                  </a:lnTo>
                  <a:lnTo>
                    <a:pt x="20" y="98"/>
                  </a:lnTo>
                  <a:lnTo>
                    <a:pt x="18" y="88"/>
                  </a:lnTo>
                  <a:lnTo>
                    <a:pt x="16" y="80"/>
                  </a:lnTo>
                  <a:lnTo>
                    <a:pt x="13" y="67"/>
                  </a:lnTo>
                  <a:lnTo>
                    <a:pt x="12" y="62"/>
                  </a:lnTo>
                  <a:lnTo>
                    <a:pt x="8" y="55"/>
                  </a:lnTo>
                  <a:lnTo>
                    <a:pt x="4" y="46"/>
                  </a:lnTo>
                  <a:lnTo>
                    <a:pt x="1" y="40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1" y="28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5" y="28"/>
                  </a:lnTo>
                  <a:lnTo>
                    <a:pt x="6" y="30"/>
                  </a:lnTo>
                  <a:lnTo>
                    <a:pt x="19" y="51"/>
                  </a:lnTo>
                  <a:lnTo>
                    <a:pt x="20" y="52"/>
                  </a:lnTo>
                  <a:lnTo>
                    <a:pt x="23" y="52"/>
                  </a:lnTo>
                  <a:lnTo>
                    <a:pt x="25" y="52"/>
                  </a:lnTo>
                  <a:lnTo>
                    <a:pt x="26" y="48"/>
                  </a:lnTo>
                  <a:lnTo>
                    <a:pt x="23" y="14"/>
                  </a:lnTo>
                  <a:lnTo>
                    <a:pt x="24" y="7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30" y="5"/>
                  </a:lnTo>
                  <a:lnTo>
                    <a:pt x="31" y="7"/>
                  </a:lnTo>
                  <a:lnTo>
                    <a:pt x="32" y="10"/>
                  </a:lnTo>
                  <a:lnTo>
                    <a:pt x="36" y="43"/>
                  </a:lnTo>
                  <a:lnTo>
                    <a:pt x="36" y="45"/>
                  </a:lnTo>
                  <a:lnTo>
                    <a:pt x="37" y="46"/>
                  </a:lnTo>
                  <a:lnTo>
                    <a:pt x="38" y="46"/>
                  </a:lnTo>
                  <a:lnTo>
                    <a:pt x="40" y="42"/>
                  </a:lnTo>
                  <a:lnTo>
                    <a:pt x="41" y="21"/>
                  </a:lnTo>
                  <a:lnTo>
                    <a:pt x="43" y="4"/>
                  </a:lnTo>
                  <a:lnTo>
                    <a:pt x="44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1"/>
                  </a:lnTo>
                  <a:lnTo>
                    <a:pt x="53" y="2"/>
                  </a:lnTo>
                  <a:lnTo>
                    <a:pt x="53" y="6"/>
                  </a:lnTo>
                  <a:lnTo>
                    <a:pt x="49" y="43"/>
                  </a:lnTo>
                  <a:lnTo>
                    <a:pt x="49" y="45"/>
                  </a:lnTo>
                  <a:lnTo>
                    <a:pt x="51" y="46"/>
                  </a:lnTo>
                  <a:lnTo>
                    <a:pt x="53" y="45"/>
                  </a:lnTo>
                  <a:lnTo>
                    <a:pt x="55" y="43"/>
                  </a:lnTo>
                  <a:lnTo>
                    <a:pt x="68" y="12"/>
                  </a:lnTo>
                  <a:lnTo>
                    <a:pt x="69" y="11"/>
                  </a:lnTo>
                  <a:lnTo>
                    <a:pt x="71" y="10"/>
                  </a:lnTo>
                  <a:lnTo>
                    <a:pt x="75" y="10"/>
                  </a:lnTo>
                  <a:lnTo>
                    <a:pt x="77" y="11"/>
                  </a:lnTo>
                  <a:lnTo>
                    <a:pt x="78" y="12"/>
                  </a:lnTo>
                  <a:lnTo>
                    <a:pt x="78" y="15"/>
                  </a:lnTo>
                  <a:lnTo>
                    <a:pt x="77" y="18"/>
                  </a:lnTo>
                  <a:lnTo>
                    <a:pt x="69" y="38"/>
                  </a:lnTo>
                  <a:lnTo>
                    <a:pt x="63" y="55"/>
                  </a:lnTo>
                  <a:lnTo>
                    <a:pt x="63" y="58"/>
                  </a:lnTo>
                  <a:lnTo>
                    <a:pt x="63" y="63"/>
                  </a:lnTo>
                  <a:lnTo>
                    <a:pt x="65" y="67"/>
                  </a:lnTo>
                  <a:lnTo>
                    <a:pt x="66" y="71"/>
                  </a:lnTo>
                  <a:lnTo>
                    <a:pt x="68" y="73"/>
                  </a:lnTo>
                  <a:lnTo>
                    <a:pt x="72" y="75"/>
                  </a:lnTo>
                  <a:lnTo>
                    <a:pt x="74" y="75"/>
                  </a:lnTo>
                  <a:lnTo>
                    <a:pt x="78" y="72"/>
                  </a:lnTo>
                  <a:lnTo>
                    <a:pt x="89" y="66"/>
                  </a:lnTo>
                  <a:lnTo>
                    <a:pt x="93" y="63"/>
                  </a:lnTo>
                  <a:lnTo>
                    <a:pt x="96" y="63"/>
                  </a:lnTo>
                  <a:lnTo>
                    <a:pt x="98" y="65"/>
                  </a:lnTo>
                  <a:lnTo>
                    <a:pt x="103" y="67"/>
                  </a:lnTo>
                  <a:lnTo>
                    <a:pt x="104" y="71"/>
                  </a:lnTo>
                  <a:lnTo>
                    <a:pt x="103" y="72"/>
                  </a:lnTo>
                  <a:lnTo>
                    <a:pt x="102" y="73"/>
                  </a:lnTo>
                  <a:lnTo>
                    <a:pt x="96" y="76"/>
                  </a:lnTo>
                  <a:lnTo>
                    <a:pt x="89" y="80"/>
                  </a:lnTo>
                  <a:lnTo>
                    <a:pt x="84" y="83"/>
                  </a:lnTo>
                  <a:lnTo>
                    <a:pt x="78" y="89"/>
                  </a:lnTo>
                  <a:lnTo>
                    <a:pt x="69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57154798-234B-330F-1667-762E41E9C933}"/>
              </a:ext>
            </a:extLst>
          </p:cNvPr>
          <p:cNvGrpSpPr/>
          <p:nvPr/>
        </p:nvGrpSpPr>
        <p:grpSpPr>
          <a:xfrm>
            <a:off x="4782984" y="7028807"/>
            <a:ext cx="906125" cy="790575"/>
            <a:chOff x="-1235963" y="283692"/>
            <a:chExt cx="906125" cy="790575"/>
          </a:xfrm>
        </p:grpSpPr>
        <p:grpSp>
          <p:nvGrpSpPr>
            <p:cNvPr id="23554" name="Group 29">
              <a:extLst>
                <a:ext uri="{FF2B5EF4-FFF2-40B4-BE49-F238E27FC236}">
                  <a16:creationId xmlns:a16="http://schemas.microsoft.com/office/drawing/2014/main" id="{2710F548-6907-22CA-442B-389AF08769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956952" y="283692"/>
              <a:ext cx="287337" cy="790575"/>
              <a:chOff x="528" y="240"/>
              <a:chExt cx="181" cy="498"/>
            </a:xfrm>
          </p:grpSpPr>
          <p:sp>
            <p:nvSpPr>
              <p:cNvPr id="23857" name="Line 30">
                <a:extLst>
                  <a:ext uri="{FF2B5EF4-FFF2-40B4-BE49-F238E27FC236}">
                    <a16:creationId xmlns:a16="http://schemas.microsoft.com/office/drawing/2014/main" id="{A93A1040-7C78-100A-9CB8-5811E0BD33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5" y="485"/>
                <a:ext cx="0" cy="2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58" name="Line 31">
                <a:extLst>
                  <a:ext uri="{FF2B5EF4-FFF2-40B4-BE49-F238E27FC236}">
                    <a16:creationId xmlns:a16="http://schemas.microsoft.com/office/drawing/2014/main" id="{5D70C061-5D07-ABCF-2EEE-20E76CF944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1" y="485"/>
                <a:ext cx="0" cy="2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59" name="Freeform 32">
                <a:extLst>
                  <a:ext uri="{FF2B5EF4-FFF2-40B4-BE49-F238E27FC236}">
                    <a16:creationId xmlns:a16="http://schemas.microsoft.com/office/drawing/2014/main" id="{3DC2AF7B-45EC-E98A-3433-98D4509E86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" y="240"/>
                <a:ext cx="181" cy="332"/>
              </a:xfrm>
              <a:custGeom>
                <a:avLst/>
                <a:gdLst>
                  <a:gd name="T0" fmla="*/ 1 w 277"/>
                  <a:gd name="T1" fmla="*/ 0 h 517"/>
                  <a:gd name="T2" fmla="*/ 1 w 277"/>
                  <a:gd name="T3" fmla="*/ 0 h 517"/>
                  <a:gd name="T4" fmla="*/ 1 w 277"/>
                  <a:gd name="T5" fmla="*/ 1 h 517"/>
                  <a:gd name="T6" fmla="*/ 1 w 277"/>
                  <a:gd name="T7" fmla="*/ 1 h 517"/>
                  <a:gd name="T8" fmla="*/ 1 w 277"/>
                  <a:gd name="T9" fmla="*/ 1 h 517"/>
                  <a:gd name="T10" fmla="*/ 1 w 277"/>
                  <a:gd name="T11" fmla="*/ 1 h 517"/>
                  <a:gd name="T12" fmla="*/ 1 w 277"/>
                  <a:gd name="T13" fmla="*/ 1 h 517"/>
                  <a:gd name="T14" fmla="*/ 1 w 277"/>
                  <a:gd name="T15" fmla="*/ 1 h 517"/>
                  <a:gd name="T16" fmla="*/ 0 w 277"/>
                  <a:gd name="T17" fmla="*/ 1 h 517"/>
                  <a:gd name="T18" fmla="*/ 0 w 277"/>
                  <a:gd name="T19" fmla="*/ 1 h 517"/>
                  <a:gd name="T20" fmla="*/ 1 w 277"/>
                  <a:gd name="T21" fmla="*/ 1 h 517"/>
                  <a:gd name="T22" fmla="*/ 1 w 277"/>
                  <a:gd name="T23" fmla="*/ 1 h 517"/>
                  <a:gd name="T24" fmla="*/ 1 w 277"/>
                  <a:gd name="T25" fmla="*/ 0 h 5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7"/>
                  <a:gd name="T40" fmla="*/ 0 h 517"/>
                  <a:gd name="T41" fmla="*/ 277 w 277"/>
                  <a:gd name="T42" fmla="*/ 517 h 5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7" h="517">
                    <a:moveTo>
                      <a:pt x="89" y="0"/>
                    </a:moveTo>
                    <a:lnTo>
                      <a:pt x="191" y="0"/>
                    </a:lnTo>
                    <a:lnTo>
                      <a:pt x="191" y="105"/>
                    </a:lnTo>
                    <a:lnTo>
                      <a:pt x="225" y="105"/>
                    </a:lnTo>
                    <a:lnTo>
                      <a:pt x="276" y="139"/>
                    </a:lnTo>
                    <a:lnTo>
                      <a:pt x="276" y="415"/>
                    </a:lnTo>
                    <a:lnTo>
                      <a:pt x="225" y="516"/>
                    </a:lnTo>
                    <a:lnTo>
                      <a:pt x="51" y="516"/>
                    </a:lnTo>
                    <a:lnTo>
                      <a:pt x="0" y="415"/>
                    </a:lnTo>
                    <a:lnTo>
                      <a:pt x="0" y="139"/>
                    </a:lnTo>
                    <a:lnTo>
                      <a:pt x="51" y="105"/>
                    </a:lnTo>
                    <a:lnTo>
                      <a:pt x="89" y="105"/>
                    </a:lnTo>
                    <a:lnTo>
                      <a:pt x="89" y="0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506D8B98-8D2C-E19F-60F6-E90D16E25646}"/>
                </a:ext>
              </a:extLst>
            </p:cNvPr>
            <p:cNvSpPr/>
            <p:nvPr/>
          </p:nvSpPr>
          <p:spPr>
            <a:xfrm>
              <a:off x="-737939" y="398934"/>
              <a:ext cx="291613" cy="3562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0EAE83F0-3387-6078-F266-30223B5974FE}"/>
                </a:ext>
              </a:extLst>
            </p:cNvPr>
            <p:cNvSpPr/>
            <p:nvPr/>
          </p:nvSpPr>
          <p:spPr>
            <a:xfrm>
              <a:off x="-1166474" y="379420"/>
              <a:ext cx="291613" cy="3562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88E0296D-211A-4E35-0BB3-04DC5A52A2EA}"/>
                </a:ext>
              </a:extLst>
            </p:cNvPr>
            <p:cNvSpPr txBox="1"/>
            <p:nvPr/>
          </p:nvSpPr>
          <p:spPr>
            <a:xfrm>
              <a:off x="-1235963" y="565042"/>
              <a:ext cx="469420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steel</a:t>
              </a:r>
              <a:endParaRPr lang="en-US" sz="800" dirty="0"/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4162BB72-08F6-E21E-5A42-D621BC566439}"/>
                </a:ext>
              </a:extLst>
            </p:cNvPr>
            <p:cNvSpPr txBox="1"/>
            <p:nvPr/>
          </p:nvSpPr>
          <p:spPr>
            <a:xfrm>
              <a:off x="-799258" y="569008"/>
              <a:ext cx="469420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steel</a:t>
              </a:r>
              <a:endParaRPr lang="en-US" sz="800" dirty="0"/>
            </a:p>
          </p:txBody>
        </p:sp>
      </p:grpSp>
      <p:grpSp>
        <p:nvGrpSpPr>
          <p:cNvPr id="25631" name="Group 360">
            <a:extLst>
              <a:ext uri="{FF2B5EF4-FFF2-40B4-BE49-F238E27FC236}">
                <a16:creationId xmlns:a16="http://schemas.microsoft.com/office/drawing/2014/main" id="{31858CB4-54FD-ED01-F221-87102CF9C756}"/>
              </a:ext>
            </a:extLst>
          </p:cNvPr>
          <p:cNvGrpSpPr>
            <a:grpSpLocks/>
          </p:cNvGrpSpPr>
          <p:nvPr/>
        </p:nvGrpSpPr>
        <p:grpSpPr bwMode="auto">
          <a:xfrm>
            <a:off x="-3336906" y="7288212"/>
            <a:ext cx="900113" cy="854075"/>
            <a:chOff x="-3395028" y="5440521"/>
            <a:chExt cx="899672" cy="854075"/>
          </a:xfrm>
        </p:grpSpPr>
        <p:sp>
          <p:nvSpPr>
            <p:cNvPr id="26093" name="Freeform 239">
              <a:extLst>
                <a:ext uri="{FF2B5EF4-FFF2-40B4-BE49-F238E27FC236}">
                  <a16:creationId xmlns:a16="http://schemas.microsoft.com/office/drawing/2014/main" id="{D5BEDA12-7041-FCC0-46A3-B3230502A48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965743" y="5606456"/>
              <a:ext cx="192061" cy="302587"/>
            </a:xfrm>
            <a:custGeom>
              <a:avLst/>
              <a:gdLst>
                <a:gd name="T0" fmla="*/ 0 w 246"/>
                <a:gd name="T1" fmla="*/ 2147483646 h 369"/>
                <a:gd name="T2" fmla="*/ 0 w 246"/>
                <a:gd name="T3" fmla="*/ 2147483646 h 369"/>
                <a:gd name="T4" fmla="*/ 0 w 246"/>
                <a:gd name="T5" fmla="*/ 2147483646 h 369"/>
                <a:gd name="T6" fmla="*/ 0 w 246"/>
                <a:gd name="T7" fmla="*/ 0 h 369"/>
                <a:gd name="T8" fmla="*/ 0 w 246"/>
                <a:gd name="T9" fmla="*/ 2147483646 h 3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369"/>
                <a:gd name="T17" fmla="*/ 246 w 246"/>
                <a:gd name="T18" fmla="*/ 369 h 3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369">
                  <a:moveTo>
                    <a:pt x="0" y="8"/>
                  </a:moveTo>
                  <a:lnTo>
                    <a:pt x="234" y="369"/>
                  </a:lnTo>
                  <a:lnTo>
                    <a:pt x="246" y="362"/>
                  </a:lnTo>
                  <a:lnTo>
                    <a:pt x="1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94" name="Freeform 240">
              <a:extLst>
                <a:ext uri="{FF2B5EF4-FFF2-40B4-BE49-F238E27FC236}">
                  <a16:creationId xmlns:a16="http://schemas.microsoft.com/office/drawing/2014/main" id="{EF07E28A-D4E9-01B0-2E76-E10BDC1C277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791586" y="5720332"/>
              <a:ext cx="196944" cy="309094"/>
            </a:xfrm>
            <a:custGeom>
              <a:avLst/>
              <a:gdLst>
                <a:gd name="T0" fmla="*/ 0 w 250"/>
                <a:gd name="T1" fmla="*/ 2147483646 h 376"/>
                <a:gd name="T2" fmla="*/ 0 w 250"/>
                <a:gd name="T3" fmla="*/ 2147483646 h 376"/>
                <a:gd name="T4" fmla="*/ 0 w 250"/>
                <a:gd name="T5" fmla="*/ 2147483646 h 376"/>
                <a:gd name="T6" fmla="*/ 0 w 250"/>
                <a:gd name="T7" fmla="*/ 0 h 376"/>
                <a:gd name="T8" fmla="*/ 0 w 250"/>
                <a:gd name="T9" fmla="*/ 2147483646 h 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376"/>
                <a:gd name="T17" fmla="*/ 250 w 250"/>
                <a:gd name="T18" fmla="*/ 376 h 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376">
                  <a:moveTo>
                    <a:pt x="0" y="7"/>
                  </a:moveTo>
                  <a:lnTo>
                    <a:pt x="238" y="376"/>
                  </a:lnTo>
                  <a:lnTo>
                    <a:pt x="250" y="369"/>
                  </a:lnTo>
                  <a:lnTo>
                    <a:pt x="11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95" name="Freeform 241">
              <a:extLst>
                <a:ext uri="{FF2B5EF4-FFF2-40B4-BE49-F238E27FC236}">
                  <a16:creationId xmlns:a16="http://schemas.microsoft.com/office/drawing/2014/main" id="{EAE8E3D5-CB2C-4277-197E-B56B52B8D4B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899009" y="5529996"/>
              <a:ext cx="322272" cy="432731"/>
            </a:xfrm>
            <a:custGeom>
              <a:avLst/>
              <a:gdLst>
                <a:gd name="T0" fmla="*/ 0 w 410"/>
                <a:gd name="T1" fmla="*/ 0 h 526"/>
                <a:gd name="T2" fmla="*/ 0 w 410"/>
                <a:gd name="T3" fmla="*/ 2147483646 h 526"/>
                <a:gd name="T4" fmla="*/ 0 w 410"/>
                <a:gd name="T5" fmla="*/ 2147483646 h 526"/>
                <a:gd name="T6" fmla="*/ 0 w 410"/>
                <a:gd name="T7" fmla="*/ 2147483646 h 526"/>
                <a:gd name="T8" fmla="*/ 0 w 410"/>
                <a:gd name="T9" fmla="*/ 2147483646 h 526"/>
                <a:gd name="T10" fmla="*/ 0 w 410"/>
                <a:gd name="T11" fmla="*/ 2147483646 h 526"/>
                <a:gd name="T12" fmla="*/ 0 w 410"/>
                <a:gd name="T13" fmla="*/ 2147483646 h 526"/>
                <a:gd name="T14" fmla="*/ 0 w 410"/>
                <a:gd name="T15" fmla="*/ 2147483646 h 526"/>
                <a:gd name="T16" fmla="*/ 0 w 410"/>
                <a:gd name="T17" fmla="*/ 2147483646 h 526"/>
                <a:gd name="T18" fmla="*/ 0 w 410"/>
                <a:gd name="T19" fmla="*/ 2147483646 h 526"/>
                <a:gd name="T20" fmla="*/ 0 w 410"/>
                <a:gd name="T21" fmla="*/ 2147483646 h 526"/>
                <a:gd name="T22" fmla="*/ 0 w 410"/>
                <a:gd name="T23" fmla="*/ 2147483646 h 526"/>
                <a:gd name="T24" fmla="*/ 0 w 410"/>
                <a:gd name="T25" fmla="*/ 0 h 5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0"/>
                <a:gd name="T40" fmla="*/ 0 h 526"/>
                <a:gd name="T41" fmla="*/ 410 w 410"/>
                <a:gd name="T42" fmla="*/ 526 h 5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0" h="526">
                  <a:moveTo>
                    <a:pt x="85" y="0"/>
                  </a:moveTo>
                  <a:lnTo>
                    <a:pt x="0" y="57"/>
                  </a:lnTo>
                  <a:lnTo>
                    <a:pt x="63" y="143"/>
                  </a:lnTo>
                  <a:lnTo>
                    <a:pt x="11" y="177"/>
                  </a:lnTo>
                  <a:lnTo>
                    <a:pt x="0" y="217"/>
                  </a:lnTo>
                  <a:lnTo>
                    <a:pt x="154" y="457"/>
                  </a:lnTo>
                  <a:lnTo>
                    <a:pt x="251" y="526"/>
                  </a:lnTo>
                  <a:lnTo>
                    <a:pt x="410" y="423"/>
                  </a:lnTo>
                  <a:lnTo>
                    <a:pt x="399" y="309"/>
                  </a:lnTo>
                  <a:lnTo>
                    <a:pt x="239" y="57"/>
                  </a:lnTo>
                  <a:lnTo>
                    <a:pt x="194" y="52"/>
                  </a:lnTo>
                  <a:lnTo>
                    <a:pt x="142" y="86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CC99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96" name="Freeform 242">
              <a:extLst>
                <a:ext uri="{FF2B5EF4-FFF2-40B4-BE49-F238E27FC236}">
                  <a16:creationId xmlns:a16="http://schemas.microsoft.com/office/drawing/2014/main" id="{8F7B5C99-607D-E7F0-29B7-163E6084FC1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962487" y="5887894"/>
              <a:ext cx="188806" cy="138279"/>
            </a:xfrm>
            <a:custGeom>
              <a:avLst/>
              <a:gdLst>
                <a:gd name="T0" fmla="*/ 0 w 242"/>
                <a:gd name="T1" fmla="*/ 2147483646 h 169"/>
                <a:gd name="T2" fmla="*/ 0 w 242"/>
                <a:gd name="T3" fmla="*/ 2147483646 h 169"/>
                <a:gd name="T4" fmla="*/ 0 w 242"/>
                <a:gd name="T5" fmla="*/ 2147483646 h 169"/>
                <a:gd name="T6" fmla="*/ 0 w 242"/>
                <a:gd name="T7" fmla="*/ 0 h 169"/>
                <a:gd name="T8" fmla="*/ 0 w 242"/>
                <a:gd name="T9" fmla="*/ 2147483646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2"/>
                <a:gd name="T16" fmla="*/ 0 h 169"/>
                <a:gd name="T17" fmla="*/ 242 w 242"/>
                <a:gd name="T18" fmla="*/ 169 h 1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2" h="169">
                  <a:moveTo>
                    <a:pt x="242" y="23"/>
                  </a:moveTo>
                  <a:lnTo>
                    <a:pt x="15" y="169"/>
                  </a:lnTo>
                  <a:lnTo>
                    <a:pt x="0" y="146"/>
                  </a:lnTo>
                  <a:lnTo>
                    <a:pt x="227" y="0"/>
                  </a:lnTo>
                  <a:lnTo>
                    <a:pt x="242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97" name="Freeform 243">
              <a:extLst>
                <a:ext uri="{FF2B5EF4-FFF2-40B4-BE49-F238E27FC236}">
                  <a16:creationId xmlns:a16="http://schemas.microsoft.com/office/drawing/2014/main" id="{2EB3A2E8-9C35-C432-C705-0CDAB4CAF40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3001550" y="5957846"/>
              <a:ext cx="131838" cy="206605"/>
            </a:xfrm>
            <a:custGeom>
              <a:avLst/>
              <a:gdLst>
                <a:gd name="T0" fmla="*/ 0 w 169"/>
                <a:gd name="T1" fmla="*/ 2147483646 h 253"/>
                <a:gd name="T2" fmla="*/ 0 w 169"/>
                <a:gd name="T3" fmla="*/ 2147483646 h 253"/>
                <a:gd name="T4" fmla="*/ 0 w 169"/>
                <a:gd name="T5" fmla="*/ 2147483646 h 253"/>
                <a:gd name="T6" fmla="*/ 0 w 169"/>
                <a:gd name="T7" fmla="*/ 0 h 253"/>
                <a:gd name="T8" fmla="*/ 0 w 169"/>
                <a:gd name="T9" fmla="*/ 2147483646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53"/>
                <a:gd name="T17" fmla="*/ 169 w 169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53">
                  <a:moveTo>
                    <a:pt x="0" y="8"/>
                  </a:moveTo>
                  <a:lnTo>
                    <a:pt x="157" y="253"/>
                  </a:lnTo>
                  <a:lnTo>
                    <a:pt x="169" y="246"/>
                  </a:lnTo>
                  <a:lnTo>
                    <a:pt x="1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98" name="Freeform 244">
              <a:extLst>
                <a:ext uri="{FF2B5EF4-FFF2-40B4-BE49-F238E27FC236}">
                  <a16:creationId xmlns:a16="http://schemas.microsoft.com/office/drawing/2014/main" id="{E32ABC57-9833-19B2-491D-94C879EFE1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3025965" y="6118901"/>
              <a:ext cx="73244" cy="71580"/>
            </a:xfrm>
            <a:custGeom>
              <a:avLst/>
              <a:gdLst>
                <a:gd name="T0" fmla="*/ 0 w 93"/>
                <a:gd name="T1" fmla="*/ 2147483646 h 88"/>
                <a:gd name="T2" fmla="*/ 0 w 93"/>
                <a:gd name="T3" fmla="*/ 2147483646 h 88"/>
                <a:gd name="T4" fmla="*/ 0 w 93"/>
                <a:gd name="T5" fmla="*/ 2147483646 h 88"/>
                <a:gd name="T6" fmla="*/ 0 w 93"/>
                <a:gd name="T7" fmla="*/ 0 h 88"/>
                <a:gd name="T8" fmla="*/ 0 w 93"/>
                <a:gd name="T9" fmla="*/ 2147483646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88"/>
                <a:gd name="T17" fmla="*/ 93 w 93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88">
                  <a:moveTo>
                    <a:pt x="93" y="50"/>
                  </a:moveTo>
                  <a:lnTo>
                    <a:pt x="35" y="88"/>
                  </a:lnTo>
                  <a:lnTo>
                    <a:pt x="0" y="38"/>
                  </a:lnTo>
                  <a:lnTo>
                    <a:pt x="58" y="0"/>
                  </a:lnTo>
                  <a:lnTo>
                    <a:pt x="93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99" name="Rectangle 245">
              <a:extLst>
                <a:ext uri="{FF2B5EF4-FFF2-40B4-BE49-F238E27FC236}">
                  <a16:creationId xmlns:a16="http://schemas.microsoft.com/office/drawing/2014/main" id="{1680A1CB-B901-7891-B526-73ECCD609DF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-2955977" y="6268567"/>
              <a:ext cx="216475" cy="260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100" name="Rectangle 247">
              <a:extLst>
                <a:ext uri="{FF2B5EF4-FFF2-40B4-BE49-F238E27FC236}">
                  <a16:creationId xmlns:a16="http://schemas.microsoft.com/office/drawing/2014/main" id="{DA9EBA00-CD30-9000-2E06-8DD6C9BE733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-2863202" y="5954593"/>
              <a:ext cx="24415" cy="270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101" name="Freeform 248">
              <a:extLst>
                <a:ext uri="{FF2B5EF4-FFF2-40B4-BE49-F238E27FC236}">
                  <a16:creationId xmlns:a16="http://schemas.microsoft.com/office/drawing/2014/main" id="{758F4F95-7BA7-D9CB-E7DC-6B9DF8BF023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785075" y="6216509"/>
              <a:ext cx="32553" cy="58565"/>
            </a:xfrm>
            <a:custGeom>
              <a:avLst/>
              <a:gdLst>
                <a:gd name="T0" fmla="*/ 0 w 42"/>
                <a:gd name="T1" fmla="*/ 0 h 73"/>
                <a:gd name="T2" fmla="*/ 0 w 42"/>
                <a:gd name="T3" fmla="*/ 0 h 73"/>
                <a:gd name="T4" fmla="*/ 0 w 42"/>
                <a:gd name="T5" fmla="*/ 0 h 73"/>
                <a:gd name="T6" fmla="*/ 0 w 42"/>
                <a:gd name="T7" fmla="*/ 0 h 73"/>
                <a:gd name="T8" fmla="*/ 0 w 42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73"/>
                <a:gd name="T17" fmla="*/ 42 w 42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73">
                  <a:moveTo>
                    <a:pt x="42" y="4"/>
                  </a:moveTo>
                  <a:lnTo>
                    <a:pt x="11" y="73"/>
                  </a:lnTo>
                  <a:lnTo>
                    <a:pt x="0" y="69"/>
                  </a:lnTo>
                  <a:lnTo>
                    <a:pt x="31" y="0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02" name="Freeform 249">
              <a:extLst>
                <a:ext uri="{FF2B5EF4-FFF2-40B4-BE49-F238E27FC236}">
                  <a16:creationId xmlns:a16="http://schemas.microsoft.com/office/drawing/2014/main" id="{CF901EDE-9AC8-098A-AEDC-F16BCB0D8C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955977" y="6223016"/>
              <a:ext cx="32553" cy="52058"/>
            </a:xfrm>
            <a:custGeom>
              <a:avLst/>
              <a:gdLst>
                <a:gd name="T0" fmla="*/ 0 w 42"/>
                <a:gd name="T1" fmla="*/ 0 h 65"/>
                <a:gd name="T2" fmla="*/ 0 w 42"/>
                <a:gd name="T3" fmla="*/ 0 h 65"/>
                <a:gd name="T4" fmla="*/ 0 w 42"/>
                <a:gd name="T5" fmla="*/ 0 h 65"/>
                <a:gd name="T6" fmla="*/ 0 w 42"/>
                <a:gd name="T7" fmla="*/ 0 h 65"/>
                <a:gd name="T8" fmla="*/ 0 w 42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65"/>
                <a:gd name="T17" fmla="*/ 42 w 42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65">
                  <a:moveTo>
                    <a:pt x="0" y="3"/>
                  </a:moveTo>
                  <a:lnTo>
                    <a:pt x="31" y="65"/>
                  </a:lnTo>
                  <a:lnTo>
                    <a:pt x="42" y="61"/>
                  </a:lnTo>
                  <a:lnTo>
                    <a:pt x="1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03" name="Rectangle 250">
              <a:extLst>
                <a:ext uri="{FF2B5EF4-FFF2-40B4-BE49-F238E27FC236}">
                  <a16:creationId xmlns:a16="http://schemas.microsoft.com/office/drawing/2014/main" id="{5339F262-6633-4606-5336-B918B039456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-2931562" y="6219763"/>
              <a:ext cx="152998" cy="113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104" name="Freeform 251">
              <a:extLst>
                <a:ext uri="{FF2B5EF4-FFF2-40B4-BE49-F238E27FC236}">
                  <a16:creationId xmlns:a16="http://schemas.microsoft.com/office/drawing/2014/main" id="{A50FC771-AEAE-FC35-00D6-317083DA87B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656492" y="5461670"/>
              <a:ext cx="143232" cy="133398"/>
            </a:xfrm>
            <a:custGeom>
              <a:avLst/>
              <a:gdLst>
                <a:gd name="T0" fmla="*/ 0 w 183"/>
                <a:gd name="T1" fmla="*/ 0 h 163"/>
                <a:gd name="T2" fmla="*/ 0 w 183"/>
                <a:gd name="T3" fmla="*/ 2147483646 h 163"/>
                <a:gd name="T4" fmla="*/ 0 w 183"/>
                <a:gd name="T5" fmla="*/ 2147483646 h 163"/>
                <a:gd name="T6" fmla="*/ 0 w 183"/>
                <a:gd name="T7" fmla="*/ 2147483646 h 163"/>
                <a:gd name="T8" fmla="*/ 0 w 183"/>
                <a:gd name="T9" fmla="*/ 2147483646 h 163"/>
                <a:gd name="T10" fmla="*/ 0 w 183"/>
                <a:gd name="T11" fmla="*/ 2147483646 h 163"/>
                <a:gd name="T12" fmla="*/ 0 w 183"/>
                <a:gd name="T13" fmla="*/ 2147483646 h 163"/>
                <a:gd name="T14" fmla="*/ 0 w 183"/>
                <a:gd name="T15" fmla="*/ 2147483646 h 163"/>
                <a:gd name="T16" fmla="*/ 0 w 183"/>
                <a:gd name="T17" fmla="*/ 2147483646 h 163"/>
                <a:gd name="T18" fmla="*/ 0 w 183"/>
                <a:gd name="T19" fmla="*/ 2147483646 h 163"/>
                <a:gd name="T20" fmla="*/ 0 w 183"/>
                <a:gd name="T21" fmla="*/ 2147483646 h 163"/>
                <a:gd name="T22" fmla="*/ 0 w 183"/>
                <a:gd name="T23" fmla="*/ 2147483646 h 163"/>
                <a:gd name="T24" fmla="*/ 0 w 183"/>
                <a:gd name="T25" fmla="*/ 2147483646 h 163"/>
                <a:gd name="T26" fmla="*/ 0 w 183"/>
                <a:gd name="T27" fmla="*/ 2147483646 h 163"/>
                <a:gd name="T28" fmla="*/ 0 w 183"/>
                <a:gd name="T29" fmla="*/ 2147483646 h 163"/>
                <a:gd name="T30" fmla="*/ 0 w 183"/>
                <a:gd name="T31" fmla="*/ 2147483646 h 163"/>
                <a:gd name="T32" fmla="*/ 0 w 183"/>
                <a:gd name="T33" fmla="*/ 2147483646 h 163"/>
                <a:gd name="T34" fmla="*/ 0 w 183"/>
                <a:gd name="T35" fmla="*/ 2147483646 h 163"/>
                <a:gd name="T36" fmla="*/ 0 w 183"/>
                <a:gd name="T37" fmla="*/ 2147483646 h 1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3"/>
                <a:gd name="T58" fmla="*/ 0 h 163"/>
                <a:gd name="T59" fmla="*/ 183 w 183"/>
                <a:gd name="T60" fmla="*/ 163 h 1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3" h="163">
                  <a:moveTo>
                    <a:pt x="183" y="0"/>
                  </a:moveTo>
                  <a:lnTo>
                    <a:pt x="164" y="2"/>
                  </a:lnTo>
                  <a:lnTo>
                    <a:pt x="147" y="4"/>
                  </a:lnTo>
                  <a:lnTo>
                    <a:pt x="129" y="7"/>
                  </a:lnTo>
                  <a:lnTo>
                    <a:pt x="112" y="12"/>
                  </a:lnTo>
                  <a:lnTo>
                    <a:pt x="98" y="19"/>
                  </a:lnTo>
                  <a:lnTo>
                    <a:pt x="82" y="27"/>
                  </a:lnTo>
                  <a:lnTo>
                    <a:pt x="69" y="36"/>
                  </a:lnTo>
                  <a:lnTo>
                    <a:pt x="55" y="47"/>
                  </a:lnTo>
                  <a:lnTo>
                    <a:pt x="43" y="58"/>
                  </a:lnTo>
                  <a:lnTo>
                    <a:pt x="32" y="71"/>
                  </a:lnTo>
                  <a:lnTo>
                    <a:pt x="23" y="84"/>
                  </a:lnTo>
                  <a:lnTo>
                    <a:pt x="16" y="98"/>
                  </a:lnTo>
                  <a:lnTo>
                    <a:pt x="9" y="113"/>
                  </a:lnTo>
                  <a:lnTo>
                    <a:pt x="4" y="129"/>
                  </a:lnTo>
                  <a:lnTo>
                    <a:pt x="2" y="144"/>
                  </a:lnTo>
                  <a:lnTo>
                    <a:pt x="1" y="162"/>
                  </a:lnTo>
                  <a:lnTo>
                    <a:pt x="0" y="162"/>
                  </a:lnTo>
                  <a:lnTo>
                    <a:pt x="1" y="16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105" name="Group 252">
              <a:extLst>
                <a:ext uri="{FF2B5EF4-FFF2-40B4-BE49-F238E27FC236}">
                  <a16:creationId xmlns:a16="http://schemas.microsoft.com/office/drawing/2014/main" id="{FE5291BE-357C-1D5B-959C-AB2B0AA26DF3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666258" y="5440521"/>
              <a:ext cx="32553" cy="53685"/>
              <a:chOff x="2171" y="891"/>
              <a:chExt cx="42" cy="66"/>
            </a:xfrm>
          </p:grpSpPr>
          <p:sp>
            <p:nvSpPr>
              <p:cNvPr id="26128" name="Line 253">
                <a:extLst>
                  <a:ext uri="{FF2B5EF4-FFF2-40B4-BE49-F238E27FC236}">
                    <a16:creationId xmlns:a16="http://schemas.microsoft.com/office/drawing/2014/main" id="{8317DBD2-82ED-FD1D-1DFB-8050DA47E7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83" y="920"/>
                <a:ext cx="28" cy="3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29" name="Line 254">
                <a:extLst>
                  <a:ext uri="{FF2B5EF4-FFF2-40B4-BE49-F238E27FC236}">
                    <a16:creationId xmlns:a16="http://schemas.microsoft.com/office/drawing/2014/main" id="{A40F87B9-D0D8-CC1D-0858-9304F5F5A9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171" y="891"/>
                <a:ext cx="42" cy="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106" name="Group 255">
              <a:extLst>
                <a:ext uri="{FF2B5EF4-FFF2-40B4-BE49-F238E27FC236}">
                  <a16:creationId xmlns:a16="http://schemas.microsoft.com/office/drawing/2014/main" id="{E1ADFB78-4982-78F7-DBB9-4425FF909EB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547440" y="5567412"/>
              <a:ext cx="52084" cy="35790"/>
              <a:chOff x="1995" y="1046"/>
              <a:chExt cx="66" cy="44"/>
            </a:xfrm>
          </p:grpSpPr>
          <p:sp>
            <p:nvSpPr>
              <p:cNvPr id="26126" name="Line 256">
                <a:extLst>
                  <a:ext uri="{FF2B5EF4-FFF2-40B4-BE49-F238E27FC236}">
                    <a16:creationId xmlns:a16="http://schemas.microsoft.com/office/drawing/2014/main" id="{4923379E-57F6-7A14-F884-A346E7D235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9" y="1066"/>
                <a:ext cx="42" cy="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27" name="Line 257">
                <a:extLst>
                  <a:ext uri="{FF2B5EF4-FFF2-40B4-BE49-F238E27FC236}">
                    <a16:creationId xmlns:a16="http://schemas.microsoft.com/office/drawing/2014/main" id="{1BA48C8A-F556-47B1-8DB5-80BF2368D0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95" y="1046"/>
                <a:ext cx="25" cy="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107" name="Freeform 258">
              <a:extLst>
                <a:ext uri="{FF2B5EF4-FFF2-40B4-BE49-F238E27FC236}">
                  <a16:creationId xmlns:a16="http://schemas.microsoft.com/office/drawing/2014/main" id="{E722CE0E-CCE3-85DD-265F-1EF9EF3106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656492" y="5461670"/>
              <a:ext cx="143232" cy="133398"/>
            </a:xfrm>
            <a:custGeom>
              <a:avLst/>
              <a:gdLst>
                <a:gd name="T0" fmla="*/ 0 w 183"/>
                <a:gd name="T1" fmla="*/ 0 h 163"/>
                <a:gd name="T2" fmla="*/ 0 w 183"/>
                <a:gd name="T3" fmla="*/ 2147483646 h 163"/>
                <a:gd name="T4" fmla="*/ 0 w 183"/>
                <a:gd name="T5" fmla="*/ 2147483646 h 163"/>
                <a:gd name="T6" fmla="*/ 0 w 183"/>
                <a:gd name="T7" fmla="*/ 2147483646 h 163"/>
                <a:gd name="T8" fmla="*/ 0 w 183"/>
                <a:gd name="T9" fmla="*/ 2147483646 h 163"/>
                <a:gd name="T10" fmla="*/ 0 w 183"/>
                <a:gd name="T11" fmla="*/ 2147483646 h 163"/>
                <a:gd name="T12" fmla="*/ 0 w 183"/>
                <a:gd name="T13" fmla="*/ 2147483646 h 163"/>
                <a:gd name="T14" fmla="*/ 0 w 183"/>
                <a:gd name="T15" fmla="*/ 2147483646 h 163"/>
                <a:gd name="T16" fmla="*/ 0 w 183"/>
                <a:gd name="T17" fmla="*/ 2147483646 h 163"/>
                <a:gd name="T18" fmla="*/ 0 w 183"/>
                <a:gd name="T19" fmla="*/ 2147483646 h 163"/>
                <a:gd name="T20" fmla="*/ 0 w 183"/>
                <a:gd name="T21" fmla="*/ 2147483646 h 163"/>
                <a:gd name="T22" fmla="*/ 0 w 183"/>
                <a:gd name="T23" fmla="*/ 2147483646 h 163"/>
                <a:gd name="T24" fmla="*/ 0 w 183"/>
                <a:gd name="T25" fmla="*/ 2147483646 h 163"/>
                <a:gd name="T26" fmla="*/ 0 w 183"/>
                <a:gd name="T27" fmla="*/ 2147483646 h 163"/>
                <a:gd name="T28" fmla="*/ 0 w 183"/>
                <a:gd name="T29" fmla="*/ 2147483646 h 163"/>
                <a:gd name="T30" fmla="*/ 0 w 183"/>
                <a:gd name="T31" fmla="*/ 2147483646 h 163"/>
                <a:gd name="T32" fmla="*/ 0 w 183"/>
                <a:gd name="T33" fmla="*/ 2147483646 h 163"/>
                <a:gd name="T34" fmla="*/ 0 w 183"/>
                <a:gd name="T35" fmla="*/ 2147483646 h 163"/>
                <a:gd name="T36" fmla="*/ 0 w 183"/>
                <a:gd name="T37" fmla="*/ 2147483646 h 1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3"/>
                <a:gd name="T58" fmla="*/ 0 h 163"/>
                <a:gd name="T59" fmla="*/ 183 w 183"/>
                <a:gd name="T60" fmla="*/ 163 h 1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3" h="163">
                  <a:moveTo>
                    <a:pt x="183" y="0"/>
                  </a:moveTo>
                  <a:lnTo>
                    <a:pt x="164" y="2"/>
                  </a:lnTo>
                  <a:lnTo>
                    <a:pt x="147" y="4"/>
                  </a:lnTo>
                  <a:lnTo>
                    <a:pt x="129" y="7"/>
                  </a:lnTo>
                  <a:lnTo>
                    <a:pt x="112" y="12"/>
                  </a:lnTo>
                  <a:lnTo>
                    <a:pt x="98" y="19"/>
                  </a:lnTo>
                  <a:lnTo>
                    <a:pt x="82" y="27"/>
                  </a:lnTo>
                  <a:lnTo>
                    <a:pt x="69" y="36"/>
                  </a:lnTo>
                  <a:lnTo>
                    <a:pt x="55" y="47"/>
                  </a:lnTo>
                  <a:lnTo>
                    <a:pt x="43" y="58"/>
                  </a:lnTo>
                  <a:lnTo>
                    <a:pt x="32" y="71"/>
                  </a:lnTo>
                  <a:lnTo>
                    <a:pt x="23" y="84"/>
                  </a:lnTo>
                  <a:lnTo>
                    <a:pt x="16" y="98"/>
                  </a:lnTo>
                  <a:lnTo>
                    <a:pt x="9" y="113"/>
                  </a:lnTo>
                  <a:lnTo>
                    <a:pt x="4" y="129"/>
                  </a:lnTo>
                  <a:lnTo>
                    <a:pt x="2" y="144"/>
                  </a:lnTo>
                  <a:lnTo>
                    <a:pt x="1" y="162"/>
                  </a:lnTo>
                  <a:lnTo>
                    <a:pt x="0" y="162"/>
                  </a:lnTo>
                  <a:lnTo>
                    <a:pt x="1" y="16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08" name="Line 259">
              <a:extLst>
                <a:ext uri="{FF2B5EF4-FFF2-40B4-BE49-F238E27FC236}">
                  <a16:creationId xmlns:a16="http://schemas.microsoft.com/office/drawing/2014/main" id="{BC140BA1-6D6E-ED58-BC7C-774E989301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664630" y="5464923"/>
              <a:ext cx="21159" cy="2928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09" name="Line 260">
              <a:extLst>
                <a:ext uri="{FF2B5EF4-FFF2-40B4-BE49-F238E27FC236}">
                  <a16:creationId xmlns:a16="http://schemas.microsoft.com/office/drawing/2014/main" id="{DE88DF95-8F4A-B704-DF22-F087F01ED1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2666258" y="5440521"/>
              <a:ext cx="32553" cy="244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0" name="Line 261">
              <a:extLst>
                <a:ext uri="{FF2B5EF4-FFF2-40B4-BE49-F238E27FC236}">
                  <a16:creationId xmlns:a16="http://schemas.microsoft.com/office/drawing/2014/main" id="{5C5DFEF3-32CE-6A12-E7ED-256A907EB1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664630" y="5464923"/>
              <a:ext cx="21159" cy="2928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1" name="Line 262">
              <a:extLst>
                <a:ext uri="{FF2B5EF4-FFF2-40B4-BE49-F238E27FC236}">
                  <a16:creationId xmlns:a16="http://schemas.microsoft.com/office/drawing/2014/main" id="{5303A15E-886E-C12F-F27E-BEF73C9371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2666258" y="5440521"/>
              <a:ext cx="32553" cy="244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112" name="Group 263">
              <a:extLst>
                <a:ext uri="{FF2B5EF4-FFF2-40B4-BE49-F238E27FC236}">
                  <a16:creationId xmlns:a16="http://schemas.microsoft.com/office/drawing/2014/main" id="{6F3A8CB1-D933-0AAF-793F-B93BE4AEBD9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547440" y="5567412"/>
              <a:ext cx="52084" cy="35790"/>
              <a:chOff x="1995" y="1046"/>
              <a:chExt cx="66" cy="44"/>
            </a:xfrm>
          </p:grpSpPr>
          <p:sp>
            <p:nvSpPr>
              <p:cNvPr id="26122" name="Line 264">
                <a:extLst>
                  <a:ext uri="{FF2B5EF4-FFF2-40B4-BE49-F238E27FC236}">
                    <a16:creationId xmlns:a16="http://schemas.microsoft.com/office/drawing/2014/main" id="{43D029D4-4376-76A2-7261-B839CB8F10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9" y="1066"/>
                <a:ext cx="42" cy="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23" name="Line 265">
                <a:extLst>
                  <a:ext uri="{FF2B5EF4-FFF2-40B4-BE49-F238E27FC236}">
                    <a16:creationId xmlns:a16="http://schemas.microsoft.com/office/drawing/2014/main" id="{1C227F9A-C41A-4CD2-5668-1D6CF38A37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95" y="1046"/>
                <a:ext cx="25" cy="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24" name="Line 266">
                <a:extLst>
                  <a:ext uri="{FF2B5EF4-FFF2-40B4-BE49-F238E27FC236}">
                    <a16:creationId xmlns:a16="http://schemas.microsoft.com/office/drawing/2014/main" id="{674AB048-2171-BCF2-5E68-9F49956308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9" y="1066"/>
                <a:ext cx="42" cy="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25" name="Line 267">
                <a:extLst>
                  <a:ext uri="{FF2B5EF4-FFF2-40B4-BE49-F238E27FC236}">
                    <a16:creationId xmlns:a16="http://schemas.microsoft.com/office/drawing/2014/main" id="{FEC59193-A650-935A-AABE-B83D07A807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95" y="1046"/>
                <a:ext cx="25" cy="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6113" name="Picture 2" descr="NSF.wmf                                                        00000002mwm wip2                       7A73D765:">
              <a:extLst>
                <a:ext uri="{FF2B5EF4-FFF2-40B4-BE49-F238E27FC236}">
                  <a16:creationId xmlns:a16="http://schemas.microsoft.com/office/drawing/2014/main" id="{6141EDC7-4242-6843-CAC9-5DB501956F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3231578" y="5634929"/>
              <a:ext cx="283053" cy="609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6114" name="Group 51">
              <a:extLst>
                <a:ext uri="{FF2B5EF4-FFF2-40B4-BE49-F238E27FC236}">
                  <a16:creationId xmlns:a16="http://schemas.microsoft.com/office/drawing/2014/main" id="{78F035EA-9996-D516-BD98-C497A6B758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227055" y="5808192"/>
              <a:ext cx="141288" cy="460375"/>
              <a:chOff x="5403" y="3457"/>
              <a:chExt cx="209" cy="755"/>
            </a:xfrm>
          </p:grpSpPr>
          <p:sp>
            <p:nvSpPr>
              <p:cNvPr id="26115" name="Oval 52">
                <a:extLst>
                  <a:ext uri="{FF2B5EF4-FFF2-40B4-BE49-F238E27FC236}">
                    <a16:creationId xmlns:a16="http://schemas.microsoft.com/office/drawing/2014/main" id="{7316D790-4BB0-F387-1EF8-59DDE2CCC0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7" y="3457"/>
                <a:ext cx="100" cy="1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16" name="Oval 53">
                <a:extLst>
                  <a:ext uri="{FF2B5EF4-FFF2-40B4-BE49-F238E27FC236}">
                    <a16:creationId xmlns:a16="http://schemas.microsoft.com/office/drawing/2014/main" id="{A527D57A-84DB-B7AA-ED42-8AA684AA21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3" y="3610"/>
                <a:ext cx="209" cy="20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17" name="Freeform 54">
                <a:extLst>
                  <a:ext uri="{FF2B5EF4-FFF2-40B4-BE49-F238E27FC236}">
                    <a16:creationId xmlns:a16="http://schemas.microsoft.com/office/drawing/2014/main" id="{B5CE0A20-9E44-E047-247B-8725C7A1C8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4" y="3786"/>
                <a:ext cx="148" cy="426"/>
              </a:xfrm>
              <a:custGeom>
                <a:avLst/>
                <a:gdLst>
                  <a:gd name="T0" fmla="*/ 0 w 148"/>
                  <a:gd name="T1" fmla="*/ 0 h 426"/>
                  <a:gd name="T2" fmla="*/ 147 w 148"/>
                  <a:gd name="T3" fmla="*/ 0 h 426"/>
                  <a:gd name="T4" fmla="*/ 123 w 148"/>
                  <a:gd name="T5" fmla="*/ 425 h 426"/>
                  <a:gd name="T6" fmla="*/ 21 w 148"/>
                  <a:gd name="T7" fmla="*/ 425 h 426"/>
                  <a:gd name="T8" fmla="*/ 0 w 148"/>
                  <a:gd name="T9" fmla="*/ 0 h 4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"/>
                  <a:gd name="T16" fmla="*/ 0 h 426"/>
                  <a:gd name="T17" fmla="*/ 148 w 148"/>
                  <a:gd name="T18" fmla="*/ 426 h 4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" h="426">
                    <a:moveTo>
                      <a:pt x="0" y="0"/>
                    </a:moveTo>
                    <a:lnTo>
                      <a:pt x="147" y="0"/>
                    </a:lnTo>
                    <a:lnTo>
                      <a:pt x="123" y="425"/>
                    </a:lnTo>
                    <a:lnTo>
                      <a:pt x="21" y="425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18" name="Rectangle 55">
                <a:extLst>
                  <a:ext uri="{FF2B5EF4-FFF2-40B4-BE49-F238E27FC236}">
                    <a16:creationId xmlns:a16="http://schemas.microsoft.com/office/drawing/2014/main" id="{5F7A3B31-A188-457E-1291-A3DEE63400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6" y="3510"/>
                <a:ext cx="101" cy="10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19" name="Rectangle 56">
                <a:extLst>
                  <a:ext uri="{FF2B5EF4-FFF2-40B4-BE49-F238E27FC236}">
                    <a16:creationId xmlns:a16="http://schemas.microsoft.com/office/drawing/2014/main" id="{C6C697F5-90FF-B71F-30C6-2BE9AEE253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37" y="3779"/>
                <a:ext cx="138" cy="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20" name="Rectangle 57">
                <a:extLst>
                  <a:ext uri="{FF2B5EF4-FFF2-40B4-BE49-F238E27FC236}">
                    <a16:creationId xmlns:a16="http://schemas.microsoft.com/office/drawing/2014/main" id="{78FA177E-DB79-2B52-3026-C8840BD4A1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69" y="3609"/>
                <a:ext cx="76" cy="1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21" name="Rectangle 58">
                <a:extLst>
                  <a:ext uri="{FF2B5EF4-FFF2-40B4-BE49-F238E27FC236}">
                    <a16:creationId xmlns:a16="http://schemas.microsoft.com/office/drawing/2014/main" id="{5048C98E-8F40-319B-A49D-B3EA46AA94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67" y="3504"/>
                <a:ext cx="78" cy="1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25641" name="Group 622">
            <a:extLst>
              <a:ext uri="{FF2B5EF4-FFF2-40B4-BE49-F238E27FC236}">
                <a16:creationId xmlns:a16="http://schemas.microsoft.com/office/drawing/2014/main" id="{5F7FC5BD-A2F8-F1FB-4F10-39E0D9D92F02}"/>
              </a:ext>
            </a:extLst>
          </p:cNvPr>
          <p:cNvGrpSpPr>
            <a:grpSpLocks/>
          </p:cNvGrpSpPr>
          <p:nvPr/>
        </p:nvGrpSpPr>
        <p:grpSpPr bwMode="auto">
          <a:xfrm>
            <a:off x="-4385129" y="7198687"/>
            <a:ext cx="889000" cy="858838"/>
            <a:chOff x="-3523116" y="5859247"/>
            <a:chExt cx="889601" cy="859480"/>
          </a:xfrm>
        </p:grpSpPr>
        <p:grpSp>
          <p:nvGrpSpPr>
            <p:cNvPr id="25887" name="Group 67">
              <a:extLst>
                <a:ext uri="{FF2B5EF4-FFF2-40B4-BE49-F238E27FC236}">
                  <a16:creationId xmlns:a16="http://schemas.microsoft.com/office/drawing/2014/main" id="{410F945B-3E75-F690-0008-0D6A578263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331028" y="5859247"/>
              <a:ext cx="517525" cy="833438"/>
              <a:chOff x="3672" y="3090"/>
              <a:chExt cx="326" cy="525"/>
            </a:xfrm>
          </p:grpSpPr>
          <p:sp>
            <p:nvSpPr>
              <p:cNvPr id="25890" name="Freeform 68">
                <a:extLst>
                  <a:ext uri="{FF2B5EF4-FFF2-40B4-BE49-F238E27FC236}">
                    <a16:creationId xmlns:a16="http://schemas.microsoft.com/office/drawing/2014/main" id="{AE55249D-BB55-974D-318D-79663E6FA7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3192"/>
                <a:ext cx="118" cy="186"/>
              </a:xfrm>
              <a:custGeom>
                <a:avLst/>
                <a:gdLst>
                  <a:gd name="T0" fmla="*/ 0 w 246"/>
                  <a:gd name="T1" fmla="*/ 1 h 369"/>
                  <a:gd name="T2" fmla="*/ 0 w 246"/>
                  <a:gd name="T3" fmla="*/ 1 h 369"/>
                  <a:gd name="T4" fmla="*/ 0 w 246"/>
                  <a:gd name="T5" fmla="*/ 1 h 369"/>
                  <a:gd name="T6" fmla="*/ 0 w 246"/>
                  <a:gd name="T7" fmla="*/ 0 h 369"/>
                  <a:gd name="T8" fmla="*/ 0 w 246"/>
                  <a:gd name="T9" fmla="*/ 1 h 3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6"/>
                  <a:gd name="T16" fmla="*/ 0 h 369"/>
                  <a:gd name="T17" fmla="*/ 246 w 246"/>
                  <a:gd name="T18" fmla="*/ 369 h 3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6" h="369">
                    <a:moveTo>
                      <a:pt x="0" y="8"/>
                    </a:moveTo>
                    <a:lnTo>
                      <a:pt x="234" y="369"/>
                    </a:lnTo>
                    <a:lnTo>
                      <a:pt x="246" y="362"/>
                    </a:lnTo>
                    <a:lnTo>
                      <a:pt x="11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1" name="Freeform 69">
                <a:extLst>
                  <a:ext uri="{FF2B5EF4-FFF2-40B4-BE49-F238E27FC236}">
                    <a16:creationId xmlns:a16="http://schemas.microsoft.com/office/drawing/2014/main" id="{CBE1CA2D-3DD9-28BA-C5B1-391B3CF483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3" y="3262"/>
                <a:ext cx="121" cy="190"/>
              </a:xfrm>
              <a:custGeom>
                <a:avLst/>
                <a:gdLst>
                  <a:gd name="T0" fmla="*/ 0 w 250"/>
                  <a:gd name="T1" fmla="*/ 1 h 376"/>
                  <a:gd name="T2" fmla="*/ 0 w 250"/>
                  <a:gd name="T3" fmla="*/ 1 h 376"/>
                  <a:gd name="T4" fmla="*/ 0 w 250"/>
                  <a:gd name="T5" fmla="*/ 1 h 376"/>
                  <a:gd name="T6" fmla="*/ 0 w 250"/>
                  <a:gd name="T7" fmla="*/ 0 h 376"/>
                  <a:gd name="T8" fmla="*/ 0 w 250"/>
                  <a:gd name="T9" fmla="*/ 1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0"/>
                  <a:gd name="T16" fmla="*/ 0 h 376"/>
                  <a:gd name="T17" fmla="*/ 250 w 250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0" h="376">
                    <a:moveTo>
                      <a:pt x="0" y="7"/>
                    </a:moveTo>
                    <a:lnTo>
                      <a:pt x="238" y="376"/>
                    </a:lnTo>
                    <a:lnTo>
                      <a:pt x="250" y="369"/>
                    </a:lnTo>
                    <a:lnTo>
                      <a:pt x="11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2" name="Freeform 70">
                <a:extLst>
                  <a:ext uri="{FF2B5EF4-FFF2-40B4-BE49-F238E27FC236}">
                    <a16:creationId xmlns:a16="http://schemas.microsoft.com/office/drawing/2014/main" id="{4048178D-E72A-6CEE-E955-5C2590AED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2" y="3145"/>
                <a:ext cx="198" cy="266"/>
              </a:xfrm>
              <a:custGeom>
                <a:avLst/>
                <a:gdLst>
                  <a:gd name="T0" fmla="*/ 0 w 410"/>
                  <a:gd name="T1" fmla="*/ 0 h 526"/>
                  <a:gd name="T2" fmla="*/ 0 w 410"/>
                  <a:gd name="T3" fmla="*/ 1 h 526"/>
                  <a:gd name="T4" fmla="*/ 0 w 410"/>
                  <a:gd name="T5" fmla="*/ 1 h 526"/>
                  <a:gd name="T6" fmla="*/ 0 w 410"/>
                  <a:gd name="T7" fmla="*/ 1 h 526"/>
                  <a:gd name="T8" fmla="*/ 0 w 410"/>
                  <a:gd name="T9" fmla="*/ 1 h 526"/>
                  <a:gd name="T10" fmla="*/ 0 w 410"/>
                  <a:gd name="T11" fmla="*/ 1 h 526"/>
                  <a:gd name="T12" fmla="*/ 0 w 410"/>
                  <a:gd name="T13" fmla="*/ 1 h 526"/>
                  <a:gd name="T14" fmla="*/ 0 w 410"/>
                  <a:gd name="T15" fmla="*/ 1 h 526"/>
                  <a:gd name="T16" fmla="*/ 0 w 410"/>
                  <a:gd name="T17" fmla="*/ 1 h 526"/>
                  <a:gd name="T18" fmla="*/ 0 w 410"/>
                  <a:gd name="T19" fmla="*/ 1 h 526"/>
                  <a:gd name="T20" fmla="*/ 0 w 410"/>
                  <a:gd name="T21" fmla="*/ 1 h 526"/>
                  <a:gd name="T22" fmla="*/ 0 w 410"/>
                  <a:gd name="T23" fmla="*/ 1 h 526"/>
                  <a:gd name="T24" fmla="*/ 0 w 410"/>
                  <a:gd name="T25" fmla="*/ 0 h 52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0"/>
                  <a:gd name="T40" fmla="*/ 0 h 526"/>
                  <a:gd name="T41" fmla="*/ 410 w 410"/>
                  <a:gd name="T42" fmla="*/ 526 h 52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0" h="526">
                    <a:moveTo>
                      <a:pt x="85" y="0"/>
                    </a:moveTo>
                    <a:lnTo>
                      <a:pt x="0" y="57"/>
                    </a:lnTo>
                    <a:lnTo>
                      <a:pt x="63" y="143"/>
                    </a:lnTo>
                    <a:lnTo>
                      <a:pt x="11" y="177"/>
                    </a:lnTo>
                    <a:lnTo>
                      <a:pt x="0" y="217"/>
                    </a:lnTo>
                    <a:lnTo>
                      <a:pt x="154" y="457"/>
                    </a:lnTo>
                    <a:lnTo>
                      <a:pt x="251" y="526"/>
                    </a:lnTo>
                    <a:lnTo>
                      <a:pt x="410" y="423"/>
                    </a:lnTo>
                    <a:lnTo>
                      <a:pt x="399" y="309"/>
                    </a:lnTo>
                    <a:lnTo>
                      <a:pt x="239" y="57"/>
                    </a:lnTo>
                    <a:lnTo>
                      <a:pt x="194" y="52"/>
                    </a:lnTo>
                    <a:lnTo>
                      <a:pt x="142" y="86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3" name="Freeform 71">
                <a:extLst>
                  <a:ext uri="{FF2B5EF4-FFF2-40B4-BE49-F238E27FC236}">
                    <a16:creationId xmlns:a16="http://schemas.microsoft.com/office/drawing/2014/main" id="{324F34B1-B583-EBE5-AFBA-B1D385F6A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3365"/>
                <a:ext cx="116" cy="85"/>
              </a:xfrm>
              <a:custGeom>
                <a:avLst/>
                <a:gdLst>
                  <a:gd name="T0" fmla="*/ 0 w 242"/>
                  <a:gd name="T1" fmla="*/ 1 h 169"/>
                  <a:gd name="T2" fmla="*/ 0 w 242"/>
                  <a:gd name="T3" fmla="*/ 1 h 169"/>
                  <a:gd name="T4" fmla="*/ 0 w 242"/>
                  <a:gd name="T5" fmla="*/ 1 h 169"/>
                  <a:gd name="T6" fmla="*/ 0 w 242"/>
                  <a:gd name="T7" fmla="*/ 0 h 169"/>
                  <a:gd name="T8" fmla="*/ 0 w 242"/>
                  <a:gd name="T9" fmla="*/ 1 h 1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69"/>
                  <a:gd name="T17" fmla="*/ 242 w 242"/>
                  <a:gd name="T18" fmla="*/ 169 h 1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69">
                    <a:moveTo>
                      <a:pt x="242" y="23"/>
                    </a:moveTo>
                    <a:lnTo>
                      <a:pt x="15" y="169"/>
                    </a:lnTo>
                    <a:lnTo>
                      <a:pt x="0" y="146"/>
                    </a:lnTo>
                    <a:lnTo>
                      <a:pt x="227" y="0"/>
                    </a:lnTo>
                    <a:lnTo>
                      <a:pt x="242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4" name="Freeform 72">
                <a:extLst>
                  <a:ext uri="{FF2B5EF4-FFF2-40B4-BE49-F238E27FC236}">
                    <a16:creationId xmlns:a16="http://schemas.microsoft.com/office/drawing/2014/main" id="{F2233861-AC1B-D897-164A-F79228187B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2" y="3408"/>
                <a:ext cx="81" cy="127"/>
              </a:xfrm>
              <a:custGeom>
                <a:avLst/>
                <a:gdLst>
                  <a:gd name="T0" fmla="*/ 0 w 169"/>
                  <a:gd name="T1" fmla="*/ 1 h 253"/>
                  <a:gd name="T2" fmla="*/ 0 w 169"/>
                  <a:gd name="T3" fmla="*/ 1 h 253"/>
                  <a:gd name="T4" fmla="*/ 0 w 169"/>
                  <a:gd name="T5" fmla="*/ 1 h 253"/>
                  <a:gd name="T6" fmla="*/ 0 w 169"/>
                  <a:gd name="T7" fmla="*/ 0 h 253"/>
                  <a:gd name="T8" fmla="*/ 0 w 169"/>
                  <a:gd name="T9" fmla="*/ 1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53"/>
                  <a:gd name="T17" fmla="*/ 169 w 169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53">
                    <a:moveTo>
                      <a:pt x="0" y="8"/>
                    </a:moveTo>
                    <a:lnTo>
                      <a:pt x="157" y="253"/>
                    </a:lnTo>
                    <a:lnTo>
                      <a:pt x="169" y="246"/>
                    </a:lnTo>
                    <a:lnTo>
                      <a:pt x="11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5" name="Freeform 73">
                <a:extLst>
                  <a:ext uri="{FF2B5EF4-FFF2-40B4-BE49-F238E27FC236}">
                    <a16:creationId xmlns:a16="http://schemas.microsoft.com/office/drawing/2014/main" id="{9B47803A-0B6F-299E-9451-48332CE549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3" y="3507"/>
                <a:ext cx="45" cy="44"/>
              </a:xfrm>
              <a:custGeom>
                <a:avLst/>
                <a:gdLst>
                  <a:gd name="T0" fmla="*/ 0 w 93"/>
                  <a:gd name="T1" fmla="*/ 1 h 88"/>
                  <a:gd name="T2" fmla="*/ 0 w 93"/>
                  <a:gd name="T3" fmla="*/ 1 h 88"/>
                  <a:gd name="T4" fmla="*/ 0 w 93"/>
                  <a:gd name="T5" fmla="*/ 1 h 88"/>
                  <a:gd name="T6" fmla="*/ 0 w 93"/>
                  <a:gd name="T7" fmla="*/ 0 h 88"/>
                  <a:gd name="T8" fmla="*/ 0 w 93"/>
                  <a:gd name="T9" fmla="*/ 1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88"/>
                  <a:gd name="T17" fmla="*/ 93 w 93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88">
                    <a:moveTo>
                      <a:pt x="93" y="50"/>
                    </a:moveTo>
                    <a:lnTo>
                      <a:pt x="35" y="88"/>
                    </a:lnTo>
                    <a:lnTo>
                      <a:pt x="0" y="38"/>
                    </a:lnTo>
                    <a:lnTo>
                      <a:pt x="58" y="0"/>
                    </a:lnTo>
                    <a:lnTo>
                      <a:pt x="93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6" name="Rectangle 74">
                <a:extLst>
                  <a:ext uri="{FF2B5EF4-FFF2-40B4-BE49-F238E27FC236}">
                    <a16:creationId xmlns:a16="http://schemas.microsoft.com/office/drawing/2014/main" id="{23385507-D21E-9695-1D58-E4242C8317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2" y="3599"/>
                <a:ext cx="133" cy="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5897" name="Rectangle 76">
                <a:extLst>
                  <a:ext uri="{FF2B5EF4-FFF2-40B4-BE49-F238E27FC236}">
                    <a16:creationId xmlns:a16="http://schemas.microsoft.com/office/drawing/2014/main" id="{E2BF1895-3163-A89B-97D8-C7C7068084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3" y="3406"/>
                <a:ext cx="15" cy="16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5898" name="Freeform 77">
                <a:extLst>
                  <a:ext uri="{FF2B5EF4-FFF2-40B4-BE49-F238E27FC236}">
                    <a16:creationId xmlns:a16="http://schemas.microsoft.com/office/drawing/2014/main" id="{D5FD08A1-89FD-2BED-DE40-5859F98DBB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3567"/>
                <a:ext cx="20" cy="36"/>
              </a:xfrm>
              <a:custGeom>
                <a:avLst/>
                <a:gdLst>
                  <a:gd name="T0" fmla="*/ 0 w 42"/>
                  <a:gd name="T1" fmla="*/ 0 h 73"/>
                  <a:gd name="T2" fmla="*/ 0 w 42"/>
                  <a:gd name="T3" fmla="*/ 0 h 73"/>
                  <a:gd name="T4" fmla="*/ 0 w 42"/>
                  <a:gd name="T5" fmla="*/ 0 h 73"/>
                  <a:gd name="T6" fmla="*/ 0 w 42"/>
                  <a:gd name="T7" fmla="*/ 0 h 73"/>
                  <a:gd name="T8" fmla="*/ 0 w 42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73"/>
                  <a:gd name="T17" fmla="*/ 42 w 42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73">
                    <a:moveTo>
                      <a:pt x="42" y="4"/>
                    </a:moveTo>
                    <a:lnTo>
                      <a:pt x="11" y="73"/>
                    </a:lnTo>
                    <a:lnTo>
                      <a:pt x="0" y="69"/>
                    </a:lnTo>
                    <a:lnTo>
                      <a:pt x="31" y="0"/>
                    </a:lnTo>
                    <a:lnTo>
                      <a:pt x="4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9" name="Freeform 78">
                <a:extLst>
                  <a:ext uri="{FF2B5EF4-FFF2-40B4-BE49-F238E27FC236}">
                    <a16:creationId xmlns:a16="http://schemas.microsoft.com/office/drawing/2014/main" id="{A7B14D2B-C396-27CF-1040-00839CEBEA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5" y="3571"/>
                <a:ext cx="20" cy="32"/>
              </a:xfrm>
              <a:custGeom>
                <a:avLst/>
                <a:gdLst>
                  <a:gd name="T0" fmla="*/ 0 w 42"/>
                  <a:gd name="T1" fmla="*/ 0 h 65"/>
                  <a:gd name="T2" fmla="*/ 0 w 42"/>
                  <a:gd name="T3" fmla="*/ 0 h 65"/>
                  <a:gd name="T4" fmla="*/ 0 w 42"/>
                  <a:gd name="T5" fmla="*/ 0 h 65"/>
                  <a:gd name="T6" fmla="*/ 0 w 42"/>
                  <a:gd name="T7" fmla="*/ 0 h 65"/>
                  <a:gd name="T8" fmla="*/ 0 w 42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5"/>
                  <a:gd name="T17" fmla="*/ 42 w 42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5">
                    <a:moveTo>
                      <a:pt x="0" y="3"/>
                    </a:moveTo>
                    <a:lnTo>
                      <a:pt x="31" y="65"/>
                    </a:lnTo>
                    <a:lnTo>
                      <a:pt x="42" y="61"/>
                    </a:lnTo>
                    <a:lnTo>
                      <a:pt x="1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0" name="Rectangle 79">
                <a:extLst>
                  <a:ext uri="{FF2B5EF4-FFF2-40B4-BE49-F238E27FC236}">
                    <a16:creationId xmlns:a16="http://schemas.microsoft.com/office/drawing/2014/main" id="{2C99A1E4-6844-9E58-B730-6E0B4A0AEC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6" y="3569"/>
                <a:ext cx="9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5901" name="Freeform 80">
                <a:extLst>
                  <a:ext uri="{FF2B5EF4-FFF2-40B4-BE49-F238E27FC236}">
                    <a16:creationId xmlns:a16="http://schemas.microsoft.com/office/drawing/2014/main" id="{B0C29FF7-C22C-B177-E66C-3B286D6B88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3" y="3103"/>
                <a:ext cx="88" cy="82"/>
              </a:xfrm>
              <a:custGeom>
                <a:avLst/>
                <a:gdLst>
                  <a:gd name="T0" fmla="*/ 0 w 183"/>
                  <a:gd name="T1" fmla="*/ 0 h 163"/>
                  <a:gd name="T2" fmla="*/ 0 w 183"/>
                  <a:gd name="T3" fmla="*/ 1 h 163"/>
                  <a:gd name="T4" fmla="*/ 0 w 183"/>
                  <a:gd name="T5" fmla="*/ 1 h 163"/>
                  <a:gd name="T6" fmla="*/ 0 w 183"/>
                  <a:gd name="T7" fmla="*/ 1 h 163"/>
                  <a:gd name="T8" fmla="*/ 0 w 183"/>
                  <a:gd name="T9" fmla="*/ 1 h 163"/>
                  <a:gd name="T10" fmla="*/ 0 w 183"/>
                  <a:gd name="T11" fmla="*/ 1 h 163"/>
                  <a:gd name="T12" fmla="*/ 0 w 183"/>
                  <a:gd name="T13" fmla="*/ 1 h 163"/>
                  <a:gd name="T14" fmla="*/ 0 w 183"/>
                  <a:gd name="T15" fmla="*/ 1 h 163"/>
                  <a:gd name="T16" fmla="*/ 0 w 183"/>
                  <a:gd name="T17" fmla="*/ 1 h 163"/>
                  <a:gd name="T18" fmla="*/ 0 w 183"/>
                  <a:gd name="T19" fmla="*/ 1 h 163"/>
                  <a:gd name="T20" fmla="*/ 0 w 183"/>
                  <a:gd name="T21" fmla="*/ 1 h 163"/>
                  <a:gd name="T22" fmla="*/ 0 w 183"/>
                  <a:gd name="T23" fmla="*/ 1 h 163"/>
                  <a:gd name="T24" fmla="*/ 0 w 183"/>
                  <a:gd name="T25" fmla="*/ 1 h 163"/>
                  <a:gd name="T26" fmla="*/ 0 w 183"/>
                  <a:gd name="T27" fmla="*/ 1 h 163"/>
                  <a:gd name="T28" fmla="*/ 0 w 183"/>
                  <a:gd name="T29" fmla="*/ 1 h 163"/>
                  <a:gd name="T30" fmla="*/ 0 w 183"/>
                  <a:gd name="T31" fmla="*/ 1 h 163"/>
                  <a:gd name="T32" fmla="*/ 0 w 183"/>
                  <a:gd name="T33" fmla="*/ 1 h 163"/>
                  <a:gd name="T34" fmla="*/ 0 w 183"/>
                  <a:gd name="T35" fmla="*/ 1 h 163"/>
                  <a:gd name="T36" fmla="*/ 0 w 183"/>
                  <a:gd name="T37" fmla="*/ 1 h 16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3"/>
                  <a:gd name="T58" fmla="*/ 0 h 163"/>
                  <a:gd name="T59" fmla="*/ 183 w 183"/>
                  <a:gd name="T60" fmla="*/ 163 h 16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3" h="163">
                    <a:moveTo>
                      <a:pt x="183" y="0"/>
                    </a:moveTo>
                    <a:lnTo>
                      <a:pt x="164" y="2"/>
                    </a:lnTo>
                    <a:lnTo>
                      <a:pt x="147" y="4"/>
                    </a:lnTo>
                    <a:lnTo>
                      <a:pt x="129" y="7"/>
                    </a:lnTo>
                    <a:lnTo>
                      <a:pt x="112" y="12"/>
                    </a:lnTo>
                    <a:lnTo>
                      <a:pt x="98" y="19"/>
                    </a:lnTo>
                    <a:lnTo>
                      <a:pt x="82" y="27"/>
                    </a:lnTo>
                    <a:lnTo>
                      <a:pt x="69" y="36"/>
                    </a:lnTo>
                    <a:lnTo>
                      <a:pt x="55" y="47"/>
                    </a:lnTo>
                    <a:lnTo>
                      <a:pt x="43" y="58"/>
                    </a:lnTo>
                    <a:lnTo>
                      <a:pt x="32" y="71"/>
                    </a:lnTo>
                    <a:lnTo>
                      <a:pt x="23" y="84"/>
                    </a:lnTo>
                    <a:lnTo>
                      <a:pt x="16" y="98"/>
                    </a:lnTo>
                    <a:lnTo>
                      <a:pt x="9" y="113"/>
                    </a:lnTo>
                    <a:lnTo>
                      <a:pt x="4" y="129"/>
                    </a:lnTo>
                    <a:lnTo>
                      <a:pt x="2" y="144"/>
                    </a:lnTo>
                    <a:lnTo>
                      <a:pt x="1" y="162"/>
                    </a:lnTo>
                    <a:lnTo>
                      <a:pt x="0" y="162"/>
                    </a:lnTo>
                    <a:lnTo>
                      <a:pt x="1" y="163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5902" name="Group 81">
                <a:extLst>
                  <a:ext uri="{FF2B5EF4-FFF2-40B4-BE49-F238E27FC236}">
                    <a16:creationId xmlns:a16="http://schemas.microsoft.com/office/drawing/2014/main" id="{85E3B3F1-1C9B-CBB0-5193-5C50C5694C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7" y="3090"/>
                <a:ext cx="20" cy="33"/>
                <a:chOff x="2171" y="891"/>
                <a:chExt cx="42" cy="66"/>
              </a:xfrm>
            </p:grpSpPr>
            <p:sp>
              <p:nvSpPr>
                <p:cNvPr id="25916" name="Line 82">
                  <a:extLst>
                    <a:ext uri="{FF2B5EF4-FFF2-40B4-BE49-F238E27FC236}">
                      <a16:creationId xmlns:a16="http://schemas.microsoft.com/office/drawing/2014/main" id="{A367F848-C4C8-B65A-5E59-5FEDE3DC5B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183" y="920"/>
                  <a:ext cx="28" cy="3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17" name="Line 83">
                  <a:extLst>
                    <a:ext uri="{FF2B5EF4-FFF2-40B4-BE49-F238E27FC236}">
                      <a16:creationId xmlns:a16="http://schemas.microsoft.com/office/drawing/2014/main" id="{07DF95C2-80E0-B699-FBD7-711380CC06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171" y="891"/>
                  <a:ext cx="42" cy="2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903" name="Group 84">
                <a:extLst>
                  <a:ext uri="{FF2B5EF4-FFF2-40B4-BE49-F238E27FC236}">
                    <a16:creationId xmlns:a16="http://schemas.microsoft.com/office/drawing/2014/main" id="{7652D7D4-2886-6897-DCDD-53AE62DB14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72" y="3168"/>
                <a:ext cx="32" cy="22"/>
                <a:chOff x="1995" y="1046"/>
                <a:chExt cx="66" cy="44"/>
              </a:xfrm>
            </p:grpSpPr>
            <p:sp>
              <p:nvSpPr>
                <p:cNvPr id="25914" name="Line 85">
                  <a:extLst>
                    <a:ext uri="{FF2B5EF4-FFF2-40B4-BE49-F238E27FC236}">
                      <a16:creationId xmlns:a16="http://schemas.microsoft.com/office/drawing/2014/main" id="{3BBB78F8-239E-5453-8BF8-953E449700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19" y="1066"/>
                  <a:ext cx="42" cy="2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15" name="Line 86">
                  <a:extLst>
                    <a:ext uri="{FF2B5EF4-FFF2-40B4-BE49-F238E27FC236}">
                      <a16:creationId xmlns:a16="http://schemas.microsoft.com/office/drawing/2014/main" id="{00037BBC-68BF-B6AB-115E-4E24B9E583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995" y="1046"/>
                  <a:ext cx="25" cy="4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904" name="Freeform 87">
                <a:extLst>
                  <a:ext uri="{FF2B5EF4-FFF2-40B4-BE49-F238E27FC236}">
                    <a16:creationId xmlns:a16="http://schemas.microsoft.com/office/drawing/2014/main" id="{48F44CAE-F075-E3BB-F621-0542B45720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3" y="3103"/>
                <a:ext cx="88" cy="82"/>
              </a:xfrm>
              <a:custGeom>
                <a:avLst/>
                <a:gdLst>
                  <a:gd name="T0" fmla="*/ 0 w 183"/>
                  <a:gd name="T1" fmla="*/ 0 h 163"/>
                  <a:gd name="T2" fmla="*/ 0 w 183"/>
                  <a:gd name="T3" fmla="*/ 1 h 163"/>
                  <a:gd name="T4" fmla="*/ 0 w 183"/>
                  <a:gd name="T5" fmla="*/ 1 h 163"/>
                  <a:gd name="T6" fmla="*/ 0 w 183"/>
                  <a:gd name="T7" fmla="*/ 1 h 163"/>
                  <a:gd name="T8" fmla="*/ 0 w 183"/>
                  <a:gd name="T9" fmla="*/ 1 h 163"/>
                  <a:gd name="T10" fmla="*/ 0 w 183"/>
                  <a:gd name="T11" fmla="*/ 1 h 163"/>
                  <a:gd name="T12" fmla="*/ 0 w 183"/>
                  <a:gd name="T13" fmla="*/ 1 h 163"/>
                  <a:gd name="T14" fmla="*/ 0 w 183"/>
                  <a:gd name="T15" fmla="*/ 1 h 163"/>
                  <a:gd name="T16" fmla="*/ 0 w 183"/>
                  <a:gd name="T17" fmla="*/ 1 h 163"/>
                  <a:gd name="T18" fmla="*/ 0 w 183"/>
                  <a:gd name="T19" fmla="*/ 1 h 163"/>
                  <a:gd name="T20" fmla="*/ 0 w 183"/>
                  <a:gd name="T21" fmla="*/ 1 h 163"/>
                  <a:gd name="T22" fmla="*/ 0 w 183"/>
                  <a:gd name="T23" fmla="*/ 1 h 163"/>
                  <a:gd name="T24" fmla="*/ 0 w 183"/>
                  <a:gd name="T25" fmla="*/ 1 h 163"/>
                  <a:gd name="T26" fmla="*/ 0 w 183"/>
                  <a:gd name="T27" fmla="*/ 1 h 163"/>
                  <a:gd name="T28" fmla="*/ 0 w 183"/>
                  <a:gd name="T29" fmla="*/ 1 h 163"/>
                  <a:gd name="T30" fmla="*/ 0 w 183"/>
                  <a:gd name="T31" fmla="*/ 1 h 163"/>
                  <a:gd name="T32" fmla="*/ 0 w 183"/>
                  <a:gd name="T33" fmla="*/ 1 h 163"/>
                  <a:gd name="T34" fmla="*/ 0 w 183"/>
                  <a:gd name="T35" fmla="*/ 1 h 163"/>
                  <a:gd name="T36" fmla="*/ 0 w 183"/>
                  <a:gd name="T37" fmla="*/ 1 h 16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3"/>
                  <a:gd name="T58" fmla="*/ 0 h 163"/>
                  <a:gd name="T59" fmla="*/ 183 w 183"/>
                  <a:gd name="T60" fmla="*/ 163 h 16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3" h="163">
                    <a:moveTo>
                      <a:pt x="183" y="0"/>
                    </a:moveTo>
                    <a:lnTo>
                      <a:pt x="164" y="2"/>
                    </a:lnTo>
                    <a:lnTo>
                      <a:pt x="147" y="4"/>
                    </a:lnTo>
                    <a:lnTo>
                      <a:pt x="129" y="7"/>
                    </a:lnTo>
                    <a:lnTo>
                      <a:pt x="112" y="12"/>
                    </a:lnTo>
                    <a:lnTo>
                      <a:pt x="98" y="19"/>
                    </a:lnTo>
                    <a:lnTo>
                      <a:pt x="82" y="27"/>
                    </a:lnTo>
                    <a:lnTo>
                      <a:pt x="69" y="36"/>
                    </a:lnTo>
                    <a:lnTo>
                      <a:pt x="55" y="47"/>
                    </a:lnTo>
                    <a:lnTo>
                      <a:pt x="43" y="58"/>
                    </a:lnTo>
                    <a:lnTo>
                      <a:pt x="32" y="71"/>
                    </a:lnTo>
                    <a:lnTo>
                      <a:pt x="23" y="84"/>
                    </a:lnTo>
                    <a:lnTo>
                      <a:pt x="16" y="98"/>
                    </a:lnTo>
                    <a:lnTo>
                      <a:pt x="9" y="113"/>
                    </a:lnTo>
                    <a:lnTo>
                      <a:pt x="4" y="129"/>
                    </a:lnTo>
                    <a:lnTo>
                      <a:pt x="2" y="144"/>
                    </a:lnTo>
                    <a:lnTo>
                      <a:pt x="1" y="162"/>
                    </a:lnTo>
                    <a:lnTo>
                      <a:pt x="0" y="162"/>
                    </a:lnTo>
                    <a:lnTo>
                      <a:pt x="1" y="163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5" name="Line 88">
                <a:extLst>
                  <a:ext uri="{FF2B5EF4-FFF2-40B4-BE49-F238E27FC236}">
                    <a16:creationId xmlns:a16="http://schemas.microsoft.com/office/drawing/2014/main" id="{6F0A5EB0-69D7-9423-84B7-1966489076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63" y="3105"/>
                <a:ext cx="13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6" name="Line 89">
                <a:extLst>
                  <a:ext uri="{FF2B5EF4-FFF2-40B4-BE49-F238E27FC236}">
                    <a16:creationId xmlns:a16="http://schemas.microsoft.com/office/drawing/2014/main" id="{202E6FB0-0837-FB4D-AF42-20C6874684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57" y="3090"/>
                <a:ext cx="20" cy="1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7" name="Line 90">
                <a:extLst>
                  <a:ext uri="{FF2B5EF4-FFF2-40B4-BE49-F238E27FC236}">
                    <a16:creationId xmlns:a16="http://schemas.microsoft.com/office/drawing/2014/main" id="{767DF3AD-C442-F738-DD1B-678301135C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63" y="3105"/>
                <a:ext cx="13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8" name="Line 91">
                <a:extLst>
                  <a:ext uri="{FF2B5EF4-FFF2-40B4-BE49-F238E27FC236}">
                    <a16:creationId xmlns:a16="http://schemas.microsoft.com/office/drawing/2014/main" id="{9995EF4B-5389-D8FB-1575-8664E6A7DD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57" y="3090"/>
                <a:ext cx="20" cy="1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5909" name="Group 92">
                <a:extLst>
                  <a:ext uri="{FF2B5EF4-FFF2-40B4-BE49-F238E27FC236}">
                    <a16:creationId xmlns:a16="http://schemas.microsoft.com/office/drawing/2014/main" id="{10095E0E-F238-650F-D268-41116E0026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72" y="3168"/>
                <a:ext cx="32" cy="22"/>
                <a:chOff x="1995" y="1046"/>
                <a:chExt cx="66" cy="44"/>
              </a:xfrm>
            </p:grpSpPr>
            <p:sp>
              <p:nvSpPr>
                <p:cNvPr id="25910" name="Line 93">
                  <a:extLst>
                    <a:ext uri="{FF2B5EF4-FFF2-40B4-BE49-F238E27FC236}">
                      <a16:creationId xmlns:a16="http://schemas.microsoft.com/office/drawing/2014/main" id="{2AECF095-816D-0751-2288-7E4AFD3076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19" y="1066"/>
                  <a:ext cx="42" cy="2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11" name="Line 94">
                  <a:extLst>
                    <a:ext uri="{FF2B5EF4-FFF2-40B4-BE49-F238E27FC236}">
                      <a16:creationId xmlns:a16="http://schemas.microsoft.com/office/drawing/2014/main" id="{C26A35B2-9DD5-3ACA-F643-36F12DA570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995" y="1046"/>
                  <a:ext cx="25" cy="4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12" name="Line 95">
                  <a:extLst>
                    <a:ext uri="{FF2B5EF4-FFF2-40B4-BE49-F238E27FC236}">
                      <a16:creationId xmlns:a16="http://schemas.microsoft.com/office/drawing/2014/main" id="{0DDFD244-5B02-87FF-913E-EB65C27230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19" y="1066"/>
                  <a:ext cx="42" cy="2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13" name="Line 96">
                  <a:extLst>
                    <a:ext uri="{FF2B5EF4-FFF2-40B4-BE49-F238E27FC236}">
                      <a16:creationId xmlns:a16="http://schemas.microsoft.com/office/drawing/2014/main" id="{BC339260-8893-4FAE-1D38-519F9EA67E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995" y="1046"/>
                  <a:ext cx="25" cy="4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pic>
          <p:nvPicPr>
            <p:cNvPr id="25888" name="Picture 2">
              <a:extLst>
                <a:ext uri="{FF2B5EF4-FFF2-40B4-BE49-F238E27FC236}">
                  <a16:creationId xmlns:a16="http://schemas.microsoft.com/office/drawing/2014/main" id="{6AB85356-699F-747C-F7E0-0D97EE3A64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3342141" y="6172092"/>
              <a:ext cx="273050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26" name="Group 723">
              <a:extLst>
                <a:ext uri="{FF2B5EF4-FFF2-40B4-BE49-F238E27FC236}">
                  <a16:creationId xmlns:a16="http://schemas.microsoft.com/office/drawing/2014/main" id="{4017558D-B470-035D-1FEA-A1719FABD7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785915" y="6177911"/>
              <a:ext cx="152400" cy="540816"/>
              <a:chOff x="2574" y="2166"/>
              <a:chExt cx="96" cy="398"/>
            </a:xfr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p:grpSpPr>
          <p:sp>
            <p:nvSpPr>
              <p:cNvPr id="627" name="Oval 724">
                <a:extLst>
                  <a:ext uri="{FF2B5EF4-FFF2-40B4-BE49-F238E27FC236}">
                    <a16:creationId xmlns:a16="http://schemas.microsoft.com/office/drawing/2014/main" id="{30556333-B03F-0403-69DB-B8C85F2854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9" y="2166"/>
                <a:ext cx="46" cy="53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28" name="Oval 725">
                <a:extLst>
                  <a:ext uri="{FF2B5EF4-FFF2-40B4-BE49-F238E27FC236}">
                    <a16:creationId xmlns:a16="http://schemas.microsoft.com/office/drawing/2014/main" id="{94740BD0-8E47-35A1-C860-BDB5D4B717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4" y="2247"/>
                <a:ext cx="96" cy="11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29" name="Freeform 726">
                <a:extLst>
                  <a:ext uri="{FF2B5EF4-FFF2-40B4-BE49-F238E27FC236}">
                    <a16:creationId xmlns:a16="http://schemas.microsoft.com/office/drawing/2014/main" id="{C15E65F9-F903-5FB2-C565-46390911CA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" y="2339"/>
                <a:ext cx="68" cy="225"/>
              </a:xfrm>
              <a:custGeom>
                <a:avLst/>
                <a:gdLst>
                  <a:gd name="T0" fmla="*/ 0 w 148"/>
                  <a:gd name="T1" fmla="*/ 0 h 426"/>
                  <a:gd name="T2" fmla="*/ 6 w 148"/>
                  <a:gd name="T3" fmla="*/ 0 h 426"/>
                  <a:gd name="T4" fmla="*/ 6 w 148"/>
                  <a:gd name="T5" fmla="*/ 33 h 426"/>
                  <a:gd name="T6" fmla="*/ 1 w 148"/>
                  <a:gd name="T7" fmla="*/ 33 h 426"/>
                  <a:gd name="T8" fmla="*/ 0 w 148"/>
                  <a:gd name="T9" fmla="*/ 0 h 4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"/>
                  <a:gd name="T16" fmla="*/ 0 h 426"/>
                  <a:gd name="T17" fmla="*/ 148 w 148"/>
                  <a:gd name="T18" fmla="*/ 426 h 4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" h="426">
                    <a:moveTo>
                      <a:pt x="0" y="0"/>
                    </a:moveTo>
                    <a:lnTo>
                      <a:pt x="147" y="0"/>
                    </a:lnTo>
                    <a:lnTo>
                      <a:pt x="123" y="425"/>
                    </a:lnTo>
                    <a:lnTo>
                      <a:pt x="21" y="425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30" name="Rectangle 727">
                <a:extLst>
                  <a:ext uri="{FF2B5EF4-FFF2-40B4-BE49-F238E27FC236}">
                    <a16:creationId xmlns:a16="http://schemas.microsoft.com/office/drawing/2014/main" id="{1B9D84A9-69FC-9AC3-48F5-3B108467B4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8" y="2194"/>
                <a:ext cx="47" cy="57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31" name="Rectangle 728">
                <a:extLst>
                  <a:ext uri="{FF2B5EF4-FFF2-40B4-BE49-F238E27FC236}">
                    <a16:creationId xmlns:a16="http://schemas.microsoft.com/office/drawing/2014/main" id="{13B34C3E-E916-1522-42C4-D46DDB371B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0" y="2336"/>
                <a:ext cx="63" cy="9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32" name="Rectangle 729">
                <a:extLst>
                  <a:ext uri="{FF2B5EF4-FFF2-40B4-BE49-F238E27FC236}">
                    <a16:creationId xmlns:a16="http://schemas.microsoft.com/office/drawing/2014/main" id="{63D8CF55-5234-36CF-1B06-C2AE008C37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4" y="2246"/>
                <a:ext cx="35" cy="10"/>
              </a:xfrm>
              <a:prstGeom prst="rect">
                <a:avLst/>
              </a:prstGeom>
              <a:grpFill/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33" name="Rectangle 730">
                <a:extLst>
                  <a:ext uri="{FF2B5EF4-FFF2-40B4-BE49-F238E27FC236}">
                    <a16:creationId xmlns:a16="http://schemas.microsoft.com/office/drawing/2014/main" id="{25738817-C522-97C2-9345-354A5D67F7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3" y="2191"/>
                <a:ext cx="36" cy="5"/>
              </a:xfrm>
              <a:prstGeom prst="rect">
                <a:avLst/>
              </a:prstGeom>
              <a:grpFill/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ea typeface="ＭＳ Ｐゴシック" charset="-128"/>
                </a:endParaRPr>
              </a:p>
            </p:txBody>
          </p:sp>
        </p:grpSp>
      </p:grpSp>
      <p:grpSp>
        <p:nvGrpSpPr>
          <p:cNvPr id="25648" name="Group 8">
            <a:extLst>
              <a:ext uri="{FF2B5EF4-FFF2-40B4-BE49-F238E27FC236}">
                <a16:creationId xmlns:a16="http://schemas.microsoft.com/office/drawing/2014/main" id="{8DA1D18A-FFB1-6E13-4A70-E011E7903559}"/>
              </a:ext>
            </a:extLst>
          </p:cNvPr>
          <p:cNvGrpSpPr>
            <a:grpSpLocks/>
          </p:cNvGrpSpPr>
          <p:nvPr/>
        </p:nvGrpSpPr>
        <p:grpSpPr bwMode="auto">
          <a:xfrm>
            <a:off x="-2250894" y="7139960"/>
            <a:ext cx="609600" cy="1082675"/>
            <a:chOff x="4417695" y="5103157"/>
            <a:chExt cx="609953" cy="1084111"/>
          </a:xfrm>
        </p:grpSpPr>
        <p:sp>
          <p:nvSpPr>
            <p:cNvPr id="25772" name="Freeform 239">
              <a:extLst>
                <a:ext uri="{FF2B5EF4-FFF2-40B4-BE49-F238E27FC236}">
                  <a16:creationId xmlns:a16="http://schemas.microsoft.com/office/drawing/2014/main" id="{EAAF23D9-3DB1-4768-793C-B4D52476FD2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76152" y="5499128"/>
              <a:ext cx="192061" cy="302587"/>
            </a:xfrm>
            <a:custGeom>
              <a:avLst/>
              <a:gdLst>
                <a:gd name="T0" fmla="*/ 0 w 246"/>
                <a:gd name="T1" fmla="*/ 2147483646 h 369"/>
                <a:gd name="T2" fmla="*/ 0 w 246"/>
                <a:gd name="T3" fmla="*/ 2147483646 h 369"/>
                <a:gd name="T4" fmla="*/ 0 w 246"/>
                <a:gd name="T5" fmla="*/ 2147483646 h 369"/>
                <a:gd name="T6" fmla="*/ 0 w 246"/>
                <a:gd name="T7" fmla="*/ 0 h 369"/>
                <a:gd name="T8" fmla="*/ 0 w 246"/>
                <a:gd name="T9" fmla="*/ 2147483646 h 3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369"/>
                <a:gd name="T17" fmla="*/ 246 w 246"/>
                <a:gd name="T18" fmla="*/ 369 h 3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369">
                  <a:moveTo>
                    <a:pt x="0" y="8"/>
                  </a:moveTo>
                  <a:lnTo>
                    <a:pt x="234" y="369"/>
                  </a:lnTo>
                  <a:lnTo>
                    <a:pt x="246" y="362"/>
                  </a:lnTo>
                  <a:lnTo>
                    <a:pt x="1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3" name="Freeform 240">
              <a:extLst>
                <a:ext uri="{FF2B5EF4-FFF2-40B4-BE49-F238E27FC236}">
                  <a16:creationId xmlns:a16="http://schemas.microsoft.com/office/drawing/2014/main" id="{C2B4D70A-4B6B-5494-6FDB-D2C26E4022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50309" y="5613004"/>
              <a:ext cx="196944" cy="309094"/>
            </a:xfrm>
            <a:custGeom>
              <a:avLst/>
              <a:gdLst>
                <a:gd name="T0" fmla="*/ 0 w 250"/>
                <a:gd name="T1" fmla="*/ 2147483646 h 376"/>
                <a:gd name="T2" fmla="*/ 0 w 250"/>
                <a:gd name="T3" fmla="*/ 2147483646 h 376"/>
                <a:gd name="T4" fmla="*/ 0 w 250"/>
                <a:gd name="T5" fmla="*/ 2147483646 h 376"/>
                <a:gd name="T6" fmla="*/ 0 w 250"/>
                <a:gd name="T7" fmla="*/ 0 h 376"/>
                <a:gd name="T8" fmla="*/ 0 w 250"/>
                <a:gd name="T9" fmla="*/ 2147483646 h 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376"/>
                <a:gd name="T17" fmla="*/ 250 w 250"/>
                <a:gd name="T18" fmla="*/ 376 h 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376">
                  <a:moveTo>
                    <a:pt x="0" y="7"/>
                  </a:moveTo>
                  <a:lnTo>
                    <a:pt x="238" y="376"/>
                  </a:lnTo>
                  <a:lnTo>
                    <a:pt x="250" y="369"/>
                  </a:lnTo>
                  <a:lnTo>
                    <a:pt x="11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4" name="Freeform 241">
              <a:extLst>
                <a:ext uri="{FF2B5EF4-FFF2-40B4-BE49-F238E27FC236}">
                  <a16:creationId xmlns:a16="http://schemas.microsoft.com/office/drawing/2014/main" id="{D875410F-4BBD-EB0C-8300-5079CF1415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2886" y="5422668"/>
              <a:ext cx="322272" cy="432731"/>
            </a:xfrm>
            <a:custGeom>
              <a:avLst/>
              <a:gdLst>
                <a:gd name="T0" fmla="*/ 0 w 410"/>
                <a:gd name="T1" fmla="*/ 0 h 526"/>
                <a:gd name="T2" fmla="*/ 0 w 410"/>
                <a:gd name="T3" fmla="*/ 2147483646 h 526"/>
                <a:gd name="T4" fmla="*/ 0 w 410"/>
                <a:gd name="T5" fmla="*/ 2147483646 h 526"/>
                <a:gd name="T6" fmla="*/ 0 w 410"/>
                <a:gd name="T7" fmla="*/ 2147483646 h 526"/>
                <a:gd name="T8" fmla="*/ 0 w 410"/>
                <a:gd name="T9" fmla="*/ 2147483646 h 526"/>
                <a:gd name="T10" fmla="*/ 0 w 410"/>
                <a:gd name="T11" fmla="*/ 2147483646 h 526"/>
                <a:gd name="T12" fmla="*/ 0 w 410"/>
                <a:gd name="T13" fmla="*/ 2147483646 h 526"/>
                <a:gd name="T14" fmla="*/ 0 w 410"/>
                <a:gd name="T15" fmla="*/ 2147483646 h 526"/>
                <a:gd name="T16" fmla="*/ 0 w 410"/>
                <a:gd name="T17" fmla="*/ 2147483646 h 526"/>
                <a:gd name="T18" fmla="*/ 0 w 410"/>
                <a:gd name="T19" fmla="*/ 2147483646 h 526"/>
                <a:gd name="T20" fmla="*/ 0 w 410"/>
                <a:gd name="T21" fmla="*/ 2147483646 h 526"/>
                <a:gd name="T22" fmla="*/ 0 w 410"/>
                <a:gd name="T23" fmla="*/ 2147483646 h 526"/>
                <a:gd name="T24" fmla="*/ 0 w 410"/>
                <a:gd name="T25" fmla="*/ 0 h 5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0"/>
                <a:gd name="T40" fmla="*/ 0 h 526"/>
                <a:gd name="T41" fmla="*/ 410 w 410"/>
                <a:gd name="T42" fmla="*/ 526 h 5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0" h="526">
                  <a:moveTo>
                    <a:pt x="85" y="0"/>
                  </a:moveTo>
                  <a:lnTo>
                    <a:pt x="0" y="57"/>
                  </a:lnTo>
                  <a:lnTo>
                    <a:pt x="63" y="143"/>
                  </a:lnTo>
                  <a:lnTo>
                    <a:pt x="11" y="177"/>
                  </a:lnTo>
                  <a:lnTo>
                    <a:pt x="0" y="217"/>
                  </a:lnTo>
                  <a:lnTo>
                    <a:pt x="154" y="457"/>
                  </a:lnTo>
                  <a:lnTo>
                    <a:pt x="251" y="526"/>
                  </a:lnTo>
                  <a:lnTo>
                    <a:pt x="410" y="423"/>
                  </a:lnTo>
                  <a:lnTo>
                    <a:pt x="399" y="309"/>
                  </a:lnTo>
                  <a:lnTo>
                    <a:pt x="239" y="57"/>
                  </a:lnTo>
                  <a:lnTo>
                    <a:pt x="194" y="52"/>
                  </a:lnTo>
                  <a:lnTo>
                    <a:pt x="142" y="86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CC99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75" name="Freeform 242">
              <a:extLst>
                <a:ext uri="{FF2B5EF4-FFF2-40B4-BE49-F238E27FC236}">
                  <a16:creationId xmlns:a16="http://schemas.microsoft.com/office/drawing/2014/main" id="{EB646747-C5EF-5168-2FC0-D4515E8AE10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79408" y="5780566"/>
              <a:ext cx="188806" cy="138279"/>
            </a:xfrm>
            <a:custGeom>
              <a:avLst/>
              <a:gdLst>
                <a:gd name="T0" fmla="*/ 0 w 242"/>
                <a:gd name="T1" fmla="*/ 2147483646 h 169"/>
                <a:gd name="T2" fmla="*/ 0 w 242"/>
                <a:gd name="T3" fmla="*/ 2147483646 h 169"/>
                <a:gd name="T4" fmla="*/ 0 w 242"/>
                <a:gd name="T5" fmla="*/ 2147483646 h 169"/>
                <a:gd name="T6" fmla="*/ 0 w 242"/>
                <a:gd name="T7" fmla="*/ 0 h 169"/>
                <a:gd name="T8" fmla="*/ 0 w 242"/>
                <a:gd name="T9" fmla="*/ 2147483646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2"/>
                <a:gd name="T16" fmla="*/ 0 h 169"/>
                <a:gd name="T17" fmla="*/ 242 w 242"/>
                <a:gd name="T18" fmla="*/ 169 h 1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2" h="169">
                  <a:moveTo>
                    <a:pt x="242" y="23"/>
                  </a:moveTo>
                  <a:lnTo>
                    <a:pt x="15" y="169"/>
                  </a:lnTo>
                  <a:lnTo>
                    <a:pt x="0" y="146"/>
                  </a:lnTo>
                  <a:lnTo>
                    <a:pt x="227" y="0"/>
                  </a:lnTo>
                  <a:lnTo>
                    <a:pt x="242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6" name="Freeform 243">
              <a:extLst>
                <a:ext uri="{FF2B5EF4-FFF2-40B4-BE49-F238E27FC236}">
                  <a16:creationId xmlns:a16="http://schemas.microsoft.com/office/drawing/2014/main" id="{D02F7E38-BF54-5991-6AA3-11ECC9D3B95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0345" y="5850518"/>
              <a:ext cx="131838" cy="206605"/>
            </a:xfrm>
            <a:custGeom>
              <a:avLst/>
              <a:gdLst>
                <a:gd name="T0" fmla="*/ 0 w 169"/>
                <a:gd name="T1" fmla="*/ 2147483646 h 253"/>
                <a:gd name="T2" fmla="*/ 0 w 169"/>
                <a:gd name="T3" fmla="*/ 2147483646 h 253"/>
                <a:gd name="T4" fmla="*/ 0 w 169"/>
                <a:gd name="T5" fmla="*/ 2147483646 h 253"/>
                <a:gd name="T6" fmla="*/ 0 w 169"/>
                <a:gd name="T7" fmla="*/ 0 h 253"/>
                <a:gd name="T8" fmla="*/ 0 w 169"/>
                <a:gd name="T9" fmla="*/ 2147483646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53"/>
                <a:gd name="T17" fmla="*/ 169 w 169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53">
                  <a:moveTo>
                    <a:pt x="0" y="8"/>
                  </a:moveTo>
                  <a:lnTo>
                    <a:pt x="157" y="253"/>
                  </a:lnTo>
                  <a:lnTo>
                    <a:pt x="169" y="246"/>
                  </a:lnTo>
                  <a:lnTo>
                    <a:pt x="1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7" name="Freeform 244">
              <a:extLst>
                <a:ext uri="{FF2B5EF4-FFF2-40B4-BE49-F238E27FC236}">
                  <a16:creationId xmlns:a16="http://schemas.microsoft.com/office/drawing/2014/main" id="{3029E9C0-D801-B0DD-3C24-DC2DAB1DFC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15930" y="6011573"/>
              <a:ext cx="73244" cy="71580"/>
            </a:xfrm>
            <a:custGeom>
              <a:avLst/>
              <a:gdLst>
                <a:gd name="T0" fmla="*/ 0 w 93"/>
                <a:gd name="T1" fmla="*/ 2147483646 h 88"/>
                <a:gd name="T2" fmla="*/ 0 w 93"/>
                <a:gd name="T3" fmla="*/ 2147483646 h 88"/>
                <a:gd name="T4" fmla="*/ 0 w 93"/>
                <a:gd name="T5" fmla="*/ 2147483646 h 88"/>
                <a:gd name="T6" fmla="*/ 0 w 93"/>
                <a:gd name="T7" fmla="*/ 0 h 88"/>
                <a:gd name="T8" fmla="*/ 0 w 93"/>
                <a:gd name="T9" fmla="*/ 2147483646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88"/>
                <a:gd name="T17" fmla="*/ 93 w 93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88">
                  <a:moveTo>
                    <a:pt x="93" y="50"/>
                  </a:moveTo>
                  <a:lnTo>
                    <a:pt x="35" y="88"/>
                  </a:lnTo>
                  <a:lnTo>
                    <a:pt x="0" y="38"/>
                  </a:lnTo>
                  <a:lnTo>
                    <a:pt x="58" y="0"/>
                  </a:lnTo>
                  <a:lnTo>
                    <a:pt x="93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8" name="Rectangle 245">
              <a:extLst>
                <a:ext uri="{FF2B5EF4-FFF2-40B4-BE49-F238E27FC236}">
                  <a16:creationId xmlns:a16="http://schemas.microsoft.com/office/drawing/2014/main" id="{62C16442-38A7-3F97-2BD9-4D8B356E90E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585918" y="6161239"/>
              <a:ext cx="216475" cy="260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779" name="Rectangle 247">
              <a:extLst>
                <a:ext uri="{FF2B5EF4-FFF2-40B4-BE49-F238E27FC236}">
                  <a16:creationId xmlns:a16="http://schemas.microsoft.com/office/drawing/2014/main" id="{D2D60C19-2089-A269-87A1-F42F374F783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678693" y="5847265"/>
              <a:ext cx="24415" cy="270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780" name="Freeform 248">
              <a:extLst>
                <a:ext uri="{FF2B5EF4-FFF2-40B4-BE49-F238E27FC236}">
                  <a16:creationId xmlns:a16="http://schemas.microsoft.com/office/drawing/2014/main" id="{E3DF663F-1D3B-96B0-3B1B-F5B0EA6B4E5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56820" y="6109181"/>
              <a:ext cx="32553" cy="58565"/>
            </a:xfrm>
            <a:custGeom>
              <a:avLst/>
              <a:gdLst>
                <a:gd name="T0" fmla="*/ 0 w 42"/>
                <a:gd name="T1" fmla="*/ 0 h 73"/>
                <a:gd name="T2" fmla="*/ 0 w 42"/>
                <a:gd name="T3" fmla="*/ 0 h 73"/>
                <a:gd name="T4" fmla="*/ 0 w 42"/>
                <a:gd name="T5" fmla="*/ 0 h 73"/>
                <a:gd name="T6" fmla="*/ 0 w 42"/>
                <a:gd name="T7" fmla="*/ 0 h 73"/>
                <a:gd name="T8" fmla="*/ 0 w 42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73"/>
                <a:gd name="T17" fmla="*/ 42 w 42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73">
                  <a:moveTo>
                    <a:pt x="42" y="4"/>
                  </a:moveTo>
                  <a:lnTo>
                    <a:pt x="11" y="73"/>
                  </a:lnTo>
                  <a:lnTo>
                    <a:pt x="0" y="69"/>
                  </a:lnTo>
                  <a:lnTo>
                    <a:pt x="31" y="0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1" name="Freeform 249">
              <a:extLst>
                <a:ext uri="{FF2B5EF4-FFF2-40B4-BE49-F238E27FC236}">
                  <a16:creationId xmlns:a16="http://schemas.microsoft.com/office/drawing/2014/main" id="{86FC0D10-008D-50B0-6A2C-F8418BDD5E9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85918" y="6115688"/>
              <a:ext cx="32553" cy="52058"/>
            </a:xfrm>
            <a:custGeom>
              <a:avLst/>
              <a:gdLst>
                <a:gd name="T0" fmla="*/ 0 w 42"/>
                <a:gd name="T1" fmla="*/ 0 h 65"/>
                <a:gd name="T2" fmla="*/ 0 w 42"/>
                <a:gd name="T3" fmla="*/ 0 h 65"/>
                <a:gd name="T4" fmla="*/ 0 w 42"/>
                <a:gd name="T5" fmla="*/ 0 h 65"/>
                <a:gd name="T6" fmla="*/ 0 w 42"/>
                <a:gd name="T7" fmla="*/ 0 h 65"/>
                <a:gd name="T8" fmla="*/ 0 w 42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65"/>
                <a:gd name="T17" fmla="*/ 42 w 42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65">
                  <a:moveTo>
                    <a:pt x="0" y="3"/>
                  </a:moveTo>
                  <a:lnTo>
                    <a:pt x="31" y="65"/>
                  </a:lnTo>
                  <a:lnTo>
                    <a:pt x="42" y="61"/>
                  </a:lnTo>
                  <a:lnTo>
                    <a:pt x="1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2" name="Rectangle 250">
              <a:extLst>
                <a:ext uri="{FF2B5EF4-FFF2-40B4-BE49-F238E27FC236}">
                  <a16:creationId xmlns:a16="http://schemas.microsoft.com/office/drawing/2014/main" id="{3E9C14A4-1C3B-4A70-7DA9-BFACDAE06EC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610333" y="6112435"/>
              <a:ext cx="152998" cy="113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25783" name="Picture 2" descr="NSF.wmf                                                        00000002mwm wip2                       7A73D765:">
              <a:extLst>
                <a:ext uri="{FF2B5EF4-FFF2-40B4-BE49-F238E27FC236}">
                  <a16:creationId xmlns:a16="http://schemas.microsoft.com/office/drawing/2014/main" id="{4B2231CA-1905-7E67-66F3-39A861EC5B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81145" y="5516968"/>
              <a:ext cx="283053" cy="609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784" name="Group 2">
              <a:extLst>
                <a:ext uri="{FF2B5EF4-FFF2-40B4-BE49-F238E27FC236}">
                  <a16:creationId xmlns:a16="http://schemas.microsoft.com/office/drawing/2014/main" id="{042C6698-271E-86DE-1852-6EB4C309A7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9661" y="5103157"/>
              <a:ext cx="448988" cy="408281"/>
              <a:chOff x="5572320" y="5675424"/>
              <a:chExt cx="448988" cy="408281"/>
            </a:xfrm>
          </p:grpSpPr>
          <p:sp>
            <p:nvSpPr>
              <p:cNvPr id="25785" name="Freeform 650">
                <a:extLst>
                  <a:ext uri="{FF2B5EF4-FFF2-40B4-BE49-F238E27FC236}">
                    <a16:creationId xmlns:a16="http://schemas.microsoft.com/office/drawing/2014/main" id="{0D7D1214-2BAD-BC25-5094-E8DB365750E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631321" y="5696864"/>
                <a:ext cx="245603" cy="386841"/>
              </a:xfrm>
              <a:custGeom>
                <a:avLst/>
                <a:gdLst>
                  <a:gd name="T0" fmla="*/ 2147483646 w 147"/>
                  <a:gd name="T1" fmla="*/ 2147483646 h 329"/>
                  <a:gd name="T2" fmla="*/ 2147483646 w 147"/>
                  <a:gd name="T3" fmla="*/ 2147483646 h 329"/>
                  <a:gd name="T4" fmla="*/ 2147483646 w 147"/>
                  <a:gd name="T5" fmla="*/ 0 h 329"/>
                  <a:gd name="T6" fmla="*/ 0 60000 65536"/>
                  <a:gd name="T7" fmla="*/ 0 60000 65536"/>
                  <a:gd name="T8" fmla="*/ 0 60000 65536"/>
                  <a:gd name="T9" fmla="*/ 0 w 147"/>
                  <a:gd name="T10" fmla="*/ 0 h 329"/>
                  <a:gd name="T11" fmla="*/ 147 w 147"/>
                  <a:gd name="T12" fmla="*/ 329 h 3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7" h="329">
                    <a:moveTo>
                      <a:pt x="63" y="329"/>
                    </a:moveTo>
                    <a:cubicBezTo>
                      <a:pt x="56" y="299"/>
                      <a:pt x="0" y="236"/>
                      <a:pt x="21" y="149"/>
                    </a:cubicBezTo>
                    <a:cubicBezTo>
                      <a:pt x="54" y="26"/>
                      <a:pt x="121" y="31"/>
                      <a:pt x="147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6" name="Freeform 650">
                <a:extLst>
                  <a:ext uri="{FF2B5EF4-FFF2-40B4-BE49-F238E27FC236}">
                    <a16:creationId xmlns:a16="http://schemas.microsoft.com/office/drawing/2014/main" id="{DC6247C4-5F29-E92B-867C-2382675EF0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8031" y="5675424"/>
                <a:ext cx="183012" cy="337528"/>
              </a:xfrm>
              <a:custGeom>
                <a:avLst/>
                <a:gdLst>
                  <a:gd name="T0" fmla="*/ 2147483646 w 147"/>
                  <a:gd name="T1" fmla="*/ 2147483646 h 329"/>
                  <a:gd name="T2" fmla="*/ 2147483646 w 147"/>
                  <a:gd name="T3" fmla="*/ 2147483646 h 329"/>
                  <a:gd name="T4" fmla="*/ 2147483646 w 147"/>
                  <a:gd name="T5" fmla="*/ 0 h 329"/>
                  <a:gd name="T6" fmla="*/ 0 60000 65536"/>
                  <a:gd name="T7" fmla="*/ 0 60000 65536"/>
                  <a:gd name="T8" fmla="*/ 0 60000 65536"/>
                  <a:gd name="T9" fmla="*/ 0 w 147"/>
                  <a:gd name="T10" fmla="*/ 0 h 329"/>
                  <a:gd name="T11" fmla="*/ 147 w 147"/>
                  <a:gd name="T12" fmla="*/ 329 h 3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7" h="329">
                    <a:moveTo>
                      <a:pt x="63" y="329"/>
                    </a:moveTo>
                    <a:cubicBezTo>
                      <a:pt x="56" y="299"/>
                      <a:pt x="0" y="236"/>
                      <a:pt x="21" y="149"/>
                    </a:cubicBezTo>
                    <a:cubicBezTo>
                      <a:pt x="54" y="26"/>
                      <a:pt x="121" y="31"/>
                      <a:pt x="147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7" name="Freeform 650">
                <a:extLst>
                  <a:ext uri="{FF2B5EF4-FFF2-40B4-BE49-F238E27FC236}">
                    <a16:creationId xmlns:a16="http://schemas.microsoft.com/office/drawing/2014/main" id="{4FE3E757-F26B-F9EC-48BA-09B5CBBF3E0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830284" flipH="1">
                <a:off x="5733839" y="5643575"/>
                <a:ext cx="125950" cy="448988"/>
              </a:xfrm>
              <a:custGeom>
                <a:avLst/>
                <a:gdLst>
                  <a:gd name="T0" fmla="*/ 2147483646 w 147"/>
                  <a:gd name="T1" fmla="*/ 2147483646 h 329"/>
                  <a:gd name="T2" fmla="*/ 2147483646 w 147"/>
                  <a:gd name="T3" fmla="*/ 2147483646 h 329"/>
                  <a:gd name="T4" fmla="*/ 2147483646 w 147"/>
                  <a:gd name="T5" fmla="*/ 0 h 329"/>
                  <a:gd name="T6" fmla="*/ 0 60000 65536"/>
                  <a:gd name="T7" fmla="*/ 0 60000 65536"/>
                  <a:gd name="T8" fmla="*/ 0 60000 65536"/>
                  <a:gd name="T9" fmla="*/ 0 w 147"/>
                  <a:gd name="T10" fmla="*/ 0 h 329"/>
                  <a:gd name="T11" fmla="*/ 147 w 147"/>
                  <a:gd name="T12" fmla="*/ 329 h 3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7" h="329">
                    <a:moveTo>
                      <a:pt x="63" y="329"/>
                    </a:moveTo>
                    <a:cubicBezTo>
                      <a:pt x="56" y="299"/>
                      <a:pt x="0" y="236"/>
                      <a:pt x="21" y="149"/>
                    </a:cubicBezTo>
                    <a:cubicBezTo>
                      <a:pt x="54" y="26"/>
                      <a:pt x="121" y="31"/>
                      <a:pt x="147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5653" name="Group 33">
            <a:extLst>
              <a:ext uri="{FF2B5EF4-FFF2-40B4-BE49-F238E27FC236}">
                <a16:creationId xmlns:a16="http://schemas.microsoft.com/office/drawing/2014/main" id="{AD36AA11-27F1-39FD-A014-92B9CA8B9E43}"/>
              </a:ext>
            </a:extLst>
          </p:cNvPr>
          <p:cNvGrpSpPr>
            <a:grpSpLocks/>
          </p:cNvGrpSpPr>
          <p:nvPr/>
        </p:nvGrpSpPr>
        <p:grpSpPr bwMode="auto">
          <a:xfrm>
            <a:off x="-1476018" y="7229607"/>
            <a:ext cx="762000" cy="854075"/>
            <a:chOff x="-4724400" y="4146468"/>
            <a:chExt cx="762169" cy="854075"/>
          </a:xfrm>
        </p:grpSpPr>
        <p:sp>
          <p:nvSpPr>
            <p:cNvPr id="25720" name="Freeform 239">
              <a:extLst>
                <a:ext uri="{FF2B5EF4-FFF2-40B4-BE49-F238E27FC236}">
                  <a16:creationId xmlns:a16="http://schemas.microsoft.com/office/drawing/2014/main" id="{4DC8EFC8-115E-1A1B-B6FF-AFB7DCC627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4565992" y="4312403"/>
              <a:ext cx="192002" cy="302587"/>
            </a:xfrm>
            <a:custGeom>
              <a:avLst/>
              <a:gdLst>
                <a:gd name="T0" fmla="*/ 0 w 246"/>
                <a:gd name="T1" fmla="*/ 2147483646 h 369"/>
                <a:gd name="T2" fmla="*/ 0 w 246"/>
                <a:gd name="T3" fmla="*/ 2147483646 h 369"/>
                <a:gd name="T4" fmla="*/ 0 w 246"/>
                <a:gd name="T5" fmla="*/ 2147483646 h 369"/>
                <a:gd name="T6" fmla="*/ 0 w 246"/>
                <a:gd name="T7" fmla="*/ 0 h 369"/>
                <a:gd name="T8" fmla="*/ 0 w 246"/>
                <a:gd name="T9" fmla="*/ 2147483646 h 3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369"/>
                <a:gd name="T17" fmla="*/ 246 w 246"/>
                <a:gd name="T18" fmla="*/ 369 h 3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369">
                  <a:moveTo>
                    <a:pt x="0" y="8"/>
                  </a:moveTo>
                  <a:lnTo>
                    <a:pt x="234" y="369"/>
                  </a:lnTo>
                  <a:lnTo>
                    <a:pt x="246" y="362"/>
                  </a:lnTo>
                  <a:lnTo>
                    <a:pt x="1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1" name="Freeform 240">
              <a:extLst>
                <a:ext uri="{FF2B5EF4-FFF2-40B4-BE49-F238E27FC236}">
                  <a16:creationId xmlns:a16="http://schemas.microsoft.com/office/drawing/2014/main" id="{CAA30C20-B814-EA8B-BAC6-7B2F1C4A634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4391889" y="4426279"/>
              <a:ext cx="196883" cy="309094"/>
            </a:xfrm>
            <a:custGeom>
              <a:avLst/>
              <a:gdLst>
                <a:gd name="T0" fmla="*/ 0 w 250"/>
                <a:gd name="T1" fmla="*/ 2147483646 h 376"/>
                <a:gd name="T2" fmla="*/ 0 w 250"/>
                <a:gd name="T3" fmla="*/ 2147483646 h 376"/>
                <a:gd name="T4" fmla="*/ 0 w 250"/>
                <a:gd name="T5" fmla="*/ 2147483646 h 376"/>
                <a:gd name="T6" fmla="*/ 0 w 250"/>
                <a:gd name="T7" fmla="*/ 0 h 376"/>
                <a:gd name="T8" fmla="*/ 0 w 250"/>
                <a:gd name="T9" fmla="*/ 2147483646 h 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376"/>
                <a:gd name="T17" fmla="*/ 250 w 250"/>
                <a:gd name="T18" fmla="*/ 376 h 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376">
                  <a:moveTo>
                    <a:pt x="0" y="7"/>
                  </a:moveTo>
                  <a:lnTo>
                    <a:pt x="238" y="376"/>
                  </a:lnTo>
                  <a:lnTo>
                    <a:pt x="250" y="369"/>
                  </a:lnTo>
                  <a:lnTo>
                    <a:pt x="11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2" name="Freeform 241">
              <a:extLst>
                <a:ext uri="{FF2B5EF4-FFF2-40B4-BE49-F238E27FC236}">
                  <a16:creationId xmlns:a16="http://schemas.microsoft.com/office/drawing/2014/main" id="{88DB1BD5-6C9D-738C-5B20-FE0CC32BD0E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4499278" y="4235943"/>
              <a:ext cx="322173" cy="432731"/>
            </a:xfrm>
            <a:custGeom>
              <a:avLst/>
              <a:gdLst>
                <a:gd name="T0" fmla="*/ 0 w 410"/>
                <a:gd name="T1" fmla="*/ 0 h 526"/>
                <a:gd name="T2" fmla="*/ 0 w 410"/>
                <a:gd name="T3" fmla="*/ 2147483646 h 526"/>
                <a:gd name="T4" fmla="*/ 0 w 410"/>
                <a:gd name="T5" fmla="*/ 2147483646 h 526"/>
                <a:gd name="T6" fmla="*/ 0 w 410"/>
                <a:gd name="T7" fmla="*/ 2147483646 h 526"/>
                <a:gd name="T8" fmla="*/ 0 w 410"/>
                <a:gd name="T9" fmla="*/ 2147483646 h 526"/>
                <a:gd name="T10" fmla="*/ 0 w 410"/>
                <a:gd name="T11" fmla="*/ 2147483646 h 526"/>
                <a:gd name="T12" fmla="*/ 0 w 410"/>
                <a:gd name="T13" fmla="*/ 2147483646 h 526"/>
                <a:gd name="T14" fmla="*/ 0 w 410"/>
                <a:gd name="T15" fmla="*/ 2147483646 h 526"/>
                <a:gd name="T16" fmla="*/ 0 w 410"/>
                <a:gd name="T17" fmla="*/ 2147483646 h 526"/>
                <a:gd name="T18" fmla="*/ 0 w 410"/>
                <a:gd name="T19" fmla="*/ 2147483646 h 526"/>
                <a:gd name="T20" fmla="*/ 0 w 410"/>
                <a:gd name="T21" fmla="*/ 2147483646 h 526"/>
                <a:gd name="T22" fmla="*/ 0 w 410"/>
                <a:gd name="T23" fmla="*/ 2147483646 h 526"/>
                <a:gd name="T24" fmla="*/ 0 w 410"/>
                <a:gd name="T25" fmla="*/ 0 h 5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0"/>
                <a:gd name="T40" fmla="*/ 0 h 526"/>
                <a:gd name="T41" fmla="*/ 410 w 410"/>
                <a:gd name="T42" fmla="*/ 526 h 5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0" h="526">
                  <a:moveTo>
                    <a:pt x="85" y="0"/>
                  </a:moveTo>
                  <a:lnTo>
                    <a:pt x="0" y="57"/>
                  </a:lnTo>
                  <a:lnTo>
                    <a:pt x="63" y="143"/>
                  </a:lnTo>
                  <a:lnTo>
                    <a:pt x="11" y="177"/>
                  </a:lnTo>
                  <a:lnTo>
                    <a:pt x="0" y="217"/>
                  </a:lnTo>
                  <a:lnTo>
                    <a:pt x="154" y="457"/>
                  </a:lnTo>
                  <a:lnTo>
                    <a:pt x="251" y="526"/>
                  </a:lnTo>
                  <a:lnTo>
                    <a:pt x="410" y="423"/>
                  </a:lnTo>
                  <a:lnTo>
                    <a:pt x="399" y="309"/>
                  </a:lnTo>
                  <a:lnTo>
                    <a:pt x="239" y="57"/>
                  </a:lnTo>
                  <a:lnTo>
                    <a:pt x="194" y="52"/>
                  </a:lnTo>
                  <a:lnTo>
                    <a:pt x="142" y="86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CC99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23" name="Freeform 242">
              <a:extLst>
                <a:ext uri="{FF2B5EF4-FFF2-40B4-BE49-F238E27FC236}">
                  <a16:creationId xmlns:a16="http://schemas.microsoft.com/office/drawing/2014/main" id="{E8FE24F0-8D65-F14C-4643-47270F6B1E5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4562737" y="4593841"/>
              <a:ext cx="188748" cy="138279"/>
            </a:xfrm>
            <a:custGeom>
              <a:avLst/>
              <a:gdLst>
                <a:gd name="T0" fmla="*/ 0 w 242"/>
                <a:gd name="T1" fmla="*/ 2147483646 h 169"/>
                <a:gd name="T2" fmla="*/ 0 w 242"/>
                <a:gd name="T3" fmla="*/ 2147483646 h 169"/>
                <a:gd name="T4" fmla="*/ 0 w 242"/>
                <a:gd name="T5" fmla="*/ 2147483646 h 169"/>
                <a:gd name="T6" fmla="*/ 0 w 242"/>
                <a:gd name="T7" fmla="*/ 0 h 169"/>
                <a:gd name="T8" fmla="*/ 0 w 242"/>
                <a:gd name="T9" fmla="*/ 2147483646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2"/>
                <a:gd name="T16" fmla="*/ 0 h 169"/>
                <a:gd name="T17" fmla="*/ 242 w 242"/>
                <a:gd name="T18" fmla="*/ 169 h 1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2" h="169">
                  <a:moveTo>
                    <a:pt x="242" y="23"/>
                  </a:moveTo>
                  <a:lnTo>
                    <a:pt x="15" y="169"/>
                  </a:lnTo>
                  <a:lnTo>
                    <a:pt x="0" y="146"/>
                  </a:lnTo>
                  <a:lnTo>
                    <a:pt x="227" y="0"/>
                  </a:lnTo>
                  <a:lnTo>
                    <a:pt x="242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4" name="Freeform 243">
              <a:extLst>
                <a:ext uri="{FF2B5EF4-FFF2-40B4-BE49-F238E27FC236}">
                  <a16:creationId xmlns:a16="http://schemas.microsoft.com/office/drawing/2014/main" id="{D099ABE9-E76F-F941-6015-8D1F867FE3C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4601788" y="4663793"/>
              <a:ext cx="131797" cy="206605"/>
            </a:xfrm>
            <a:custGeom>
              <a:avLst/>
              <a:gdLst>
                <a:gd name="T0" fmla="*/ 0 w 169"/>
                <a:gd name="T1" fmla="*/ 2147483646 h 253"/>
                <a:gd name="T2" fmla="*/ 0 w 169"/>
                <a:gd name="T3" fmla="*/ 2147483646 h 253"/>
                <a:gd name="T4" fmla="*/ 0 w 169"/>
                <a:gd name="T5" fmla="*/ 2147483646 h 253"/>
                <a:gd name="T6" fmla="*/ 0 w 169"/>
                <a:gd name="T7" fmla="*/ 0 h 253"/>
                <a:gd name="T8" fmla="*/ 0 w 169"/>
                <a:gd name="T9" fmla="*/ 2147483646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53"/>
                <a:gd name="T17" fmla="*/ 169 w 169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53">
                  <a:moveTo>
                    <a:pt x="0" y="8"/>
                  </a:moveTo>
                  <a:lnTo>
                    <a:pt x="157" y="253"/>
                  </a:lnTo>
                  <a:lnTo>
                    <a:pt x="169" y="246"/>
                  </a:lnTo>
                  <a:lnTo>
                    <a:pt x="1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5" name="Freeform 244">
              <a:extLst>
                <a:ext uri="{FF2B5EF4-FFF2-40B4-BE49-F238E27FC236}">
                  <a16:creationId xmlns:a16="http://schemas.microsoft.com/office/drawing/2014/main" id="{7DCBAAC8-02B4-446A-0E81-1DDAF0525F3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4626195" y="4824848"/>
              <a:ext cx="73221" cy="71580"/>
            </a:xfrm>
            <a:custGeom>
              <a:avLst/>
              <a:gdLst>
                <a:gd name="T0" fmla="*/ 0 w 93"/>
                <a:gd name="T1" fmla="*/ 2147483646 h 88"/>
                <a:gd name="T2" fmla="*/ 0 w 93"/>
                <a:gd name="T3" fmla="*/ 2147483646 h 88"/>
                <a:gd name="T4" fmla="*/ 0 w 93"/>
                <a:gd name="T5" fmla="*/ 2147483646 h 88"/>
                <a:gd name="T6" fmla="*/ 0 w 93"/>
                <a:gd name="T7" fmla="*/ 0 h 88"/>
                <a:gd name="T8" fmla="*/ 0 w 93"/>
                <a:gd name="T9" fmla="*/ 2147483646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88"/>
                <a:gd name="T17" fmla="*/ 93 w 93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88">
                  <a:moveTo>
                    <a:pt x="93" y="50"/>
                  </a:moveTo>
                  <a:lnTo>
                    <a:pt x="35" y="88"/>
                  </a:lnTo>
                  <a:lnTo>
                    <a:pt x="0" y="38"/>
                  </a:lnTo>
                  <a:lnTo>
                    <a:pt x="58" y="0"/>
                  </a:lnTo>
                  <a:lnTo>
                    <a:pt x="93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6" name="Rectangle 245">
              <a:extLst>
                <a:ext uri="{FF2B5EF4-FFF2-40B4-BE49-F238E27FC236}">
                  <a16:creationId xmlns:a16="http://schemas.microsoft.com/office/drawing/2014/main" id="{FA214BEF-5F6D-D9FF-7D13-2707B62B6C0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-4556229" y="4974514"/>
              <a:ext cx="216408" cy="260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727" name="Rectangle 247">
              <a:extLst>
                <a:ext uri="{FF2B5EF4-FFF2-40B4-BE49-F238E27FC236}">
                  <a16:creationId xmlns:a16="http://schemas.microsoft.com/office/drawing/2014/main" id="{02D90123-4D3E-5BC6-1F18-626E7035444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-4463483" y="4660540"/>
              <a:ext cx="24407" cy="270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728" name="Freeform 248">
              <a:extLst>
                <a:ext uri="{FF2B5EF4-FFF2-40B4-BE49-F238E27FC236}">
                  <a16:creationId xmlns:a16="http://schemas.microsoft.com/office/drawing/2014/main" id="{81188258-0607-B5E6-55A1-5228841F4A1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4385380" y="4922456"/>
              <a:ext cx="32543" cy="58565"/>
            </a:xfrm>
            <a:custGeom>
              <a:avLst/>
              <a:gdLst>
                <a:gd name="T0" fmla="*/ 0 w 42"/>
                <a:gd name="T1" fmla="*/ 0 h 73"/>
                <a:gd name="T2" fmla="*/ 0 w 42"/>
                <a:gd name="T3" fmla="*/ 0 h 73"/>
                <a:gd name="T4" fmla="*/ 0 w 42"/>
                <a:gd name="T5" fmla="*/ 0 h 73"/>
                <a:gd name="T6" fmla="*/ 0 w 42"/>
                <a:gd name="T7" fmla="*/ 0 h 73"/>
                <a:gd name="T8" fmla="*/ 0 w 42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73"/>
                <a:gd name="T17" fmla="*/ 42 w 42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73">
                  <a:moveTo>
                    <a:pt x="42" y="4"/>
                  </a:moveTo>
                  <a:lnTo>
                    <a:pt x="11" y="73"/>
                  </a:lnTo>
                  <a:lnTo>
                    <a:pt x="0" y="69"/>
                  </a:lnTo>
                  <a:lnTo>
                    <a:pt x="31" y="0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9" name="Freeform 249">
              <a:extLst>
                <a:ext uri="{FF2B5EF4-FFF2-40B4-BE49-F238E27FC236}">
                  <a16:creationId xmlns:a16="http://schemas.microsoft.com/office/drawing/2014/main" id="{1E18278C-DAF5-ED42-F7E2-D1335947D01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4556229" y="4928963"/>
              <a:ext cx="32543" cy="52058"/>
            </a:xfrm>
            <a:custGeom>
              <a:avLst/>
              <a:gdLst>
                <a:gd name="T0" fmla="*/ 0 w 42"/>
                <a:gd name="T1" fmla="*/ 0 h 65"/>
                <a:gd name="T2" fmla="*/ 0 w 42"/>
                <a:gd name="T3" fmla="*/ 0 h 65"/>
                <a:gd name="T4" fmla="*/ 0 w 42"/>
                <a:gd name="T5" fmla="*/ 0 h 65"/>
                <a:gd name="T6" fmla="*/ 0 w 42"/>
                <a:gd name="T7" fmla="*/ 0 h 65"/>
                <a:gd name="T8" fmla="*/ 0 w 42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65"/>
                <a:gd name="T17" fmla="*/ 42 w 42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65">
                  <a:moveTo>
                    <a:pt x="0" y="3"/>
                  </a:moveTo>
                  <a:lnTo>
                    <a:pt x="31" y="65"/>
                  </a:lnTo>
                  <a:lnTo>
                    <a:pt x="42" y="61"/>
                  </a:lnTo>
                  <a:lnTo>
                    <a:pt x="1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0" name="Rectangle 250">
              <a:extLst>
                <a:ext uri="{FF2B5EF4-FFF2-40B4-BE49-F238E27FC236}">
                  <a16:creationId xmlns:a16="http://schemas.microsoft.com/office/drawing/2014/main" id="{CEB9D085-31EA-C94D-C9EB-583D38045C7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-4531821" y="4925710"/>
              <a:ext cx="152951" cy="113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731" name="Freeform 251">
              <a:extLst>
                <a:ext uri="{FF2B5EF4-FFF2-40B4-BE49-F238E27FC236}">
                  <a16:creationId xmlns:a16="http://schemas.microsoft.com/office/drawing/2014/main" id="{9F228916-95FA-EEFC-8D43-8BD7ADB1CEC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4256836" y="4167617"/>
              <a:ext cx="143188" cy="133398"/>
            </a:xfrm>
            <a:custGeom>
              <a:avLst/>
              <a:gdLst>
                <a:gd name="T0" fmla="*/ 0 w 183"/>
                <a:gd name="T1" fmla="*/ 0 h 163"/>
                <a:gd name="T2" fmla="*/ 0 w 183"/>
                <a:gd name="T3" fmla="*/ 2147483646 h 163"/>
                <a:gd name="T4" fmla="*/ 0 w 183"/>
                <a:gd name="T5" fmla="*/ 2147483646 h 163"/>
                <a:gd name="T6" fmla="*/ 0 w 183"/>
                <a:gd name="T7" fmla="*/ 2147483646 h 163"/>
                <a:gd name="T8" fmla="*/ 0 w 183"/>
                <a:gd name="T9" fmla="*/ 2147483646 h 163"/>
                <a:gd name="T10" fmla="*/ 0 w 183"/>
                <a:gd name="T11" fmla="*/ 2147483646 h 163"/>
                <a:gd name="T12" fmla="*/ 0 w 183"/>
                <a:gd name="T13" fmla="*/ 2147483646 h 163"/>
                <a:gd name="T14" fmla="*/ 0 w 183"/>
                <a:gd name="T15" fmla="*/ 2147483646 h 163"/>
                <a:gd name="T16" fmla="*/ 0 w 183"/>
                <a:gd name="T17" fmla="*/ 2147483646 h 163"/>
                <a:gd name="T18" fmla="*/ 0 w 183"/>
                <a:gd name="T19" fmla="*/ 2147483646 h 163"/>
                <a:gd name="T20" fmla="*/ 0 w 183"/>
                <a:gd name="T21" fmla="*/ 2147483646 h 163"/>
                <a:gd name="T22" fmla="*/ 0 w 183"/>
                <a:gd name="T23" fmla="*/ 2147483646 h 163"/>
                <a:gd name="T24" fmla="*/ 0 w 183"/>
                <a:gd name="T25" fmla="*/ 2147483646 h 163"/>
                <a:gd name="T26" fmla="*/ 0 w 183"/>
                <a:gd name="T27" fmla="*/ 2147483646 h 163"/>
                <a:gd name="T28" fmla="*/ 0 w 183"/>
                <a:gd name="T29" fmla="*/ 2147483646 h 163"/>
                <a:gd name="T30" fmla="*/ 0 w 183"/>
                <a:gd name="T31" fmla="*/ 2147483646 h 163"/>
                <a:gd name="T32" fmla="*/ 0 w 183"/>
                <a:gd name="T33" fmla="*/ 2147483646 h 163"/>
                <a:gd name="T34" fmla="*/ 0 w 183"/>
                <a:gd name="T35" fmla="*/ 2147483646 h 163"/>
                <a:gd name="T36" fmla="*/ 0 w 183"/>
                <a:gd name="T37" fmla="*/ 2147483646 h 1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3"/>
                <a:gd name="T58" fmla="*/ 0 h 163"/>
                <a:gd name="T59" fmla="*/ 183 w 183"/>
                <a:gd name="T60" fmla="*/ 163 h 1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3" h="163">
                  <a:moveTo>
                    <a:pt x="183" y="0"/>
                  </a:moveTo>
                  <a:lnTo>
                    <a:pt x="164" y="2"/>
                  </a:lnTo>
                  <a:lnTo>
                    <a:pt x="147" y="4"/>
                  </a:lnTo>
                  <a:lnTo>
                    <a:pt x="129" y="7"/>
                  </a:lnTo>
                  <a:lnTo>
                    <a:pt x="112" y="12"/>
                  </a:lnTo>
                  <a:lnTo>
                    <a:pt x="98" y="19"/>
                  </a:lnTo>
                  <a:lnTo>
                    <a:pt x="82" y="27"/>
                  </a:lnTo>
                  <a:lnTo>
                    <a:pt x="69" y="36"/>
                  </a:lnTo>
                  <a:lnTo>
                    <a:pt x="55" y="47"/>
                  </a:lnTo>
                  <a:lnTo>
                    <a:pt x="43" y="58"/>
                  </a:lnTo>
                  <a:lnTo>
                    <a:pt x="32" y="71"/>
                  </a:lnTo>
                  <a:lnTo>
                    <a:pt x="23" y="84"/>
                  </a:lnTo>
                  <a:lnTo>
                    <a:pt x="16" y="98"/>
                  </a:lnTo>
                  <a:lnTo>
                    <a:pt x="9" y="113"/>
                  </a:lnTo>
                  <a:lnTo>
                    <a:pt x="4" y="129"/>
                  </a:lnTo>
                  <a:lnTo>
                    <a:pt x="2" y="144"/>
                  </a:lnTo>
                  <a:lnTo>
                    <a:pt x="1" y="162"/>
                  </a:lnTo>
                  <a:lnTo>
                    <a:pt x="0" y="162"/>
                  </a:lnTo>
                  <a:lnTo>
                    <a:pt x="1" y="16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732" name="Group 252">
              <a:extLst>
                <a:ext uri="{FF2B5EF4-FFF2-40B4-BE49-F238E27FC236}">
                  <a16:creationId xmlns:a16="http://schemas.microsoft.com/office/drawing/2014/main" id="{89AB521B-D5B3-7A32-9913-E7339E3ED16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4266599" y="4146468"/>
              <a:ext cx="32543" cy="53685"/>
              <a:chOff x="2171" y="891"/>
              <a:chExt cx="42" cy="66"/>
            </a:xfrm>
          </p:grpSpPr>
          <p:sp>
            <p:nvSpPr>
              <p:cNvPr id="25748" name="Line 253">
                <a:extLst>
                  <a:ext uri="{FF2B5EF4-FFF2-40B4-BE49-F238E27FC236}">
                    <a16:creationId xmlns:a16="http://schemas.microsoft.com/office/drawing/2014/main" id="{2BF42C52-1308-ABD1-6F8B-39E83258FA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83" y="920"/>
                <a:ext cx="28" cy="3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9" name="Line 254">
                <a:extLst>
                  <a:ext uri="{FF2B5EF4-FFF2-40B4-BE49-F238E27FC236}">
                    <a16:creationId xmlns:a16="http://schemas.microsoft.com/office/drawing/2014/main" id="{173A5C4C-E505-4CE7-A666-99D6A0CCD5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171" y="891"/>
                <a:ext cx="42" cy="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733" name="Group 255">
              <a:extLst>
                <a:ext uri="{FF2B5EF4-FFF2-40B4-BE49-F238E27FC236}">
                  <a16:creationId xmlns:a16="http://schemas.microsoft.com/office/drawing/2014/main" id="{6DAF7EE6-754B-00E5-C519-D3A70EA60E3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4147818" y="4273359"/>
              <a:ext cx="52068" cy="35790"/>
              <a:chOff x="1995" y="1046"/>
              <a:chExt cx="66" cy="44"/>
            </a:xfrm>
          </p:grpSpPr>
          <p:sp>
            <p:nvSpPr>
              <p:cNvPr id="25746" name="Line 256">
                <a:extLst>
                  <a:ext uri="{FF2B5EF4-FFF2-40B4-BE49-F238E27FC236}">
                    <a16:creationId xmlns:a16="http://schemas.microsoft.com/office/drawing/2014/main" id="{094FC7DD-280E-E372-696B-513228494B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9" y="1066"/>
                <a:ext cx="42" cy="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7" name="Line 257">
                <a:extLst>
                  <a:ext uri="{FF2B5EF4-FFF2-40B4-BE49-F238E27FC236}">
                    <a16:creationId xmlns:a16="http://schemas.microsoft.com/office/drawing/2014/main" id="{321DA8F0-98BE-CA74-F2ED-118E0B4BD9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95" y="1046"/>
                <a:ext cx="25" cy="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734" name="Freeform 258">
              <a:extLst>
                <a:ext uri="{FF2B5EF4-FFF2-40B4-BE49-F238E27FC236}">
                  <a16:creationId xmlns:a16="http://schemas.microsoft.com/office/drawing/2014/main" id="{A5C04A0E-FE4D-C707-C993-9F206ACE479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4256836" y="4167617"/>
              <a:ext cx="143188" cy="133398"/>
            </a:xfrm>
            <a:custGeom>
              <a:avLst/>
              <a:gdLst>
                <a:gd name="T0" fmla="*/ 0 w 183"/>
                <a:gd name="T1" fmla="*/ 0 h 163"/>
                <a:gd name="T2" fmla="*/ 0 w 183"/>
                <a:gd name="T3" fmla="*/ 2147483646 h 163"/>
                <a:gd name="T4" fmla="*/ 0 w 183"/>
                <a:gd name="T5" fmla="*/ 2147483646 h 163"/>
                <a:gd name="T6" fmla="*/ 0 w 183"/>
                <a:gd name="T7" fmla="*/ 2147483646 h 163"/>
                <a:gd name="T8" fmla="*/ 0 w 183"/>
                <a:gd name="T9" fmla="*/ 2147483646 h 163"/>
                <a:gd name="T10" fmla="*/ 0 w 183"/>
                <a:gd name="T11" fmla="*/ 2147483646 h 163"/>
                <a:gd name="T12" fmla="*/ 0 w 183"/>
                <a:gd name="T13" fmla="*/ 2147483646 h 163"/>
                <a:gd name="T14" fmla="*/ 0 w 183"/>
                <a:gd name="T15" fmla="*/ 2147483646 h 163"/>
                <a:gd name="T16" fmla="*/ 0 w 183"/>
                <a:gd name="T17" fmla="*/ 2147483646 h 163"/>
                <a:gd name="T18" fmla="*/ 0 w 183"/>
                <a:gd name="T19" fmla="*/ 2147483646 h 163"/>
                <a:gd name="T20" fmla="*/ 0 w 183"/>
                <a:gd name="T21" fmla="*/ 2147483646 h 163"/>
                <a:gd name="T22" fmla="*/ 0 w 183"/>
                <a:gd name="T23" fmla="*/ 2147483646 h 163"/>
                <a:gd name="T24" fmla="*/ 0 w 183"/>
                <a:gd name="T25" fmla="*/ 2147483646 h 163"/>
                <a:gd name="T26" fmla="*/ 0 w 183"/>
                <a:gd name="T27" fmla="*/ 2147483646 h 163"/>
                <a:gd name="T28" fmla="*/ 0 w 183"/>
                <a:gd name="T29" fmla="*/ 2147483646 h 163"/>
                <a:gd name="T30" fmla="*/ 0 w 183"/>
                <a:gd name="T31" fmla="*/ 2147483646 h 163"/>
                <a:gd name="T32" fmla="*/ 0 w 183"/>
                <a:gd name="T33" fmla="*/ 2147483646 h 163"/>
                <a:gd name="T34" fmla="*/ 0 w 183"/>
                <a:gd name="T35" fmla="*/ 2147483646 h 163"/>
                <a:gd name="T36" fmla="*/ 0 w 183"/>
                <a:gd name="T37" fmla="*/ 2147483646 h 1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3"/>
                <a:gd name="T58" fmla="*/ 0 h 163"/>
                <a:gd name="T59" fmla="*/ 183 w 183"/>
                <a:gd name="T60" fmla="*/ 163 h 1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3" h="163">
                  <a:moveTo>
                    <a:pt x="183" y="0"/>
                  </a:moveTo>
                  <a:lnTo>
                    <a:pt x="164" y="2"/>
                  </a:lnTo>
                  <a:lnTo>
                    <a:pt x="147" y="4"/>
                  </a:lnTo>
                  <a:lnTo>
                    <a:pt x="129" y="7"/>
                  </a:lnTo>
                  <a:lnTo>
                    <a:pt x="112" y="12"/>
                  </a:lnTo>
                  <a:lnTo>
                    <a:pt x="98" y="19"/>
                  </a:lnTo>
                  <a:lnTo>
                    <a:pt x="82" y="27"/>
                  </a:lnTo>
                  <a:lnTo>
                    <a:pt x="69" y="36"/>
                  </a:lnTo>
                  <a:lnTo>
                    <a:pt x="55" y="47"/>
                  </a:lnTo>
                  <a:lnTo>
                    <a:pt x="43" y="58"/>
                  </a:lnTo>
                  <a:lnTo>
                    <a:pt x="32" y="71"/>
                  </a:lnTo>
                  <a:lnTo>
                    <a:pt x="23" y="84"/>
                  </a:lnTo>
                  <a:lnTo>
                    <a:pt x="16" y="98"/>
                  </a:lnTo>
                  <a:lnTo>
                    <a:pt x="9" y="113"/>
                  </a:lnTo>
                  <a:lnTo>
                    <a:pt x="4" y="129"/>
                  </a:lnTo>
                  <a:lnTo>
                    <a:pt x="2" y="144"/>
                  </a:lnTo>
                  <a:lnTo>
                    <a:pt x="1" y="162"/>
                  </a:lnTo>
                  <a:lnTo>
                    <a:pt x="0" y="162"/>
                  </a:lnTo>
                  <a:lnTo>
                    <a:pt x="1" y="16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5" name="Line 259">
              <a:extLst>
                <a:ext uri="{FF2B5EF4-FFF2-40B4-BE49-F238E27FC236}">
                  <a16:creationId xmlns:a16="http://schemas.microsoft.com/office/drawing/2014/main" id="{49781738-F2A3-5E6C-55D6-6DE49383FD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4264972" y="4170870"/>
              <a:ext cx="21152" cy="2928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6" name="Line 260">
              <a:extLst>
                <a:ext uri="{FF2B5EF4-FFF2-40B4-BE49-F238E27FC236}">
                  <a16:creationId xmlns:a16="http://schemas.microsoft.com/office/drawing/2014/main" id="{5C1CF177-BCA3-DEEC-8C2A-42D36FA73A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4266599" y="4146468"/>
              <a:ext cx="32543" cy="244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7" name="Line 261">
              <a:extLst>
                <a:ext uri="{FF2B5EF4-FFF2-40B4-BE49-F238E27FC236}">
                  <a16:creationId xmlns:a16="http://schemas.microsoft.com/office/drawing/2014/main" id="{9763AE77-D5AE-2096-9152-16C4309989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4264972" y="4170870"/>
              <a:ext cx="21152" cy="2928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8" name="Line 262">
              <a:extLst>
                <a:ext uri="{FF2B5EF4-FFF2-40B4-BE49-F238E27FC236}">
                  <a16:creationId xmlns:a16="http://schemas.microsoft.com/office/drawing/2014/main" id="{B9C0E7A4-9006-B10A-F8D4-17E9D6C659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4266599" y="4146468"/>
              <a:ext cx="32543" cy="244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739" name="Group 263">
              <a:extLst>
                <a:ext uri="{FF2B5EF4-FFF2-40B4-BE49-F238E27FC236}">
                  <a16:creationId xmlns:a16="http://schemas.microsoft.com/office/drawing/2014/main" id="{DEBA9C71-D0D0-4ED4-6DC1-4C75C57B6F03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4147818" y="4273359"/>
              <a:ext cx="52068" cy="35790"/>
              <a:chOff x="1995" y="1046"/>
              <a:chExt cx="66" cy="44"/>
            </a:xfrm>
          </p:grpSpPr>
          <p:sp>
            <p:nvSpPr>
              <p:cNvPr id="25742" name="Line 264">
                <a:extLst>
                  <a:ext uri="{FF2B5EF4-FFF2-40B4-BE49-F238E27FC236}">
                    <a16:creationId xmlns:a16="http://schemas.microsoft.com/office/drawing/2014/main" id="{BBF5A661-E83A-9279-EB6A-E78699284F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9" y="1066"/>
                <a:ext cx="42" cy="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3" name="Line 265">
                <a:extLst>
                  <a:ext uri="{FF2B5EF4-FFF2-40B4-BE49-F238E27FC236}">
                    <a16:creationId xmlns:a16="http://schemas.microsoft.com/office/drawing/2014/main" id="{7DB431AE-75E5-175E-D3E4-1D0140CBA9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95" y="1046"/>
                <a:ext cx="25" cy="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4" name="Line 266">
                <a:extLst>
                  <a:ext uri="{FF2B5EF4-FFF2-40B4-BE49-F238E27FC236}">
                    <a16:creationId xmlns:a16="http://schemas.microsoft.com/office/drawing/2014/main" id="{FB4BD34D-B2B3-E051-07D2-491A905A7C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9" y="1066"/>
                <a:ext cx="42" cy="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5" name="Line 267">
                <a:extLst>
                  <a:ext uri="{FF2B5EF4-FFF2-40B4-BE49-F238E27FC236}">
                    <a16:creationId xmlns:a16="http://schemas.microsoft.com/office/drawing/2014/main" id="{21D140B6-C0A8-5B18-F86B-345892A11A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95" y="1046"/>
                <a:ext cx="25" cy="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5740" name="Picture 2" descr="NSF.wmf                                                        00000002mwm wip2                       7A73D765:">
              <a:extLst>
                <a:ext uri="{FF2B5EF4-FFF2-40B4-BE49-F238E27FC236}">
                  <a16:creationId xmlns:a16="http://schemas.microsoft.com/office/drawing/2014/main" id="{41E6D092-6B65-D21F-5AD8-644923C75E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4561044" y="4330337"/>
              <a:ext cx="283053" cy="609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741" name="Freeform 258">
              <a:extLst>
                <a:ext uri="{FF2B5EF4-FFF2-40B4-BE49-F238E27FC236}">
                  <a16:creationId xmlns:a16="http://schemas.microsoft.com/office/drawing/2014/main" id="{C5D0550C-F1BA-C3CB-D4CD-14871E2829B6}"/>
                </a:ext>
              </a:extLst>
            </p:cNvPr>
            <p:cNvSpPr>
              <a:spLocks/>
            </p:cNvSpPr>
            <p:nvPr/>
          </p:nvSpPr>
          <p:spPr bwMode="auto">
            <a:xfrm rot="2366604" flipH="1">
              <a:off x="-4105419" y="4570056"/>
              <a:ext cx="143188" cy="133398"/>
            </a:xfrm>
            <a:custGeom>
              <a:avLst/>
              <a:gdLst>
                <a:gd name="T0" fmla="*/ 0 w 183"/>
                <a:gd name="T1" fmla="*/ 0 h 163"/>
                <a:gd name="T2" fmla="*/ 0 w 183"/>
                <a:gd name="T3" fmla="*/ 2147483646 h 163"/>
                <a:gd name="T4" fmla="*/ 0 w 183"/>
                <a:gd name="T5" fmla="*/ 2147483646 h 163"/>
                <a:gd name="T6" fmla="*/ 0 w 183"/>
                <a:gd name="T7" fmla="*/ 2147483646 h 163"/>
                <a:gd name="T8" fmla="*/ 0 w 183"/>
                <a:gd name="T9" fmla="*/ 2147483646 h 163"/>
                <a:gd name="T10" fmla="*/ 0 w 183"/>
                <a:gd name="T11" fmla="*/ 2147483646 h 163"/>
                <a:gd name="T12" fmla="*/ 0 w 183"/>
                <a:gd name="T13" fmla="*/ 2147483646 h 163"/>
                <a:gd name="T14" fmla="*/ 0 w 183"/>
                <a:gd name="T15" fmla="*/ 2147483646 h 163"/>
                <a:gd name="T16" fmla="*/ 0 w 183"/>
                <a:gd name="T17" fmla="*/ 2147483646 h 163"/>
                <a:gd name="T18" fmla="*/ 0 w 183"/>
                <a:gd name="T19" fmla="*/ 2147483646 h 163"/>
                <a:gd name="T20" fmla="*/ 0 w 183"/>
                <a:gd name="T21" fmla="*/ 2147483646 h 163"/>
                <a:gd name="T22" fmla="*/ 0 w 183"/>
                <a:gd name="T23" fmla="*/ 2147483646 h 163"/>
                <a:gd name="T24" fmla="*/ 0 w 183"/>
                <a:gd name="T25" fmla="*/ 2147483646 h 163"/>
                <a:gd name="T26" fmla="*/ 0 w 183"/>
                <a:gd name="T27" fmla="*/ 2147483646 h 163"/>
                <a:gd name="T28" fmla="*/ 0 w 183"/>
                <a:gd name="T29" fmla="*/ 2147483646 h 163"/>
                <a:gd name="T30" fmla="*/ 0 w 183"/>
                <a:gd name="T31" fmla="*/ 2147483646 h 163"/>
                <a:gd name="T32" fmla="*/ 0 w 183"/>
                <a:gd name="T33" fmla="*/ 2147483646 h 163"/>
                <a:gd name="T34" fmla="*/ 0 w 183"/>
                <a:gd name="T35" fmla="*/ 2147483646 h 163"/>
                <a:gd name="T36" fmla="*/ 0 w 183"/>
                <a:gd name="T37" fmla="*/ 2147483646 h 1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3"/>
                <a:gd name="T58" fmla="*/ 0 h 163"/>
                <a:gd name="T59" fmla="*/ 183 w 183"/>
                <a:gd name="T60" fmla="*/ 163 h 1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3" h="163">
                  <a:moveTo>
                    <a:pt x="183" y="0"/>
                  </a:moveTo>
                  <a:lnTo>
                    <a:pt x="164" y="2"/>
                  </a:lnTo>
                  <a:lnTo>
                    <a:pt x="147" y="4"/>
                  </a:lnTo>
                  <a:lnTo>
                    <a:pt x="129" y="7"/>
                  </a:lnTo>
                  <a:lnTo>
                    <a:pt x="112" y="12"/>
                  </a:lnTo>
                  <a:lnTo>
                    <a:pt x="98" y="19"/>
                  </a:lnTo>
                  <a:lnTo>
                    <a:pt x="82" y="27"/>
                  </a:lnTo>
                  <a:lnTo>
                    <a:pt x="69" y="36"/>
                  </a:lnTo>
                  <a:lnTo>
                    <a:pt x="55" y="47"/>
                  </a:lnTo>
                  <a:lnTo>
                    <a:pt x="43" y="58"/>
                  </a:lnTo>
                  <a:lnTo>
                    <a:pt x="32" y="71"/>
                  </a:lnTo>
                  <a:lnTo>
                    <a:pt x="23" y="84"/>
                  </a:lnTo>
                  <a:lnTo>
                    <a:pt x="16" y="98"/>
                  </a:lnTo>
                  <a:lnTo>
                    <a:pt x="9" y="113"/>
                  </a:lnTo>
                  <a:lnTo>
                    <a:pt x="4" y="129"/>
                  </a:lnTo>
                  <a:lnTo>
                    <a:pt x="2" y="144"/>
                  </a:lnTo>
                  <a:lnTo>
                    <a:pt x="1" y="162"/>
                  </a:lnTo>
                  <a:lnTo>
                    <a:pt x="0" y="162"/>
                  </a:lnTo>
                  <a:lnTo>
                    <a:pt x="1" y="16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59" name="Group 1">
            <a:extLst>
              <a:ext uri="{FF2B5EF4-FFF2-40B4-BE49-F238E27FC236}">
                <a16:creationId xmlns:a16="http://schemas.microsoft.com/office/drawing/2014/main" id="{42779E94-AF52-E24D-8A71-C6D9A28C74D4}"/>
              </a:ext>
            </a:extLst>
          </p:cNvPr>
          <p:cNvGrpSpPr>
            <a:grpSpLocks/>
          </p:cNvGrpSpPr>
          <p:nvPr/>
        </p:nvGrpSpPr>
        <p:grpSpPr bwMode="auto">
          <a:xfrm>
            <a:off x="-4913903" y="7080833"/>
            <a:ext cx="300037" cy="1049337"/>
            <a:chOff x="-1624718" y="7292925"/>
            <a:chExt cx="300038" cy="1048875"/>
          </a:xfrm>
        </p:grpSpPr>
        <p:grpSp>
          <p:nvGrpSpPr>
            <p:cNvPr id="25697" name="Group 21">
              <a:extLst>
                <a:ext uri="{FF2B5EF4-FFF2-40B4-BE49-F238E27FC236}">
                  <a16:creationId xmlns:a16="http://schemas.microsoft.com/office/drawing/2014/main" id="{FA24032E-D5F3-0126-0BBB-8C61A3E851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554571" y="7292925"/>
              <a:ext cx="185738" cy="660400"/>
              <a:chOff x="5403" y="3457"/>
              <a:chExt cx="209" cy="755"/>
            </a:xfrm>
          </p:grpSpPr>
          <p:sp>
            <p:nvSpPr>
              <p:cNvPr id="25699" name="Oval 22">
                <a:extLst>
                  <a:ext uri="{FF2B5EF4-FFF2-40B4-BE49-F238E27FC236}">
                    <a16:creationId xmlns:a16="http://schemas.microsoft.com/office/drawing/2014/main" id="{01D42253-E111-94C3-61CD-AB3896212E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7" y="3457"/>
                <a:ext cx="100" cy="1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700" name="Oval 23">
                <a:extLst>
                  <a:ext uri="{FF2B5EF4-FFF2-40B4-BE49-F238E27FC236}">
                    <a16:creationId xmlns:a16="http://schemas.microsoft.com/office/drawing/2014/main" id="{3CC70B41-0FFA-CE75-4CAE-23F1604777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3" y="3610"/>
                <a:ext cx="209" cy="20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701" name="Freeform 24">
                <a:extLst>
                  <a:ext uri="{FF2B5EF4-FFF2-40B4-BE49-F238E27FC236}">
                    <a16:creationId xmlns:a16="http://schemas.microsoft.com/office/drawing/2014/main" id="{7B802779-7BB7-D8BE-3585-A9A430006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4" y="3786"/>
                <a:ext cx="148" cy="426"/>
              </a:xfrm>
              <a:custGeom>
                <a:avLst/>
                <a:gdLst>
                  <a:gd name="T0" fmla="*/ 0 w 148"/>
                  <a:gd name="T1" fmla="*/ 0 h 426"/>
                  <a:gd name="T2" fmla="*/ 147 w 148"/>
                  <a:gd name="T3" fmla="*/ 0 h 426"/>
                  <a:gd name="T4" fmla="*/ 123 w 148"/>
                  <a:gd name="T5" fmla="*/ 425 h 426"/>
                  <a:gd name="T6" fmla="*/ 21 w 148"/>
                  <a:gd name="T7" fmla="*/ 425 h 426"/>
                  <a:gd name="T8" fmla="*/ 0 w 148"/>
                  <a:gd name="T9" fmla="*/ 0 h 4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"/>
                  <a:gd name="T16" fmla="*/ 0 h 426"/>
                  <a:gd name="T17" fmla="*/ 148 w 148"/>
                  <a:gd name="T18" fmla="*/ 426 h 4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" h="426">
                    <a:moveTo>
                      <a:pt x="0" y="0"/>
                    </a:moveTo>
                    <a:lnTo>
                      <a:pt x="147" y="0"/>
                    </a:lnTo>
                    <a:lnTo>
                      <a:pt x="123" y="425"/>
                    </a:lnTo>
                    <a:lnTo>
                      <a:pt x="21" y="425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2" name="Rectangle 25">
                <a:extLst>
                  <a:ext uri="{FF2B5EF4-FFF2-40B4-BE49-F238E27FC236}">
                    <a16:creationId xmlns:a16="http://schemas.microsoft.com/office/drawing/2014/main" id="{7C1CA7CF-DFE8-0667-49CE-4C4C6C323D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6" y="3510"/>
                <a:ext cx="101" cy="10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703" name="Rectangle 26">
                <a:extLst>
                  <a:ext uri="{FF2B5EF4-FFF2-40B4-BE49-F238E27FC236}">
                    <a16:creationId xmlns:a16="http://schemas.microsoft.com/office/drawing/2014/main" id="{DDCE4B55-885D-B312-7D30-1C5B3FC40A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37" y="3779"/>
                <a:ext cx="138" cy="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704" name="Rectangle 27">
                <a:extLst>
                  <a:ext uri="{FF2B5EF4-FFF2-40B4-BE49-F238E27FC236}">
                    <a16:creationId xmlns:a16="http://schemas.microsoft.com/office/drawing/2014/main" id="{27920048-CE52-D85F-8462-5F78AD950F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69" y="3609"/>
                <a:ext cx="76" cy="1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705" name="Rectangle 28">
                <a:extLst>
                  <a:ext uri="{FF2B5EF4-FFF2-40B4-BE49-F238E27FC236}">
                    <a16:creationId xmlns:a16="http://schemas.microsoft.com/office/drawing/2014/main" id="{800AA12C-57DA-BD30-2FB0-E2CD746CD6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67" y="3504"/>
                <a:ext cx="78" cy="1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0514" name="Group 29">
              <a:extLst>
                <a:ext uri="{FF2B5EF4-FFF2-40B4-BE49-F238E27FC236}">
                  <a16:creationId xmlns:a16="http://schemas.microsoft.com/office/drawing/2014/main" id="{662E8E26-E669-1E6A-27B7-922DA91229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624718" y="7475025"/>
              <a:ext cx="300038" cy="866775"/>
              <a:chOff x="528" y="240"/>
              <a:chExt cx="181" cy="498"/>
            </a:xfrm>
            <a:solidFill>
              <a:srgbClr val="FFD2A5">
                <a:alpha val="36000"/>
              </a:srgbClr>
            </a:solidFill>
          </p:grpSpPr>
          <p:sp>
            <p:nvSpPr>
              <p:cNvPr id="20515" name="Line 30">
                <a:extLst>
                  <a:ext uri="{FF2B5EF4-FFF2-40B4-BE49-F238E27FC236}">
                    <a16:creationId xmlns:a16="http://schemas.microsoft.com/office/drawing/2014/main" id="{C409134D-70B3-1E8C-F90F-0473925BA3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5" y="485"/>
                <a:ext cx="0" cy="253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0516" name="Line 31">
                <a:extLst>
                  <a:ext uri="{FF2B5EF4-FFF2-40B4-BE49-F238E27FC236}">
                    <a16:creationId xmlns:a16="http://schemas.microsoft.com/office/drawing/2014/main" id="{0A9AD047-214E-0E5D-FF2B-A0D129613C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1" y="485"/>
                <a:ext cx="0" cy="253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0517" name="Freeform 32">
                <a:extLst>
                  <a:ext uri="{FF2B5EF4-FFF2-40B4-BE49-F238E27FC236}">
                    <a16:creationId xmlns:a16="http://schemas.microsoft.com/office/drawing/2014/main" id="{0A1AF1DF-6C08-A526-497F-FB818DE24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" y="240"/>
                <a:ext cx="181" cy="332"/>
              </a:xfrm>
              <a:custGeom>
                <a:avLst/>
                <a:gdLst>
                  <a:gd name="T0" fmla="*/ 16 w 277"/>
                  <a:gd name="T1" fmla="*/ 0 h 517"/>
                  <a:gd name="T2" fmla="*/ 35 w 277"/>
                  <a:gd name="T3" fmla="*/ 0 h 517"/>
                  <a:gd name="T4" fmla="*/ 35 w 277"/>
                  <a:gd name="T5" fmla="*/ 18 h 517"/>
                  <a:gd name="T6" fmla="*/ 41 w 277"/>
                  <a:gd name="T7" fmla="*/ 18 h 517"/>
                  <a:gd name="T8" fmla="*/ 50 w 277"/>
                  <a:gd name="T9" fmla="*/ 24 h 517"/>
                  <a:gd name="T10" fmla="*/ 50 w 277"/>
                  <a:gd name="T11" fmla="*/ 71 h 517"/>
                  <a:gd name="T12" fmla="*/ 41 w 277"/>
                  <a:gd name="T13" fmla="*/ 88 h 517"/>
                  <a:gd name="T14" fmla="*/ 9 w 277"/>
                  <a:gd name="T15" fmla="*/ 88 h 517"/>
                  <a:gd name="T16" fmla="*/ 0 w 277"/>
                  <a:gd name="T17" fmla="*/ 71 h 517"/>
                  <a:gd name="T18" fmla="*/ 0 w 277"/>
                  <a:gd name="T19" fmla="*/ 24 h 517"/>
                  <a:gd name="T20" fmla="*/ 9 w 277"/>
                  <a:gd name="T21" fmla="*/ 18 h 517"/>
                  <a:gd name="T22" fmla="*/ 16 w 277"/>
                  <a:gd name="T23" fmla="*/ 18 h 517"/>
                  <a:gd name="T24" fmla="*/ 16 w 277"/>
                  <a:gd name="T25" fmla="*/ 0 h 5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7"/>
                  <a:gd name="T40" fmla="*/ 0 h 517"/>
                  <a:gd name="T41" fmla="*/ 277 w 277"/>
                  <a:gd name="T42" fmla="*/ 517 h 5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7" h="517">
                    <a:moveTo>
                      <a:pt x="89" y="0"/>
                    </a:moveTo>
                    <a:lnTo>
                      <a:pt x="191" y="0"/>
                    </a:lnTo>
                    <a:lnTo>
                      <a:pt x="191" y="105"/>
                    </a:lnTo>
                    <a:lnTo>
                      <a:pt x="225" y="105"/>
                    </a:lnTo>
                    <a:lnTo>
                      <a:pt x="276" y="139"/>
                    </a:lnTo>
                    <a:lnTo>
                      <a:pt x="276" y="415"/>
                    </a:lnTo>
                    <a:lnTo>
                      <a:pt x="225" y="516"/>
                    </a:lnTo>
                    <a:lnTo>
                      <a:pt x="51" y="516"/>
                    </a:lnTo>
                    <a:lnTo>
                      <a:pt x="0" y="415"/>
                    </a:lnTo>
                    <a:lnTo>
                      <a:pt x="0" y="139"/>
                    </a:lnTo>
                    <a:lnTo>
                      <a:pt x="51" y="105"/>
                    </a:lnTo>
                    <a:lnTo>
                      <a:pt x="89" y="105"/>
                    </a:lnTo>
                    <a:lnTo>
                      <a:pt x="89" y="0"/>
                    </a:lnTo>
                  </a:path>
                </a:pathLst>
              </a:custGeom>
              <a:grpFill/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ＭＳ Ｐゴシック" charset="-128"/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63FB05E-7B69-97A9-822F-D7086CDE0A6C}"/>
              </a:ext>
            </a:extLst>
          </p:cNvPr>
          <p:cNvGrpSpPr/>
          <p:nvPr/>
        </p:nvGrpSpPr>
        <p:grpSpPr>
          <a:xfrm>
            <a:off x="-2669533" y="1597026"/>
            <a:ext cx="780425" cy="914534"/>
            <a:chOff x="-2669533" y="1597026"/>
            <a:chExt cx="780425" cy="914534"/>
          </a:xfrm>
        </p:grpSpPr>
        <p:grpSp>
          <p:nvGrpSpPr>
            <p:cNvPr id="20613" name="Group 29">
              <a:extLst>
                <a:ext uri="{FF2B5EF4-FFF2-40B4-BE49-F238E27FC236}">
                  <a16:creationId xmlns:a16="http://schemas.microsoft.com/office/drawing/2014/main" id="{8FF93718-7664-997B-E36A-1D6CE3B0C7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422676" y="1720985"/>
              <a:ext cx="287338" cy="790575"/>
              <a:chOff x="528" y="240"/>
              <a:chExt cx="181" cy="498"/>
            </a:xfrm>
          </p:grpSpPr>
          <p:sp>
            <p:nvSpPr>
              <p:cNvPr id="20722" name="Line 30">
                <a:extLst>
                  <a:ext uri="{FF2B5EF4-FFF2-40B4-BE49-F238E27FC236}">
                    <a16:creationId xmlns:a16="http://schemas.microsoft.com/office/drawing/2014/main" id="{A4D97936-4210-6D78-441F-278359FC9A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5" y="485"/>
                <a:ext cx="0" cy="2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23" name="Line 31">
                <a:extLst>
                  <a:ext uri="{FF2B5EF4-FFF2-40B4-BE49-F238E27FC236}">
                    <a16:creationId xmlns:a16="http://schemas.microsoft.com/office/drawing/2014/main" id="{2420C143-7728-584F-6F7D-C204851A88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1" y="485"/>
                <a:ext cx="0" cy="2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31" name="Freeform 32">
                <a:extLst>
                  <a:ext uri="{FF2B5EF4-FFF2-40B4-BE49-F238E27FC236}">
                    <a16:creationId xmlns:a16="http://schemas.microsoft.com/office/drawing/2014/main" id="{3D79D425-8E4A-D024-3649-CBDCB20C5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" y="240"/>
                <a:ext cx="181" cy="332"/>
              </a:xfrm>
              <a:custGeom>
                <a:avLst/>
                <a:gdLst>
                  <a:gd name="T0" fmla="*/ 1 w 277"/>
                  <a:gd name="T1" fmla="*/ 0 h 517"/>
                  <a:gd name="T2" fmla="*/ 1 w 277"/>
                  <a:gd name="T3" fmla="*/ 0 h 517"/>
                  <a:gd name="T4" fmla="*/ 1 w 277"/>
                  <a:gd name="T5" fmla="*/ 1 h 517"/>
                  <a:gd name="T6" fmla="*/ 1 w 277"/>
                  <a:gd name="T7" fmla="*/ 1 h 517"/>
                  <a:gd name="T8" fmla="*/ 1 w 277"/>
                  <a:gd name="T9" fmla="*/ 1 h 517"/>
                  <a:gd name="T10" fmla="*/ 1 w 277"/>
                  <a:gd name="T11" fmla="*/ 1 h 517"/>
                  <a:gd name="T12" fmla="*/ 1 w 277"/>
                  <a:gd name="T13" fmla="*/ 1 h 517"/>
                  <a:gd name="T14" fmla="*/ 1 w 277"/>
                  <a:gd name="T15" fmla="*/ 1 h 517"/>
                  <a:gd name="T16" fmla="*/ 0 w 277"/>
                  <a:gd name="T17" fmla="*/ 1 h 517"/>
                  <a:gd name="T18" fmla="*/ 0 w 277"/>
                  <a:gd name="T19" fmla="*/ 1 h 517"/>
                  <a:gd name="T20" fmla="*/ 1 w 277"/>
                  <a:gd name="T21" fmla="*/ 1 h 517"/>
                  <a:gd name="T22" fmla="*/ 1 w 277"/>
                  <a:gd name="T23" fmla="*/ 1 h 517"/>
                  <a:gd name="T24" fmla="*/ 1 w 277"/>
                  <a:gd name="T25" fmla="*/ 0 h 5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7"/>
                  <a:gd name="T40" fmla="*/ 0 h 517"/>
                  <a:gd name="T41" fmla="*/ 277 w 277"/>
                  <a:gd name="T42" fmla="*/ 517 h 5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7" h="517">
                    <a:moveTo>
                      <a:pt x="89" y="0"/>
                    </a:moveTo>
                    <a:lnTo>
                      <a:pt x="191" y="0"/>
                    </a:lnTo>
                    <a:lnTo>
                      <a:pt x="191" y="105"/>
                    </a:lnTo>
                    <a:lnTo>
                      <a:pt x="225" y="105"/>
                    </a:lnTo>
                    <a:lnTo>
                      <a:pt x="276" y="139"/>
                    </a:lnTo>
                    <a:lnTo>
                      <a:pt x="276" y="415"/>
                    </a:lnTo>
                    <a:lnTo>
                      <a:pt x="225" y="516"/>
                    </a:lnTo>
                    <a:lnTo>
                      <a:pt x="51" y="516"/>
                    </a:lnTo>
                    <a:lnTo>
                      <a:pt x="0" y="415"/>
                    </a:lnTo>
                    <a:lnTo>
                      <a:pt x="0" y="139"/>
                    </a:lnTo>
                    <a:lnTo>
                      <a:pt x="51" y="105"/>
                    </a:lnTo>
                    <a:lnTo>
                      <a:pt x="89" y="105"/>
                    </a:lnTo>
                    <a:lnTo>
                      <a:pt x="89" y="0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3" name="Picture 2" descr="NSF.wmf                                                        00000002mwm wip2                       7A73D765:">
              <a:extLst>
                <a:ext uri="{FF2B5EF4-FFF2-40B4-BE49-F238E27FC236}">
                  <a16:creationId xmlns:a16="http://schemas.microsoft.com/office/drawing/2014/main" id="{9FC33F9F-C1A6-85EA-D189-D313F9DAB3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669533" y="1597026"/>
              <a:ext cx="360363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NSF.wmf                                                        00000002mwm wip2                       7A73D765:">
              <a:extLst>
                <a:ext uri="{FF2B5EF4-FFF2-40B4-BE49-F238E27FC236}">
                  <a16:creationId xmlns:a16="http://schemas.microsoft.com/office/drawing/2014/main" id="{A8259EFE-6BCB-7BD5-6D86-069567F701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49471" y="1615568"/>
              <a:ext cx="360363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6" name="Group 5">
            <a:extLst>
              <a:ext uri="{FF2B5EF4-FFF2-40B4-BE49-F238E27FC236}">
                <a16:creationId xmlns:a16="http://schemas.microsoft.com/office/drawing/2014/main" id="{F49ECD64-DA01-227D-14F9-F837B932A948}"/>
              </a:ext>
            </a:extLst>
          </p:cNvPr>
          <p:cNvGrpSpPr>
            <a:grpSpLocks/>
          </p:cNvGrpSpPr>
          <p:nvPr/>
        </p:nvGrpSpPr>
        <p:grpSpPr bwMode="auto">
          <a:xfrm>
            <a:off x="6484938" y="8763000"/>
            <a:ext cx="317500" cy="304800"/>
            <a:chOff x="3544253" y="6934200"/>
            <a:chExt cx="2065338" cy="1216152"/>
          </a:xfrm>
        </p:grpSpPr>
        <p:sp>
          <p:nvSpPr>
            <p:cNvPr id="2" name="Trapezoid 1">
              <a:extLst>
                <a:ext uri="{FF2B5EF4-FFF2-40B4-BE49-F238E27FC236}">
                  <a16:creationId xmlns:a16="http://schemas.microsoft.com/office/drawing/2014/main" id="{6223EFC0-1064-64C4-8D79-6EE6DBA27583}"/>
                </a:ext>
              </a:extLst>
            </p:cNvPr>
            <p:cNvSpPr/>
            <p:nvPr/>
          </p:nvSpPr>
          <p:spPr>
            <a:xfrm>
              <a:off x="4081241" y="6934200"/>
              <a:ext cx="919072" cy="1216152"/>
            </a:xfrm>
            <a:prstGeom prst="trapezoid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59CBCE9-D089-BAFD-D881-0E4E52BF7D40}"/>
                </a:ext>
              </a:extLst>
            </p:cNvPr>
            <p:cNvCxnSpPr/>
            <p:nvPr/>
          </p:nvCxnSpPr>
          <p:spPr>
            <a:xfrm>
              <a:off x="3544253" y="8150352"/>
              <a:ext cx="206533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27" name="Group 121">
            <a:extLst>
              <a:ext uri="{FF2B5EF4-FFF2-40B4-BE49-F238E27FC236}">
                <a16:creationId xmlns:a16="http://schemas.microsoft.com/office/drawing/2014/main" id="{F6D8873B-CC12-512D-933C-FF04B87E1AAB}"/>
              </a:ext>
            </a:extLst>
          </p:cNvPr>
          <p:cNvGrpSpPr>
            <a:grpSpLocks/>
          </p:cNvGrpSpPr>
          <p:nvPr/>
        </p:nvGrpSpPr>
        <p:grpSpPr bwMode="auto">
          <a:xfrm>
            <a:off x="6030913" y="8763000"/>
            <a:ext cx="317500" cy="304800"/>
            <a:chOff x="3544253" y="6934200"/>
            <a:chExt cx="2065338" cy="1216152"/>
          </a:xfrm>
        </p:grpSpPr>
        <p:sp>
          <p:nvSpPr>
            <p:cNvPr id="123" name="Trapezoid 122">
              <a:extLst>
                <a:ext uri="{FF2B5EF4-FFF2-40B4-BE49-F238E27FC236}">
                  <a16:creationId xmlns:a16="http://schemas.microsoft.com/office/drawing/2014/main" id="{190E95F2-2508-E347-9D8D-0ACCEF5AB45A}"/>
                </a:ext>
              </a:extLst>
            </p:cNvPr>
            <p:cNvSpPr/>
            <p:nvPr/>
          </p:nvSpPr>
          <p:spPr>
            <a:xfrm>
              <a:off x="4081241" y="6934200"/>
              <a:ext cx="919072" cy="1216152"/>
            </a:xfrm>
            <a:prstGeom prst="trapezoid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49025C4D-1C26-BA75-CA9E-8532EB364A68}"/>
                </a:ext>
              </a:extLst>
            </p:cNvPr>
            <p:cNvCxnSpPr/>
            <p:nvPr/>
          </p:nvCxnSpPr>
          <p:spPr>
            <a:xfrm>
              <a:off x="3544253" y="8150352"/>
              <a:ext cx="206533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737" name="TextBox 158">
            <a:extLst>
              <a:ext uri="{FF2B5EF4-FFF2-40B4-BE49-F238E27FC236}">
                <a16:creationId xmlns:a16="http://schemas.microsoft.com/office/drawing/2014/main" id="{4DEAAE24-4E3C-D159-535B-26037B7B6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887" y="5900069"/>
            <a:ext cx="3429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/>
              <a:t>T1</a:t>
            </a:r>
          </a:p>
        </p:txBody>
      </p:sp>
      <p:sp>
        <p:nvSpPr>
          <p:cNvPr id="30738" name="TextBox 161">
            <a:extLst>
              <a:ext uri="{FF2B5EF4-FFF2-40B4-BE49-F238E27FC236}">
                <a16:creationId xmlns:a16="http://schemas.microsoft.com/office/drawing/2014/main" id="{E6C4CC07-7317-1A02-6F62-AD0DE2486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887" y="6158832"/>
            <a:ext cx="3429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/>
              <a:t>T2</a:t>
            </a:r>
          </a:p>
        </p:txBody>
      </p:sp>
      <p:sp>
        <p:nvSpPr>
          <p:cNvPr id="30739" name="TextBox 162">
            <a:extLst>
              <a:ext uri="{FF2B5EF4-FFF2-40B4-BE49-F238E27FC236}">
                <a16:creationId xmlns:a16="http://schemas.microsoft.com/office/drawing/2014/main" id="{01C9B69F-48D7-85B2-6E0F-0E6796CE9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887" y="6417594"/>
            <a:ext cx="3429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/>
              <a:t>T3</a:t>
            </a:r>
          </a:p>
        </p:txBody>
      </p:sp>
      <p:sp>
        <p:nvSpPr>
          <p:cNvPr id="30740" name="TextBox 163">
            <a:extLst>
              <a:ext uri="{FF2B5EF4-FFF2-40B4-BE49-F238E27FC236}">
                <a16:creationId xmlns:a16="http://schemas.microsoft.com/office/drawing/2014/main" id="{8275784E-3A9F-4352-FA47-87272DD70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887" y="6676357"/>
            <a:ext cx="3429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/>
              <a:t>T4</a:t>
            </a:r>
          </a:p>
        </p:txBody>
      </p:sp>
      <p:sp>
        <p:nvSpPr>
          <p:cNvPr id="30741" name="TextBox 164">
            <a:extLst>
              <a:ext uri="{FF2B5EF4-FFF2-40B4-BE49-F238E27FC236}">
                <a16:creationId xmlns:a16="http://schemas.microsoft.com/office/drawing/2014/main" id="{6C299FAE-C6C0-D4A5-8D2B-DF3B6A4BE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887" y="6935119"/>
            <a:ext cx="3429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/>
              <a:t>T5</a:t>
            </a:r>
          </a:p>
        </p:txBody>
      </p:sp>
      <p:sp>
        <p:nvSpPr>
          <p:cNvPr id="30742" name="TextBox 165">
            <a:extLst>
              <a:ext uri="{FF2B5EF4-FFF2-40B4-BE49-F238E27FC236}">
                <a16:creationId xmlns:a16="http://schemas.microsoft.com/office/drawing/2014/main" id="{9028272A-A995-E6BC-426F-7A49CD0D4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887" y="7193882"/>
            <a:ext cx="3429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/>
              <a:t>T6</a:t>
            </a:r>
          </a:p>
        </p:txBody>
      </p:sp>
      <p:sp>
        <p:nvSpPr>
          <p:cNvPr id="30743" name="TextBox 166">
            <a:extLst>
              <a:ext uri="{FF2B5EF4-FFF2-40B4-BE49-F238E27FC236}">
                <a16:creationId xmlns:a16="http://schemas.microsoft.com/office/drawing/2014/main" id="{FFA994A4-8279-83B7-595E-C8E905E0E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887" y="7452644"/>
            <a:ext cx="3429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/>
              <a:t>T7</a:t>
            </a:r>
          </a:p>
        </p:txBody>
      </p:sp>
      <p:sp>
        <p:nvSpPr>
          <p:cNvPr id="30744" name="TextBox 167">
            <a:extLst>
              <a:ext uri="{FF2B5EF4-FFF2-40B4-BE49-F238E27FC236}">
                <a16:creationId xmlns:a16="http://schemas.microsoft.com/office/drawing/2014/main" id="{6194BE7A-B267-8846-6E67-D2EE5ACF9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887" y="7711407"/>
            <a:ext cx="3429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/>
              <a:t>T8</a:t>
            </a:r>
          </a:p>
        </p:txBody>
      </p:sp>
      <p:sp>
        <p:nvSpPr>
          <p:cNvPr id="30745" name="TextBox 168">
            <a:extLst>
              <a:ext uri="{FF2B5EF4-FFF2-40B4-BE49-F238E27FC236}">
                <a16:creationId xmlns:a16="http://schemas.microsoft.com/office/drawing/2014/main" id="{4DD61660-8FA2-8E47-5F54-403B14467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887" y="7970169"/>
            <a:ext cx="3429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/>
              <a:t>T9</a:t>
            </a:r>
          </a:p>
        </p:txBody>
      </p:sp>
      <p:sp>
        <p:nvSpPr>
          <p:cNvPr id="30746" name="TextBox 169">
            <a:extLst>
              <a:ext uri="{FF2B5EF4-FFF2-40B4-BE49-F238E27FC236}">
                <a16:creationId xmlns:a16="http://schemas.microsoft.com/office/drawing/2014/main" id="{5EE86548-BDA0-FBBC-EAA3-A2288E424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887" y="8228932"/>
            <a:ext cx="41751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/>
              <a:t>T10</a:t>
            </a:r>
          </a:p>
        </p:txBody>
      </p:sp>
      <p:sp>
        <p:nvSpPr>
          <p:cNvPr id="30751" name="TextBox 171">
            <a:extLst>
              <a:ext uri="{FF2B5EF4-FFF2-40B4-BE49-F238E27FC236}">
                <a16:creationId xmlns:a16="http://schemas.microsoft.com/office/drawing/2014/main" id="{8CB6F4E0-410D-ABC5-6184-C797DE3A6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784" y="3927902"/>
            <a:ext cx="4254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/>
              <a:t>3 yd</a:t>
            </a:r>
          </a:p>
        </p:txBody>
      </p:sp>
      <p:sp>
        <p:nvSpPr>
          <p:cNvPr id="30752" name="TextBox 172">
            <a:extLst>
              <a:ext uri="{FF2B5EF4-FFF2-40B4-BE49-F238E27FC236}">
                <a16:creationId xmlns:a16="http://schemas.microsoft.com/office/drawing/2014/main" id="{F25EB49A-E772-EF7B-F833-F2C8EA0C4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9550" y="4149897"/>
            <a:ext cx="4254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/>
              <a:t>5 yd</a:t>
            </a:r>
          </a:p>
        </p:txBody>
      </p:sp>
      <p:sp>
        <p:nvSpPr>
          <p:cNvPr id="30753" name="TextBox 173">
            <a:extLst>
              <a:ext uri="{FF2B5EF4-FFF2-40B4-BE49-F238E27FC236}">
                <a16:creationId xmlns:a16="http://schemas.microsoft.com/office/drawing/2014/main" id="{7E80814B-6407-8897-1CBB-38889D44C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9550" y="4456284"/>
            <a:ext cx="4254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 dirty="0"/>
              <a:t>7 yd</a:t>
            </a:r>
          </a:p>
        </p:txBody>
      </p:sp>
      <p:sp>
        <p:nvSpPr>
          <p:cNvPr id="30754" name="TextBox 174">
            <a:extLst>
              <a:ext uri="{FF2B5EF4-FFF2-40B4-BE49-F238E27FC236}">
                <a16:creationId xmlns:a16="http://schemas.microsoft.com/office/drawing/2014/main" id="{60636323-918F-B002-F994-02D437496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4743622"/>
            <a:ext cx="4953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/>
              <a:t>10 yd</a:t>
            </a:r>
          </a:p>
        </p:txBody>
      </p:sp>
      <p:sp>
        <p:nvSpPr>
          <p:cNvPr id="30755" name="TextBox 179">
            <a:extLst>
              <a:ext uri="{FF2B5EF4-FFF2-40B4-BE49-F238E27FC236}">
                <a16:creationId xmlns:a16="http://schemas.microsoft.com/office/drawing/2014/main" id="{3FFECEF7-F27B-DA5C-879E-5F2429DC1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4986509"/>
            <a:ext cx="4953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/>
              <a:t>15 yd</a:t>
            </a:r>
          </a:p>
        </p:txBody>
      </p:sp>
      <p:sp>
        <p:nvSpPr>
          <p:cNvPr id="30756" name="TextBox 180">
            <a:extLst>
              <a:ext uri="{FF2B5EF4-FFF2-40B4-BE49-F238E27FC236}">
                <a16:creationId xmlns:a16="http://schemas.microsoft.com/office/drawing/2014/main" id="{EB74D647-9C26-CB75-1ED0-544315409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5226222"/>
            <a:ext cx="4953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/>
              <a:t>18 yd</a:t>
            </a:r>
          </a:p>
        </p:txBody>
      </p:sp>
      <p:sp>
        <p:nvSpPr>
          <p:cNvPr id="30757" name="TextBox 187">
            <a:extLst>
              <a:ext uri="{FF2B5EF4-FFF2-40B4-BE49-F238E27FC236}">
                <a16:creationId xmlns:a16="http://schemas.microsoft.com/office/drawing/2014/main" id="{F470CB59-EAE3-703B-B675-9A8E617F0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2830" y="7545720"/>
            <a:ext cx="5389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/>
              <a:t>PoC 6</a:t>
            </a:r>
          </a:p>
        </p:txBody>
      </p:sp>
      <p:sp>
        <p:nvSpPr>
          <p:cNvPr id="30758" name="TextBox 188">
            <a:extLst>
              <a:ext uri="{FF2B5EF4-FFF2-40B4-BE49-F238E27FC236}">
                <a16:creationId xmlns:a16="http://schemas.microsoft.com/office/drawing/2014/main" id="{474E23ED-4D3F-61DD-7DF5-FC354A499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2830" y="7198057"/>
            <a:ext cx="5389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/>
              <a:t>PoC 5</a:t>
            </a:r>
          </a:p>
        </p:txBody>
      </p:sp>
      <p:sp>
        <p:nvSpPr>
          <p:cNvPr id="30759" name="TextBox 189">
            <a:extLst>
              <a:ext uri="{FF2B5EF4-FFF2-40B4-BE49-F238E27FC236}">
                <a16:creationId xmlns:a16="http://schemas.microsoft.com/office/drawing/2014/main" id="{F06276CC-9594-41F2-1192-CC2456206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2830" y="6848807"/>
            <a:ext cx="5389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/>
              <a:t>PoC 4</a:t>
            </a:r>
          </a:p>
        </p:txBody>
      </p:sp>
      <p:sp>
        <p:nvSpPr>
          <p:cNvPr id="30760" name="TextBox 190">
            <a:extLst>
              <a:ext uri="{FF2B5EF4-FFF2-40B4-BE49-F238E27FC236}">
                <a16:creationId xmlns:a16="http://schemas.microsoft.com/office/drawing/2014/main" id="{CEC3710F-2FF5-0553-E44B-D2700149E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2830" y="6518607"/>
            <a:ext cx="5389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/>
              <a:t>PoC 3</a:t>
            </a:r>
          </a:p>
        </p:txBody>
      </p:sp>
      <p:sp>
        <p:nvSpPr>
          <p:cNvPr id="30761" name="TextBox 191">
            <a:extLst>
              <a:ext uri="{FF2B5EF4-FFF2-40B4-BE49-F238E27FC236}">
                <a16:creationId xmlns:a16="http://schemas.microsoft.com/office/drawing/2014/main" id="{D49CAF46-9261-0493-EE46-5EF4AD3A5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2830" y="6278895"/>
            <a:ext cx="5389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/>
              <a:t>PoC 2</a:t>
            </a:r>
          </a:p>
        </p:txBody>
      </p:sp>
      <p:sp>
        <p:nvSpPr>
          <p:cNvPr id="30762" name="TextBox 192">
            <a:extLst>
              <a:ext uri="{FF2B5EF4-FFF2-40B4-BE49-F238E27FC236}">
                <a16:creationId xmlns:a16="http://schemas.microsoft.com/office/drawing/2014/main" id="{CEC9BD9A-D518-7170-5E69-BF4413E94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2830" y="6028070"/>
            <a:ext cx="5389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 dirty="0"/>
              <a:t>PoC 1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B9B99A4-3575-2CEB-2D69-1B0C61A44AA3}"/>
              </a:ext>
            </a:extLst>
          </p:cNvPr>
          <p:cNvCxnSpPr/>
          <p:nvPr/>
        </p:nvCxnSpPr>
        <p:spPr>
          <a:xfrm>
            <a:off x="342360" y="762668"/>
            <a:ext cx="1905000" cy="9525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6C0E54A-3D81-0534-CAF5-10FEE14CB99F}"/>
              </a:ext>
            </a:extLst>
          </p:cNvPr>
          <p:cNvCxnSpPr/>
          <p:nvPr/>
        </p:nvCxnSpPr>
        <p:spPr>
          <a:xfrm>
            <a:off x="494760" y="915068"/>
            <a:ext cx="1905000" cy="9525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2881F70-0C09-1AF1-A31C-ECF4E373C376}"/>
              </a:ext>
            </a:extLst>
          </p:cNvPr>
          <p:cNvCxnSpPr/>
          <p:nvPr/>
        </p:nvCxnSpPr>
        <p:spPr>
          <a:xfrm>
            <a:off x="647160" y="1067468"/>
            <a:ext cx="1905000" cy="9525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9144053-6F37-38F7-65F9-EA1F84F7B87B}"/>
              </a:ext>
            </a:extLst>
          </p:cNvPr>
          <p:cNvCxnSpPr/>
          <p:nvPr/>
        </p:nvCxnSpPr>
        <p:spPr>
          <a:xfrm>
            <a:off x="799560" y="1219868"/>
            <a:ext cx="1905000" cy="9525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B122B2E-750D-C0F7-AF33-58DA7E2E6D71}"/>
              </a:ext>
            </a:extLst>
          </p:cNvPr>
          <p:cNvCxnSpPr/>
          <p:nvPr/>
        </p:nvCxnSpPr>
        <p:spPr>
          <a:xfrm>
            <a:off x="951960" y="1372268"/>
            <a:ext cx="1905000" cy="9525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6687B47-B2D5-E174-F95C-E93D99B513D4}"/>
              </a:ext>
            </a:extLst>
          </p:cNvPr>
          <p:cNvCxnSpPr/>
          <p:nvPr/>
        </p:nvCxnSpPr>
        <p:spPr>
          <a:xfrm>
            <a:off x="1104360" y="1524668"/>
            <a:ext cx="1905000" cy="9525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F7A32F4-4627-7154-E1B8-D734FC5AD48A}"/>
              </a:ext>
            </a:extLst>
          </p:cNvPr>
          <p:cNvCxnSpPr/>
          <p:nvPr/>
        </p:nvCxnSpPr>
        <p:spPr>
          <a:xfrm>
            <a:off x="1256760" y="1677068"/>
            <a:ext cx="1905000" cy="9525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F2A741F-7FD4-B24E-979B-DFFBB6A8609B}"/>
              </a:ext>
            </a:extLst>
          </p:cNvPr>
          <p:cNvCxnSpPr/>
          <p:nvPr/>
        </p:nvCxnSpPr>
        <p:spPr>
          <a:xfrm>
            <a:off x="1409160" y="1829468"/>
            <a:ext cx="1905000" cy="9525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B7E4786-8FFE-68A1-BE11-EE9071B78B20}"/>
              </a:ext>
            </a:extLst>
          </p:cNvPr>
          <p:cNvCxnSpPr/>
          <p:nvPr/>
        </p:nvCxnSpPr>
        <p:spPr>
          <a:xfrm>
            <a:off x="1561560" y="1981868"/>
            <a:ext cx="1905000" cy="9525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3EDA5A0-39CC-FBFA-C6A6-C7A4DAF5B7CB}"/>
              </a:ext>
            </a:extLst>
          </p:cNvPr>
          <p:cNvCxnSpPr/>
          <p:nvPr/>
        </p:nvCxnSpPr>
        <p:spPr>
          <a:xfrm>
            <a:off x="1713960" y="2134268"/>
            <a:ext cx="1905000" cy="9525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4E2F444-92A3-3D59-A8D9-8400BED2ACBF}"/>
              </a:ext>
            </a:extLst>
          </p:cNvPr>
          <p:cNvCxnSpPr/>
          <p:nvPr/>
        </p:nvCxnSpPr>
        <p:spPr>
          <a:xfrm>
            <a:off x="1866360" y="2286668"/>
            <a:ext cx="1905000" cy="9525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175">
            <a:extLst>
              <a:ext uri="{FF2B5EF4-FFF2-40B4-BE49-F238E27FC236}">
                <a16:creationId xmlns:a16="http://schemas.microsoft.com/office/drawing/2014/main" id="{B66ED276-393F-51D0-70EF-E85A0BAD9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0247" y="5911976"/>
            <a:ext cx="3413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/>
              <a:t>S1</a:t>
            </a:r>
          </a:p>
        </p:txBody>
      </p:sp>
      <p:sp>
        <p:nvSpPr>
          <p:cNvPr id="18" name="TextBox 176">
            <a:extLst>
              <a:ext uri="{FF2B5EF4-FFF2-40B4-BE49-F238E27FC236}">
                <a16:creationId xmlns:a16="http://schemas.microsoft.com/office/drawing/2014/main" id="{F7F826D3-7B74-9938-A4DD-C6F160505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0247" y="6210426"/>
            <a:ext cx="3413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/>
              <a:t>S2</a:t>
            </a:r>
          </a:p>
        </p:txBody>
      </p:sp>
      <p:sp>
        <p:nvSpPr>
          <p:cNvPr id="19" name="TextBox 177">
            <a:extLst>
              <a:ext uri="{FF2B5EF4-FFF2-40B4-BE49-F238E27FC236}">
                <a16:creationId xmlns:a16="http://schemas.microsoft.com/office/drawing/2014/main" id="{807CE5D9-F23A-BE91-F87F-564395132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0247" y="6508876"/>
            <a:ext cx="3413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/>
              <a:t>S3</a:t>
            </a:r>
          </a:p>
        </p:txBody>
      </p:sp>
      <p:sp>
        <p:nvSpPr>
          <p:cNvPr id="20" name="TextBox 178">
            <a:extLst>
              <a:ext uri="{FF2B5EF4-FFF2-40B4-BE49-F238E27FC236}">
                <a16:creationId xmlns:a16="http://schemas.microsoft.com/office/drawing/2014/main" id="{C2790CC4-00AB-EA59-3E69-724B6E585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0247" y="6807326"/>
            <a:ext cx="3413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/>
              <a:t>S4</a:t>
            </a:r>
          </a:p>
        </p:txBody>
      </p:sp>
      <p:sp>
        <p:nvSpPr>
          <p:cNvPr id="21" name="TextBox 175">
            <a:extLst>
              <a:ext uri="{FF2B5EF4-FFF2-40B4-BE49-F238E27FC236}">
                <a16:creationId xmlns:a16="http://schemas.microsoft.com/office/drawing/2014/main" id="{A6BD6D2D-CE5E-1DEC-6CD9-1A011C90D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322" y="5918454"/>
            <a:ext cx="42511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 dirty="0"/>
              <a:t>PP1</a:t>
            </a:r>
          </a:p>
        </p:txBody>
      </p:sp>
      <p:sp>
        <p:nvSpPr>
          <p:cNvPr id="22" name="TextBox 176">
            <a:extLst>
              <a:ext uri="{FF2B5EF4-FFF2-40B4-BE49-F238E27FC236}">
                <a16:creationId xmlns:a16="http://schemas.microsoft.com/office/drawing/2014/main" id="{64ED1D61-6BD5-EC2C-393D-1A89643AF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322" y="6216904"/>
            <a:ext cx="42511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 dirty="0"/>
              <a:t>PP2</a:t>
            </a:r>
          </a:p>
        </p:txBody>
      </p:sp>
      <p:sp>
        <p:nvSpPr>
          <p:cNvPr id="23" name="TextBox 177">
            <a:extLst>
              <a:ext uri="{FF2B5EF4-FFF2-40B4-BE49-F238E27FC236}">
                <a16:creationId xmlns:a16="http://schemas.microsoft.com/office/drawing/2014/main" id="{0ADF3AAF-3C9B-3E50-82B3-24BFB4D8E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322" y="6515354"/>
            <a:ext cx="42511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 dirty="0"/>
              <a:t>PP3</a:t>
            </a:r>
          </a:p>
        </p:txBody>
      </p:sp>
      <p:sp>
        <p:nvSpPr>
          <p:cNvPr id="24" name="TextBox 178">
            <a:extLst>
              <a:ext uri="{FF2B5EF4-FFF2-40B4-BE49-F238E27FC236}">
                <a16:creationId xmlns:a16="http://schemas.microsoft.com/office/drawing/2014/main" id="{533874C1-12CE-F194-75A2-B4FBB6D4E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322" y="6813804"/>
            <a:ext cx="42511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 dirty="0"/>
              <a:t>PP4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1A314D5-D404-C2E1-CB38-82CF496C7D13}"/>
              </a:ext>
            </a:extLst>
          </p:cNvPr>
          <p:cNvCxnSpPr>
            <a:cxnSpLocks/>
          </p:cNvCxnSpPr>
          <p:nvPr/>
        </p:nvCxnSpPr>
        <p:spPr>
          <a:xfrm>
            <a:off x="2960592" y="758828"/>
            <a:ext cx="583610" cy="0"/>
          </a:xfrm>
          <a:prstGeom prst="straightConnector1">
            <a:avLst/>
          </a:prstGeom>
          <a:ln w="9525">
            <a:solidFill>
              <a:srgbClr val="13C984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E7DB2CB-FDEA-5922-0D20-2294A9D3DD23}"/>
              </a:ext>
            </a:extLst>
          </p:cNvPr>
          <p:cNvCxnSpPr>
            <a:cxnSpLocks/>
          </p:cNvCxnSpPr>
          <p:nvPr/>
        </p:nvCxnSpPr>
        <p:spPr>
          <a:xfrm>
            <a:off x="3112992" y="911228"/>
            <a:ext cx="583610" cy="0"/>
          </a:xfrm>
          <a:prstGeom prst="straightConnector1">
            <a:avLst/>
          </a:prstGeom>
          <a:ln w="9525">
            <a:solidFill>
              <a:srgbClr val="13C984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0C531D9-ABFE-25D9-8AF3-CF40FBB02E37}"/>
              </a:ext>
            </a:extLst>
          </p:cNvPr>
          <p:cNvCxnSpPr>
            <a:cxnSpLocks/>
          </p:cNvCxnSpPr>
          <p:nvPr/>
        </p:nvCxnSpPr>
        <p:spPr>
          <a:xfrm>
            <a:off x="3265392" y="1063628"/>
            <a:ext cx="583610" cy="0"/>
          </a:xfrm>
          <a:prstGeom prst="straightConnector1">
            <a:avLst/>
          </a:prstGeom>
          <a:ln w="9525">
            <a:solidFill>
              <a:srgbClr val="13C984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3EC5888-2C70-9335-2C35-8E7DCC89190E}"/>
              </a:ext>
            </a:extLst>
          </p:cNvPr>
          <p:cNvCxnSpPr>
            <a:cxnSpLocks/>
          </p:cNvCxnSpPr>
          <p:nvPr/>
        </p:nvCxnSpPr>
        <p:spPr>
          <a:xfrm>
            <a:off x="3417792" y="1216028"/>
            <a:ext cx="583610" cy="0"/>
          </a:xfrm>
          <a:prstGeom prst="straightConnector1">
            <a:avLst/>
          </a:prstGeom>
          <a:ln w="9525">
            <a:solidFill>
              <a:srgbClr val="13C984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EC90297-5CA6-ADB2-F818-A8EDDC26CB75}"/>
              </a:ext>
            </a:extLst>
          </p:cNvPr>
          <p:cNvCxnSpPr>
            <a:cxnSpLocks/>
          </p:cNvCxnSpPr>
          <p:nvPr/>
        </p:nvCxnSpPr>
        <p:spPr>
          <a:xfrm>
            <a:off x="3570192" y="1368428"/>
            <a:ext cx="583610" cy="0"/>
          </a:xfrm>
          <a:prstGeom prst="straightConnector1">
            <a:avLst/>
          </a:prstGeom>
          <a:ln w="9525">
            <a:solidFill>
              <a:srgbClr val="13C984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27BE159-8560-0A19-944A-3501DDC9E577}"/>
              </a:ext>
            </a:extLst>
          </p:cNvPr>
          <p:cNvCxnSpPr>
            <a:cxnSpLocks/>
          </p:cNvCxnSpPr>
          <p:nvPr/>
        </p:nvCxnSpPr>
        <p:spPr>
          <a:xfrm>
            <a:off x="3722592" y="1520828"/>
            <a:ext cx="583610" cy="0"/>
          </a:xfrm>
          <a:prstGeom prst="straightConnector1">
            <a:avLst/>
          </a:prstGeom>
          <a:ln w="9525">
            <a:solidFill>
              <a:srgbClr val="13C984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7CEE2ED-36DA-1A4B-7F21-4479192BA70B}"/>
              </a:ext>
            </a:extLst>
          </p:cNvPr>
          <p:cNvCxnSpPr>
            <a:cxnSpLocks/>
          </p:cNvCxnSpPr>
          <p:nvPr/>
        </p:nvCxnSpPr>
        <p:spPr>
          <a:xfrm>
            <a:off x="3874992" y="1673228"/>
            <a:ext cx="583610" cy="0"/>
          </a:xfrm>
          <a:prstGeom prst="straightConnector1">
            <a:avLst/>
          </a:prstGeom>
          <a:ln w="9525">
            <a:solidFill>
              <a:srgbClr val="13C984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CFD1D96-E90B-D91C-B715-47AED5E2B671}"/>
              </a:ext>
            </a:extLst>
          </p:cNvPr>
          <p:cNvCxnSpPr>
            <a:cxnSpLocks/>
          </p:cNvCxnSpPr>
          <p:nvPr/>
        </p:nvCxnSpPr>
        <p:spPr>
          <a:xfrm>
            <a:off x="4027392" y="1825628"/>
            <a:ext cx="583610" cy="0"/>
          </a:xfrm>
          <a:prstGeom prst="straightConnector1">
            <a:avLst/>
          </a:prstGeom>
          <a:ln w="9525">
            <a:solidFill>
              <a:srgbClr val="13C984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1C79DAA-3DA2-3A28-D6C0-438E244DEA51}"/>
              </a:ext>
            </a:extLst>
          </p:cNvPr>
          <p:cNvCxnSpPr>
            <a:cxnSpLocks/>
          </p:cNvCxnSpPr>
          <p:nvPr/>
        </p:nvCxnSpPr>
        <p:spPr>
          <a:xfrm>
            <a:off x="4179792" y="1978028"/>
            <a:ext cx="583610" cy="0"/>
          </a:xfrm>
          <a:prstGeom prst="straightConnector1">
            <a:avLst/>
          </a:prstGeom>
          <a:ln w="9525">
            <a:solidFill>
              <a:srgbClr val="13C984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DE2C58E-C600-C67C-802C-3F8DCCB02CF1}"/>
              </a:ext>
            </a:extLst>
          </p:cNvPr>
          <p:cNvCxnSpPr>
            <a:cxnSpLocks/>
          </p:cNvCxnSpPr>
          <p:nvPr/>
        </p:nvCxnSpPr>
        <p:spPr>
          <a:xfrm>
            <a:off x="4332192" y="2130428"/>
            <a:ext cx="583610" cy="0"/>
          </a:xfrm>
          <a:prstGeom prst="straightConnector1">
            <a:avLst/>
          </a:prstGeom>
          <a:ln w="9525">
            <a:solidFill>
              <a:srgbClr val="13C984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CB6C6B4-B247-CFBA-328E-2D7DC3836D83}"/>
              </a:ext>
            </a:extLst>
          </p:cNvPr>
          <p:cNvCxnSpPr>
            <a:cxnSpLocks/>
          </p:cNvCxnSpPr>
          <p:nvPr/>
        </p:nvCxnSpPr>
        <p:spPr>
          <a:xfrm>
            <a:off x="738600" y="2971800"/>
            <a:ext cx="7620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28BB4E3-3C5C-D02E-B577-63DE27AD31A9}"/>
              </a:ext>
            </a:extLst>
          </p:cNvPr>
          <p:cNvCxnSpPr>
            <a:cxnSpLocks/>
          </p:cNvCxnSpPr>
          <p:nvPr/>
        </p:nvCxnSpPr>
        <p:spPr>
          <a:xfrm>
            <a:off x="891000" y="3124200"/>
            <a:ext cx="7620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6692B79-FD60-3D09-8B5C-4B898A9630E0}"/>
              </a:ext>
            </a:extLst>
          </p:cNvPr>
          <p:cNvCxnSpPr>
            <a:cxnSpLocks/>
          </p:cNvCxnSpPr>
          <p:nvPr/>
        </p:nvCxnSpPr>
        <p:spPr>
          <a:xfrm>
            <a:off x="1043400" y="3276600"/>
            <a:ext cx="7620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85AE573-A9FC-3439-81FB-9B53DA884E94}"/>
              </a:ext>
            </a:extLst>
          </p:cNvPr>
          <p:cNvCxnSpPr>
            <a:cxnSpLocks/>
          </p:cNvCxnSpPr>
          <p:nvPr/>
        </p:nvCxnSpPr>
        <p:spPr>
          <a:xfrm>
            <a:off x="1195800" y="3429000"/>
            <a:ext cx="7620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331518ED-7E5E-6D4B-2397-EC3E18D8DF64}"/>
              </a:ext>
            </a:extLst>
          </p:cNvPr>
          <p:cNvCxnSpPr>
            <a:cxnSpLocks/>
          </p:cNvCxnSpPr>
          <p:nvPr/>
        </p:nvCxnSpPr>
        <p:spPr>
          <a:xfrm>
            <a:off x="1348200" y="3581400"/>
            <a:ext cx="7620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2" name="Straight Connector 3071">
            <a:extLst>
              <a:ext uri="{FF2B5EF4-FFF2-40B4-BE49-F238E27FC236}">
                <a16:creationId xmlns:a16="http://schemas.microsoft.com/office/drawing/2014/main" id="{8490A619-C4C4-3671-4A24-1D9951705802}"/>
              </a:ext>
            </a:extLst>
          </p:cNvPr>
          <p:cNvCxnSpPr>
            <a:cxnSpLocks/>
          </p:cNvCxnSpPr>
          <p:nvPr/>
        </p:nvCxnSpPr>
        <p:spPr>
          <a:xfrm>
            <a:off x="1500600" y="3733800"/>
            <a:ext cx="7620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3" name="Straight Connector 3072">
            <a:extLst>
              <a:ext uri="{FF2B5EF4-FFF2-40B4-BE49-F238E27FC236}">
                <a16:creationId xmlns:a16="http://schemas.microsoft.com/office/drawing/2014/main" id="{D229878D-1C55-6D6F-6DE1-85E7A205790A}"/>
              </a:ext>
            </a:extLst>
          </p:cNvPr>
          <p:cNvCxnSpPr>
            <a:cxnSpLocks/>
          </p:cNvCxnSpPr>
          <p:nvPr/>
        </p:nvCxnSpPr>
        <p:spPr>
          <a:xfrm>
            <a:off x="1653000" y="3886200"/>
            <a:ext cx="7620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6" name="Straight Connector 3075">
            <a:extLst>
              <a:ext uri="{FF2B5EF4-FFF2-40B4-BE49-F238E27FC236}">
                <a16:creationId xmlns:a16="http://schemas.microsoft.com/office/drawing/2014/main" id="{305FD541-D79E-EE45-ED0E-E5E3070DF94E}"/>
              </a:ext>
            </a:extLst>
          </p:cNvPr>
          <p:cNvCxnSpPr>
            <a:cxnSpLocks/>
          </p:cNvCxnSpPr>
          <p:nvPr/>
        </p:nvCxnSpPr>
        <p:spPr>
          <a:xfrm>
            <a:off x="738600" y="3713540"/>
            <a:ext cx="0" cy="35747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66" name="Straight Connector 3165">
            <a:extLst>
              <a:ext uri="{FF2B5EF4-FFF2-40B4-BE49-F238E27FC236}">
                <a16:creationId xmlns:a16="http://schemas.microsoft.com/office/drawing/2014/main" id="{55D562F1-9463-4252-C2DA-ACC776C6C312}"/>
              </a:ext>
            </a:extLst>
          </p:cNvPr>
          <p:cNvCxnSpPr>
            <a:cxnSpLocks/>
          </p:cNvCxnSpPr>
          <p:nvPr/>
        </p:nvCxnSpPr>
        <p:spPr>
          <a:xfrm>
            <a:off x="891000" y="3865940"/>
            <a:ext cx="0" cy="35747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67" name="Straight Connector 3166">
            <a:extLst>
              <a:ext uri="{FF2B5EF4-FFF2-40B4-BE49-F238E27FC236}">
                <a16:creationId xmlns:a16="http://schemas.microsoft.com/office/drawing/2014/main" id="{75AC0A2C-449E-1254-F105-BC890FF20979}"/>
              </a:ext>
            </a:extLst>
          </p:cNvPr>
          <p:cNvCxnSpPr>
            <a:cxnSpLocks/>
          </p:cNvCxnSpPr>
          <p:nvPr/>
        </p:nvCxnSpPr>
        <p:spPr>
          <a:xfrm>
            <a:off x="1043400" y="4018340"/>
            <a:ext cx="0" cy="35747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68" name="Straight Connector 3167">
            <a:extLst>
              <a:ext uri="{FF2B5EF4-FFF2-40B4-BE49-F238E27FC236}">
                <a16:creationId xmlns:a16="http://schemas.microsoft.com/office/drawing/2014/main" id="{1E6014B9-E328-1EF3-5087-8044D8E52D5D}"/>
              </a:ext>
            </a:extLst>
          </p:cNvPr>
          <p:cNvCxnSpPr>
            <a:cxnSpLocks/>
          </p:cNvCxnSpPr>
          <p:nvPr/>
        </p:nvCxnSpPr>
        <p:spPr>
          <a:xfrm>
            <a:off x="1195800" y="4170740"/>
            <a:ext cx="0" cy="35747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69" name="Straight Connector 3168">
            <a:extLst>
              <a:ext uri="{FF2B5EF4-FFF2-40B4-BE49-F238E27FC236}">
                <a16:creationId xmlns:a16="http://schemas.microsoft.com/office/drawing/2014/main" id="{0E3327E2-E3D3-188E-21E1-25910B8E1C17}"/>
              </a:ext>
            </a:extLst>
          </p:cNvPr>
          <p:cNvCxnSpPr>
            <a:cxnSpLocks/>
          </p:cNvCxnSpPr>
          <p:nvPr/>
        </p:nvCxnSpPr>
        <p:spPr>
          <a:xfrm>
            <a:off x="1348200" y="4323140"/>
            <a:ext cx="0" cy="35747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70" name="Straight Connector 3169">
            <a:extLst>
              <a:ext uri="{FF2B5EF4-FFF2-40B4-BE49-F238E27FC236}">
                <a16:creationId xmlns:a16="http://schemas.microsoft.com/office/drawing/2014/main" id="{08B71D32-431A-B1BB-EC12-5461B92B4687}"/>
              </a:ext>
            </a:extLst>
          </p:cNvPr>
          <p:cNvCxnSpPr>
            <a:cxnSpLocks/>
          </p:cNvCxnSpPr>
          <p:nvPr/>
        </p:nvCxnSpPr>
        <p:spPr>
          <a:xfrm>
            <a:off x="1500600" y="4475540"/>
            <a:ext cx="0" cy="35747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71" name="Straight Connector 3170">
            <a:extLst>
              <a:ext uri="{FF2B5EF4-FFF2-40B4-BE49-F238E27FC236}">
                <a16:creationId xmlns:a16="http://schemas.microsoft.com/office/drawing/2014/main" id="{2EB917E3-697D-3653-A07E-175AC6914256}"/>
              </a:ext>
            </a:extLst>
          </p:cNvPr>
          <p:cNvCxnSpPr>
            <a:cxnSpLocks/>
          </p:cNvCxnSpPr>
          <p:nvPr/>
        </p:nvCxnSpPr>
        <p:spPr>
          <a:xfrm>
            <a:off x="1653000" y="4627940"/>
            <a:ext cx="0" cy="35747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171">
            <a:extLst>
              <a:ext uri="{FF2B5EF4-FFF2-40B4-BE49-F238E27FC236}">
                <a16:creationId xmlns:a16="http://schemas.microsoft.com/office/drawing/2014/main" id="{98B9ABCC-4E49-69D3-245E-9F68FD36F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884" y="3927902"/>
            <a:ext cx="43954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B050"/>
                </a:solidFill>
              </a:rPr>
              <a:t>3 yd</a:t>
            </a:r>
          </a:p>
        </p:txBody>
      </p:sp>
      <p:sp>
        <p:nvSpPr>
          <p:cNvPr id="35" name="TextBox 172">
            <a:extLst>
              <a:ext uri="{FF2B5EF4-FFF2-40B4-BE49-F238E27FC236}">
                <a16:creationId xmlns:a16="http://schemas.microsoft.com/office/drawing/2014/main" id="{2E5B8477-0892-73B5-0561-4F07B640D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9650" y="4149897"/>
            <a:ext cx="43954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B050"/>
                </a:solidFill>
              </a:rPr>
              <a:t>5 yd</a:t>
            </a:r>
          </a:p>
        </p:txBody>
      </p:sp>
      <p:sp>
        <p:nvSpPr>
          <p:cNvPr id="44" name="TextBox 173">
            <a:extLst>
              <a:ext uri="{FF2B5EF4-FFF2-40B4-BE49-F238E27FC236}">
                <a16:creationId xmlns:a16="http://schemas.microsoft.com/office/drawing/2014/main" id="{21D42D02-9F56-BB67-8B58-6580AC544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9650" y="4456284"/>
            <a:ext cx="43954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 b="1" dirty="0">
                <a:solidFill>
                  <a:srgbClr val="00B050"/>
                </a:solidFill>
              </a:rPr>
              <a:t>7 yd</a:t>
            </a:r>
          </a:p>
        </p:txBody>
      </p:sp>
      <p:sp>
        <p:nvSpPr>
          <p:cNvPr id="45" name="TextBox 174">
            <a:extLst>
              <a:ext uri="{FF2B5EF4-FFF2-40B4-BE49-F238E27FC236}">
                <a16:creationId xmlns:a16="http://schemas.microsoft.com/office/drawing/2014/main" id="{85127DBD-976F-FCF2-D366-69AFAF75F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743622"/>
            <a:ext cx="5100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B050"/>
                </a:solidFill>
              </a:rPr>
              <a:t>10 yd</a:t>
            </a:r>
          </a:p>
        </p:txBody>
      </p:sp>
      <p:sp>
        <p:nvSpPr>
          <p:cNvPr id="46" name="TextBox 179">
            <a:extLst>
              <a:ext uri="{FF2B5EF4-FFF2-40B4-BE49-F238E27FC236}">
                <a16:creationId xmlns:a16="http://schemas.microsoft.com/office/drawing/2014/main" id="{F0A9DE6B-17AB-CA39-FF2C-77C70D1E8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986509"/>
            <a:ext cx="5100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B050"/>
                </a:solidFill>
              </a:rPr>
              <a:t>15 yd</a:t>
            </a:r>
          </a:p>
        </p:txBody>
      </p:sp>
      <p:sp>
        <p:nvSpPr>
          <p:cNvPr id="47" name="TextBox 180">
            <a:extLst>
              <a:ext uri="{FF2B5EF4-FFF2-40B4-BE49-F238E27FC236}">
                <a16:creationId xmlns:a16="http://schemas.microsoft.com/office/drawing/2014/main" id="{8122F589-C7BA-A054-89A7-C60F747DA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226222"/>
            <a:ext cx="5100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B050"/>
                </a:solidFill>
              </a:rPr>
              <a:t>18 yd</a:t>
            </a:r>
          </a:p>
        </p:txBody>
      </p:sp>
      <p:sp>
        <p:nvSpPr>
          <p:cNvPr id="3146" name="TextBox 171">
            <a:extLst>
              <a:ext uri="{FF2B5EF4-FFF2-40B4-BE49-F238E27FC236}">
                <a16:creationId xmlns:a16="http://schemas.microsoft.com/office/drawing/2014/main" id="{270ADC44-5459-C488-7735-304CEA849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9024" y="3911891"/>
            <a:ext cx="43954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B050"/>
                </a:solidFill>
              </a:rPr>
              <a:t>3 yd</a:t>
            </a:r>
          </a:p>
        </p:txBody>
      </p:sp>
      <p:sp>
        <p:nvSpPr>
          <p:cNvPr id="3147" name="TextBox 172">
            <a:extLst>
              <a:ext uri="{FF2B5EF4-FFF2-40B4-BE49-F238E27FC236}">
                <a16:creationId xmlns:a16="http://schemas.microsoft.com/office/drawing/2014/main" id="{AD0B65E8-AFE2-A0DB-1B33-11165C1C4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5790" y="4133886"/>
            <a:ext cx="43954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B050"/>
                </a:solidFill>
              </a:rPr>
              <a:t>5 yd</a:t>
            </a:r>
          </a:p>
        </p:txBody>
      </p:sp>
      <p:sp>
        <p:nvSpPr>
          <p:cNvPr id="3148" name="TextBox 173">
            <a:extLst>
              <a:ext uri="{FF2B5EF4-FFF2-40B4-BE49-F238E27FC236}">
                <a16:creationId xmlns:a16="http://schemas.microsoft.com/office/drawing/2014/main" id="{6BBD6AB2-DB45-6566-8B39-932171BA0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5790" y="4440273"/>
            <a:ext cx="43954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 b="1" dirty="0">
                <a:solidFill>
                  <a:srgbClr val="00B050"/>
                </a:solidFill>
              </a:rPr>
              <a:t>7 yd</a:t>
            </a:r>
          </a:p>
        </p:txBody>
      </p:sp>
      <p:sp>
        <p:nvSpPr>
          <p:cNvPr id="3149" name="TextBox 174">
            <a:extLst>
              <a:ext uri="{FF2B5EF4-FFF2-40B4-BE49-F238E27FC236}">
                <a16:creationId xmlns:a16="http://schemas.microsoft.com/office/drawing/2014/main" id="{891C68A8-C3A7-E1B2-F203-94D4D3702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5940" y="4727611"/>
            <a:ext cx="5100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B050"/>
                </a:solidFill>
              </a:rPr>
              <a:t>10 yd</a:t>
            </a:r>
          </a:p>
        </p:txBody>
      </p:sp>
      <p:sp>
        <p:nvSpPr>
          <p:cNvPr id="3150" name="TextBox 179">
            <a:extLst>
              <a:ext uri="{FF2B5EF4-FFF2-40B4-BE49-F238E27FC236}">
                <a16:creationId xmlns:a16="http://schemas.microsoft.com/office/drawing/2014/main" id="{C5C0BFD1-18A6-8B2E-6B01-D83AD81E9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5940" y="4970498"/>
            <a:ext cx="5100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B050"/>
                </a:solidFill>
              </a:rPr>
              <a:t>15 yd</a:t>
            </a:r>
          </a:p>
        </p:txBody>
      </p:sp>
      <p:sp>
        <p:nvSpPr>
          <p:cNvPr id="3151" name="TextBox 180">
            <a:extLst>
              <a:ext uri="{FF2B5EF4-FFF2-40B4-BE49-F238E27FC236}">
                <a16:creationId xmlns:a16="http://schemas.microsoft.com/office/drawing/2014/main" id="{F2DF337B-37B6-A813-3229-9DAADB931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5940" y="5210211"/>
            <a:ext cx="5100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B050"/>
                </a:solidFill>
              </a:rPr>
              <a:t>18 yd</a:t>
            </a:r>
          </a:p>
        </p:txBody>
      </p:sp>
      <p:sp>
        <p:nvSpPr>
          <p:cNvPr id="3194" name="TextBox 192">
            <a:extLst>
              <a:ext uri="{FF2B5EF4-FFF2-40B4-BE49-F238E27FC236}">
                <a16:creationId xmlns:a16="http://schemas.microsoft.com/office/drawing/2014/main" id="{24DD9DD7-F444-FFC2-4481-5518E219E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6581" y="6037436"/>
            <a:ext cx="46839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 dirty="0"/>
              <a:t>PoC </a:t>
            </a:r>
          </a:p>
        </p:txBody>
      </p:sp>
      <p:sp>
        <p:nvSpPr>
          <p:cNvPr id="3195" name="TextBox 192">
            <a:extLst>
              <a:ext uri="{FF2B5EF4-FFF2-40B4-BE49-F238E27FC236}">
                <a16:creationId xmlns:a16="http://schemas.microsoft.com/office/drawing/2014/main" id="{7BF5DD73-90AC-D04E-42FA-24AD78824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6581" y="6275685"/>
            <a:ext cx="46839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 dirty="0"/>
              <a:t>PoC </a:t>
            </a:r>
          </a:p>
        </p:txBody>
      </p:sp>
      <p:sp>
        <p:nvSpPr>
          <p:cNvPr id="3196" name="TextBox 192">
            <a:extLst>
              <a:ext uri="{FF2B5EF4-FFF2-40B4-BE49-F238E27FC236}">
                <a16:creationId xmlns:a16="http://schemas.microsoft.com/office/drawing/2014/main" id="{A5387D3A-941B-5663-5AB6-E4568C815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6581" y="6513934"/>
            <a:ext cx="46839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 dirty="0"/>
              <a:t>PoC </a:t>
            </a:r>
          </a:p>
        </p:txBody>
      </p:sp>
      <p:sp>
        <p:nvSpPr>
          <p:cNvPr id="3197" name="TextBox 192">
            <a:extLst>
              <a:ext uri="{FF2B5EF4-FFF2-40B4-BE49-F238E27FC236}">
                <a16:creationId xmlns:a16="http://schemas.microsoft.com/office/drawing/2014/main" id="{3AFE8C08-077A-4C0A-56B0-D1DBC840A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6581" y="6752183"/>
            <a:ext cx="46839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 dirty="0"/>
              <a:t>PoC </a:t>
            </a:r>
          </a:p>
        </p:txBody>
      </p:sp>
      <p:sp>
        <p:nvSpPr>
          <p:cNvPr id="3198" name="TextBox 192">
            <a:extLst>
              <a:ext uri="{FF2B5EF4-FFF2-40B4-BE49-F238E27FC236}">
                <a16:creationId xmlns:a16="http://schemas.microsoft.com/office/drawing/2014/main" id="{54FF997D-8053-C6DC-DAF0-B1E417B10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6581" y="6990432"/>
            <a:ext cx="46839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 dirty="0"/>
              <a:t>PoC </a:t>
            </a:r>
          </a:p>
        </p:txBody>
      </p:sp>
      <p:sp>
        <p:nvSpPr>
          <p:cNvPr id="3199" name="TextBox 192">
            <a:extLst>
              <a:ext uri="{FF2B5EF4-FFF2-40B4-BE49-F238E27FC236}">
                <a16:creationId xmlns:a16="http://schemas.microsoft.com/office/drawing/2014/main" id="{CE50E192-2DA9-38A0-B087-2F3753A6F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6581" y="7228681"/>
            <a:ext cx="46839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 dirty="0"/>
              <a:t>PoC </a:t>
            </a:r>
          </a:p>
        </p:txBody>
      </p:sp>
      <p:sp>
        <p:nvSpPr>
          <p:cNvPr id="64" name="TextBox 192">
            <a:extLst>
              <a:ext uri="{FF2B5EF4-FFF2-40B4-BE49-F238E27FC236}">
                <a16:creationId xmlns:a16="http://schemas.microsoft.com/office/drawing/2014/main" id="{875F93E1-DC5E-D088-7849-5BF444091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3401" y="7466932"/>
            <a:ext cx="46839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 dirty="0"/>
              <a:t>PoC 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99B480C-16BF-33A0-7548-3BE8631710C1}"/>
              </a:ext>
            </a:extLst>
          </p:cNvPr>
          <p:cNvCxnSpPr>
            <a:cxnSpLocks/>
          </p:cNvCxnSpPr>
          <p:nvPr/>
        </p:nvCxnSpPr>
        <p:spPr>
          <a:xfrm>
            <a:off x="5859858" y="502312"/>
            <a:ext cx="304800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175">
            <a:extLst>
              <a:ext uri="{FF2B5EF4-FFF2-40B4-BE49-F238E27FC236}">
                <a16:creationId xmlns:a16="http://schemas.microsoft.com/office/drawing/2014/main" id="{7F934D66-2052-6C02-6709-432B94C87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966" y="513214"/>
            <a:ext cx="3545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 dirty="0"/>
              <a:t>SP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C827E20-FB2E-EA59-662F-267D22DF814C}"/>
              </a:ext>
            </a:extLst>
          </p:cNvPr>
          <p:cNvCxnSpPr>
            <a:cxnSpLocks/>
          </p:cNvCxnSpPr>
          <p:nvPr/>
        </p:nvCxnSpPr>
        <p:spPr>
          <a:xfrm>
            <a:off x="6457838" y="532798"/>
            <a:ext cx="304800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175">
            <a:extLst>
              <a:ext uri="{FF2B5EF4-FFF2-40B4-BE49-F238E27FC236}">
                <a16:creationId xmlns:a16="http://schemas.microsoft.com/office/drawing/2014/main" id="{B73BFCA4-222C-22CE-4C29-DDE9157F7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6119" y="286577"/>
            <a:ext cx="3545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 dirty="0"/>
              <a:t>SP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7EFD9E9-D181-C2E8-E3FA-EBBD7D6BBC6B}"/>
              </a:ext>
            </a:extLst>
          </p:cNvPr>
          <p:cNvGrpSpPr/>
          <p:nvPr/>
        </p:nvGrpSpPr>
        <p:grpSpPr>
          <a:xfrm>
            <a:off x="5979714" y="1452191"/>
            <a:ext cx="354584" cy="268573"/>
            <a:chOff x="5577681" y="4375810"/>
            <a:chExt cx="354584" cy="268573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BB19DE6-40AE-1A2B-2F48-ED58129BAFE6}"/>
                </a:ext>
              </a:extLst>
            </p:cNvPr>
            <p:cNvCxnSpPr>
              <a:cxnSpLocks/>
            </p:cNvCxnSpPr>
            <p:nvPr/>
          </p:nvCxnSpPr>
          <p:spPr>
            <a:xfrm>
              <a:off x="5610225" y="4375810"/>
              <a:ext cx="0" cy="268573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175">
              <a:extLst>
                <a:ext uri="{FF2B5EF4-FFF2-40B4-BE49-F238E27FC236}">
                  <a16:creationId xmlns:a16="http://schemas.microsoft.com/office/drawing/2014/main" id="{C41F587B-705F-7912-ACF7-043D819D2D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7681" y="4381719"/>
              <a:ext cx="35458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000" dirty="0"/>
                <a:t>SP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BAA7E9E-892D-AED5-0250-BB20079CA976}"/>
              </a:ext>
            </a:extLst>
          </p:cNvPr>
          <p:cNvGrpSpPr/>
          <p:nvPr/>
        </p:nvGrpSpPr>
        <p:grpSpPr>
          <a:xfrm>
            <a:off x="6549817" y="1509889"/>
            <a:ext cx="354584" cy="268573"/>
            <a:chOff x="6147784" y="4433508"/>
            <a:chExt cx="354584" cy="268573"/>
          </a:xfrm>
        </p:grpSpPr>
        <p:sp>
          <p:nvSpPr>
            <p:cNvPr id="73" name="TextBox 175">
              <a:extLst>
                <a:ext uri="{FF2B5EF4-FFF2-40B4-BE49-F238E27FC236}">
                  <a16:creationId xmlns:a16="http://schemas.microsoft.com/office/drawing/2014/main" id="{328CFBD0-53E8-B8E5-FA91-1F3ECC094A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7784" y="4433508"/>
              <a:ext cx="35458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000" dirty="0"/>
                <a:t>SP</a:t>
              </a: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1D9F6C5C-B6BC-A8DC-E31E-66B82499D88F}"/>
                </a:ext>
              </a:extLst>
            </p:cNvPr>
            <p:cNvCxnSpPr>
              <a:cxnSpLocks/>
            </p:cNvCxnSpPr>
            <p:nvPr/>
          </p:nvCxnSpPr>
          <p:spPr>
            <a:xfrm>
              <a:off x="6468555" y="4433508"/>
              <a:ext cx="0" cy="268573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171">
            <a:extLst>
              <a:ext uri="{FF2B5EF4-FFF2-40B4-BE49-F238E27FC236}">
                <a16:creationId xmlns:a16="http://schemas.microsoft.com/office/drawing/2014/main" id="{75600DDA-C1AC-63DD-C65A-FDED85EA5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5084" y="3886200"/>
            <a:ext cx="4254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/>
              <a:t>3 yd</a:t>
            </a:r>
          </a:p>
        </p:txBody>
      </p:sp>
      <p:sp>
        <p:nvSpPr>
          <p:cNvPr id="76" name="TextBox 172">
            <a:extLst>
              <a:ext uri="{FF2B5EF4-FFF2-40B4-BE49-F238E27FC236}">
                <a16:creationId xmlns:a16="http://schemas.microsoft.com/office/drawing/2014/main" id="{8F54252C-0995-CB85-0C92-C00D7634F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850" y="4108195"/>
            <a:ext cx="4254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/>
              <a:t>5 yd</a:t>
            </a:r>
          </a:p>
        </p:txBody>
      </p:sp>
      <p:sp>
        <p:nvSpPr>
          <p:cNvPr id="77" name="TextBox 173">
            <a:extLst>
              <a:ext uri="{FF2B5EF4-FFF2-40B4-BE49-F238E27FC236}">
                <a16:creationId xmlns:a16="http://schemas.microsoft.com/office/drawing/2014/main" id="{FEC400C2-F063-98CA-10C0-6E07FE47E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850" y="4414582"/>
            <a:ext cx="4254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 dirty="0"/>
              <a:t>7 yd</a:t>
            </a:r>
          </a:p>
        </p:txBody>
      </p:sp>
      <p:sp>
        <p:nvSpPr>
          <p:cNvPr id="78" name="TextBox 174">
            <a:extLst>
              <a:ext uri="{FF2B5EF4-FFF2-40B4-BE49-F238E27FC236}">
                <a16:creationId xmlns:a16="http://schemas.microsoft.com/office/drawing/2014/main" id="{78A3DD70-CE63-D61F-3E9B-12F5258D7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701920"/>
            <a:ext cx="4953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/>
              <a:t>10 yd</a:t>
            </a:r>
          </a:p>
        </p:txBody>
      </p:sp>
      <p:sp>
        <p:nvSpPr>
          <p:cNvPr id="79" name="TextBox 179">
            <a:extLst>
              <a:ext uri="{FF2B5EF4-FFF2-40B4-BE49-F238E27FC236}">
                <a16:creationId xmlns:a16="http://schemas.microsoft.com/office/drawing/2014/main" id="{55B1BC72-F126-C056-A808-96A15A47D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944807"/>
            <a:ext cx="4953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/>
              <a:t>15 yd</a:t>
            </a:r>
          </a:p>
        </p:txBody>
      </p:sp>
      <p:sp>
        <p:nvSpPr>
          <p:cNvPr id="80" name="TextBox 180">
            <a:extLst>
              <a:ext uri="{FF2B5EF4-FFF2-40B4-BE49-F238E27FC236}">
                <a16:creationId xmlns:a16="http://schemas.microsoft.com/office/drawing/2014/main" id="{3711CD92-EB97-288D-1DB0-2FA6B1738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184520"/>
            <a:ext cx="4953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/>
              <a:t>18 yd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199B8-D153-A143-24D0-8DB81A134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28CEBA-E657-E2BC-D7BD-0ECB13459B04}"/>
              </a:ext>
            </a:extLst>
          </p:cNvPr>
          <p:cNvSpPr>
            <a:spLocks/>
          </p:cNvSpPr>
          <p:nvPr/>
        </p:nvSpPr>
        <p:spPr>
          <a:xfrm rot="5400000">
            <a:off x="1148760" y="5039700"/>
            <a:ext cx="79375" cy="986698"/>
          </a:xfrm>
          <a:prstGeom prst="rect">
            <a:avLst/>
          </a:prstGeom>
          <a:solidFill>
            <a:srgbClr val="1AC0D6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3D5D54-49AB-C627-AD48-5293B0AA5828}"/>
              </a:ext>
            </a:extLst>
          </p:cNvPr>
          <p:cNvSpPr>
            <a:spLocks/>
          </p:cNvSpPr>
          <p:nvPr/>
        </p:nvSpPr>
        <p:spPr>
          <a:xfrm rot="10800000">
            <a:off x="1682750" y="4197961"/>
            <a:ext cx="79375" cy="986698"/>
          </a:xfrm>
          <a:prstGeom prst="rect">
            <a:avLst/>
          </a:prstGeom>
          <a:solidFill>
            <a:srgbClr val="1AC0D6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14FD50-4361-1BA0-D979-8E0D931F65CE}"/>
              </a:ext>
            </a:extLst>
          </p:cNvPr>
          <p:cNvSpPr>
            <a:spLocks/>
          </p:cNvSpPr>
          <p:nvPr/>
        </p:nvSpPr>
        <p:spPr>
          <a:xfrm rot="5400000">
            <a:off x="1301160" y="5192100"/>
            <a:ext cx="79375" cy="986698"/>
          </a:xfrm>
          <a:prstGeom prst="rect">
            <a:avLst/>
          </a:prstGeom>
          <a:solidFill>
            <a:srgbClr val="1AC0D6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7C54FD-4E6E-7CBC-C044-0ABB60B20152}"/>
              </a:ext>
            </a:extLst>
          </p:cNvPr>
          <p:cNvSpPr>
            <a:spLocks/>
          </p:cNvSpPr>
          <p:nvPr/>
        </p:nvSpPr>
        <p:spPr>
          <a:xfrm rot="10800000">
            <a:off x="1835150" y="4350361"/>
            <a:ext cx="79375" cy="986698"/>
          </a:xfrm>
          <a:prstGeom prst="rect">
            <a:avLst/>
          </a:prstGeom>
          <a:solidFill>
            <a:srgbClr val="1AC0D6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15EEC5-D8C1-DF38-05BE-D82F6AD3B396}"/>
              </a:ext>
            </a:extLst>
          </p:cNvPr>
          <p:cNvSpPr>
            <a:spLocks/>
          </p:cNvSpPr>
          <p:nvPr/>
        </p:nvSpPr>
        <p:spPr>
          <a:xfrm rot="5400000">
            <a:off x="1453560" y="5344500"/>
            <a:ext cx="79375" cy="986698"/>
          </a:xfrm>
          <a:prstGeom prst="rect">
            <a:avLst/>
          </a:prstGeom>
          <a:solidFill>
            <a:srgbClr val="1AC0D6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EC80DB-398A-7CE2-1862-8CFDC3545ED1}"/>
              </a:ext>
            </a:extLst>
          </p:cNvPr>
          <p:cNvSpPr>
            <a:spLocks/>
          </p:cNvSpPr>
          <p:nvPr/>
        </p:nvSpPr>
        <p:spPr>
          <a:xfrm rot="10800000">
            <a:off x="1987550" y="4502761"/>
            <a:ext cx="79375" cy="986698"/>
          </a:xfrm>
          <a:prstGeom prst="rect">
            <a:avLst/>
          </a:prstGeom>
          <a:solidFill>
            <a:srgbClr val="1AC0D6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0C8D73-0EB8-941C-6A7D-19D7F3630E9C}"/>
              </a:ext>
            </a:extLst>
          </p:cNvPr>
          <p:cNvSpPr>
            <a:spLocks/>
          </p:cNvSpPr>
          <p:nvPr/>
        </p:nvSpPr>
        <p:spPr>
          <a:xfrm rot="5400000">
            <a:off x="1605960" y="5496900"/>
            <a:ext cx="79375" cy="986698"/>
          </a:xfrm>
          <a:prstGeom prst="rect">
            <a:avLst/>
          </a:prstGeom>
          <a:solidFill>
            <a:srgbClr val="1AC0D6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2C3247-5541-4021-817E-FC274854BA83}"/>
              </a:ext>
            </a:extLst>
          </p:cNvPr>
          <p:cNvSpPr>
            <a:spLocks/>
          </p:cNvSpPr>
          <p:nvPr/>
        </p:nvSpPr>
        <p:spPr>
          <a:xfrm rot="10800000">
            <a:off x="2139950" y="4655161"/>
            <a:ext cx="79375" cy="986698"/>
          </a:xfrm>
          <a:prstGeom prst="rect">
            <a:avLst/>
          </a:prstGeom>
          <a:solidFill>
            <a:srgbClr val="1AC0D6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86BEA9-2347-01DC-1E31-CED5F19B75C5}"/>
              </a:ext>
            </a:extLst>
          </p:cNvPr>
          <p:cNvSpPr>
            <a:spLocks/>
          </p:cNvSpPr>
          <p:nvPr/>
        </p:nvSpPr>
        <p:spPr>
          <a:xfrm rot="5400000">
            <a:off x="1758360" y="5649300"/>
            <a:ext cx="79375" cy="986698"/>
          </a:xfrm>
          <a:prstGeom prst="rect">
            <a:avLst/>
          </a:prstGeom>
          <a:solidFill>
            <a:srgbClr val="1AC0D6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CA4927-7DEF-1CB4-A643-2A87650F3DCD}"/>
              </a:ext>
            </a:extLst>
          </p:cNvPr>
          <p:cNvSpPr>
            <a:spLocks/>
          </p:cNvSpPr>
          <p:nvPr/>
        </p:nvSpPr>
        <p:spPr>
          <a:xfrm rot="10800000">
            <a:off x="2292350" y="4807561"/>
            <a:ext cx="79375" cy="986698"/>
          </a:xfrm>
          <a:prstGeom prst="rect">
            <a:avLst/>
          </a:prstGeom>
          <a:solidFill>
            <a:srgbClr val="1AC0D6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81D173-234A-5790-A702-36D67CF9B4B0}"/>
              </a:ext>
            </a:extLst>
          </p:cNvPr>
          <p:cNvSpPr>
            <a:spLocks/>
          </p:cNvSpPr>
          <p:nvPr/>
        </p:nvSpPr>
        <p:spPr>
          <a:xfrm rot="5400000">
            <a:off x="1910760" y="5801700"/>
            <a:ext cx="79375" cy="986698"/>
          </a:xfrm>
          <a:prstGeom prst="rect">
            <a:avLst/>
          </a:prstGeom>
          <a:solidFill>
            <a:srgbClr val="1AC0D6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EB1956-F385-42D2-22F8-3DA9BE027075}"/>
              </a:ext>
            </a:extLst>
          </p:cNvPr>
          <p:cNvSpPr>
            <a:spLocks/>
          </p:cNvSpPr>
          <p:nvPr/>
        </p:nvSpPr>
        <p:spPr>
          <a:xfrm rot="10800000">
            <a:off x="2444750" y="4959961"/>
            <a:ext cx="79375" cy="986698"/>
          </a:xfrm>
          <a:prstGeom prst="rect">
            <a:avLst/>
          </a:prstGeom>
          <a:solidFill>
            <a:srgbClr val="1AC0D6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0F99B49-B51A-53E4-532E-90311A33B011}"/>
              </a:ext>
            </a:extLst>
          </p:cNvPr>
          <p:cNvSpPr>
            <a:spLocks/>
          </p:cNvSpPr>
          <p:nvPr/>
        </p:nvSpPr>
        <p:spPr>
          <a:xfrm rot="5400000">
            <a:off x="2063160" y="5954100"/>
            <a:ext cx="79375" cy="986698"/>
          </a:xfrm>
          <a:prstGeom prst="rect">
            <a:avLst/>
          </a:prstGeom>
          <a:solidFill>
            <a:srgbClr val="1AC0D6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F93BF2C-A0EB-6035-F04A-3A516B0D3222}"/>
              </a:ext>
            </a:extLst>
          </p:cNvPr>
          <p:cNvSpPr>
            <a:spLocks/>
          </p:cNvSpPr>
          <p:nvPr/>
        </p:nvSpPr>
        <p:spPr>
          <a:xfrm rot="10800000">
            <a:off x="2597150" y="5112361"/>
            <a:ext cx="79375" cy="986698"/>
          </a:xfrm>
          <a:prstGeom prst="rect">
            <a:avLst/>
          </a:prstGeom>
          <a:solidFill>
            <a:srgbClr val="1AC0D6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843875D-9C44-181A-7A98-32EF9B649569}"/>
              </a:ext>
            </a:extLst>
          </p:cNvPr>
          <p:cNvSpPr>
            <a:spLocks/>
          </p:cNvSpPr>
          <p:nvPr/>
        </p:nvSpPr>
        <p:spPr>
          <a:xfrm rot="5400000">
            <a:off x="2215560" y="6106500"/>
            <a:ext cx="79375" cy="986698"/>
          </a:xfrm>
          <a:prstGeom prst="rect">
            <a:avLst/>
          </a:prstGeom>
          <a:solidFill>
            <a:srgbClr val="1AC0D6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EC0CAB-2E3E-889A-0E4D-419BE6E94618}"/>
              </a:ext>
            </a:extLst>
          </p:cNvPr>
          <p:cNvSpPr>
            <a:spLocks/>
          </p:cNvSpPr>
          <p:nvPr/>
        </p:nvSpPr>
        <p:spPr>
          <a:xfrm rot="10800000">
            <a:off x="2749550" y="5264761"/>
            <a:ext cx="79375" cy="986698"/>
          </a:xfrm>
          <a:prstGeom prst="rect">
            <a:avLst/>
          </a:prstGeom>
          <a:solidFill>
            <a:srgbClr val="1AC0D6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D83CEB-F058-6434-A56B-82375FFF2488}"/>
              </a:ext>
            </a:extLst>
          </p:cNvPr>
          <p:cNvSpPr>
            <a:spLocks/>
          </p:cNvSpPr>
          <p:nvPr/>
        </p:nvSpPr>
        <p:spPr>
          <a:xfrm rot="5400000">
            <a:off x="2367960" y="6258901"/>
            <a:ext cx="79375" cy="986698"/>
          </a:xfrm>
          <a:prstGeom prst="rect">
            <a:avLst/>
          </a:prstGeom>
          <a:solidFill>
            <a:srgbClr val="1AC0D6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381CF9-AE13-E525-ED6A-39DCC7F94F8B}"/>
              </a:ext>
            </a:extLst>
          </p:cNvPr>
          <p:cNvSpPr>
            <a:spLocks/>
          </p:cNvSpPr>
          <p:nvPr/>
        </p:nvSpPr>
        <p:spPr>
          <a:xfrm rot="10800000">
            <a:off x="2901950" y="5417161"/>
            <a:ext cx="79375" cy="986698"/>
          </a:xfrm>
          <a:prstGeom prst="rect">
            <a:avLst/>
          </a:prstGeom>
          <a:solidFill>
            <a:srgbClr val="1AC0D6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EBF4A38-57DB-1FC9-564A-CAB74FBA3BA9}"/>
              </a:ext>
            </a:extLst>
          </p:cNvPr>
          <p:cNvSpPr>
            <a:spLocks/>
          </p:cNvSpPr>
          <p:nvPr/>
        </p:nvSpPr>
        <p:spPr>
          <a:xfrm rot="10800000">
            <a:off x="3054350" y="5569561"/>
            <a:ext cx="79375" cy="986698"/>
          </a:xfrm>
          <a:prstGeom prst="rect">
            <a:avLst/>
          </a:prstGeom>
          <a:solidFill>
            <a:srgbClr val="1AC0D6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/>
          </a:p>
        </p:txBody>
      </p:sp>
      <p:grpSp>
        <p:nvGrpSpPr>
          <p:cNvPr id="23562" name="Group 72">
            <a:extLst>
              <a:ext uri="{FF2B5EF4-FFF2-40B4-BE49-F238E27FC236}">
                <a16:creationId xmlns:a16="http://schemas.microsoft.com/office/drawing/2014/main" id="{81E4CBEA-1333-4F28-7DF1-0D89307E7D17}"/>
              </a:ext>
            </a:extLst>
          </p:cNvPr>
          <p:cNvGrpSpPr>
            <a:grpSpLocks/>
          </p:cNvGrpSpPr>
          <p:nvPr/>
        </p:nvGrpSpPr>
        <p:grpSpPr bwMode="auto">
          <a:xfrm>
            <a:off x="5731101" y="7396163"/>
            <a:ext cx="365125" cy="1290638"/>
            <a:chOff x="245154" y="2463800"/>
            <a:chExt cx="365716" cy="1290320"/>
          </a:xfrm>
        </p:grpSpPr>
        <p:sp>
          <p:nvSpPr>
            <p:cNvPr id="23845" name="AutoShape 826">
              <a:extLst>
                <a:ext uri="{FF2B5EF4-FFF2-40B4-BE49-F238E27FC236}">
                  <a16:creationId xmlns:a16="http://schemas.microsoft.com/office/drawing/2014/main" id="{969178DB-1294-E7B9-D7FB-ACEF4E356A7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48920" y="3017520"/>
              <a:ext cx="361950" cy="736600"/>
            </a:xfrm>
            <a:prstGeom prst="can">
              <a:avLst>
                <a:gd name="adj" fmla="val 50877"/>
              </a:avLst>
            </a:prstGeom>
            <a:solidFill>
              <a:srgbClr val="69E2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846" name="AutoShape 826">
              <a:extLst>
                <a:ext uri="{FF2B5EF4-FFF2-40B4-BE49-F238E27FC236}">
                  <a16:creationId xmlns:a16="http://schemas.microsoft.com/office/drawing/2014/main" id="{2A9F2CAC-5E25-A1E5-CFB6-12C2A570002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45154" y="2463800"/>
              <a:ext cx="361950" cy="736600"/>
            </a:xfrm>
            <a:prstGeom prst="can">
              <a:avLst>
                <a:gd name="adj" fmla="val 50877"/>
              </a:avLst>
            </a:prstGeom>
            <a:solidFill>
              <a:srgbClr val="69E2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3563" name="Group 75">
            <a:extLst>
              <a:ext uri="{FF2B5EF4-FFF2-40B4-BE49-F238E27FC236}">
                <a16:creationId xmlns:a16="http://schemas.microsoft.com/office/drawing/2014/main" id="{FF0FB1FC-BAE7-A563-C1CD-67173468BBBC}"/>
              </a:ext>
            </a:extLst>
          </p:cNvPr>
          <p:cNvGrpSpPr>
            <a:grpSpLocks/>
          </p:cNvGrpSpPr>
          <p:nvPr/>
        </p:nvGrpSpPr>
        <p:grpSpPr bwMode="auto">
          <a:xfrm>
            <a:off x="6404200" y="7412316"/>
            <a:ext cx="366712" cy="1290638"/>
            <a:chOff x="245154" y="2463800"/>
            <a:chExt cx="365716" cy="1290320"/>
          </a:xfrm>
        </p:grpSpPr>
        <p:sp>
          <p:nvSpPr>
            <p:cNvPr id="23843" name="AutoShape 826">
              <a:extLst>
                <a:ext uri="{FF2B5EF4-FFF2-40B4-BE49-F238E27FC236}">
                  <a16:creationId xmlns:a16="http://schemas.microsoft.com/office/drawing/2014/main" id="{EC174A91-31E2-2C06-10F4-1722643315B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48920" y="3017520"/>
              <a:ext cx="361950" cy="736600"/>
            </a:xfrm>
            <a:prstGeom prst="can">
              <a:avLst>
                <a:gd name="adj" fmla="val 50877"/>
              </a:avLst>
            </a:prstGeom>
            <a:solidFill>
              <a:srgbClr val="69E2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844" name="AutoShape 826">
              <a:extLst>
                <a:ext uri="{FF2B5EF4-FFF2-40B4-BE49-F238E27FC236}">
                  <a16:creationId xmlns:a16="http://schemas.microsoft.com/office/drawing/2014/main" id="{916B9310-43B3-08A3-D3BC-CF6F0B03FC6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45154" y="2463800"/>
              <a:ext cx="361950" cy="736600"/>
            </a:xfrm>
            <a:prstGeom prst="can">
              <a:avLst>
                <a:gd name="adj" fmla="val 50877"/>
              </a:avLst>
            </a:prstGeom>
            <a:solidFill>
              <a:srgbClr val="69E2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3573" name="AutoShape 673">
            <a:extLst>
              <a:ext uri="{FF2B5EF4-FFF2-40B4-BE49-F238E27FC236}">
                <a16:creationId xmlns:a16="http://schemas.microsoft.com/office/drawing/2014/main" id="{EDF96C71-6566-5951-8C85-66C2B29B1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1101" y="6529388"/>
            <a:ext cx="325437" cy="720725"/>
          </a:xfrm>
          <a:prstGeom prst="can">
            <a:avLst>
              <a:gd name="adj" fmla="val 55366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74" name="AutoShape 826">
            <a:extLst>
              <a:ext uri="{FF2B5EF4-FFF2-40B4-BE49-F238E27FC236}">
                <a16:creationId xmlns:a16="http://schemas.microsoft.com/office/drawing/2014/main" id="{E1129AD9-ADDC-3014-A4BA-9777090CC21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274126" y="6511458"/>
            <a:ext cx="361950" cy="736600"/>
          </a:xfrm>
          <a:prstGeom prst="can">
            <a:avLst>
              <a:gd name="adj" fmla="val 50877"/>
            </a:avLst>
          </a:prstGeom>
          <a:solidFill>
            <a:srgbClr val="69E2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3575" name="Group 188">
            <a:extLst>
              <a:ext uri="{FF2B5EF4-FFF2-40B4-BE49-F238E27FC236}">
                <a16:creationId xmlns:a16="http://schemas.microsoft.com/office/drawing/2014/main" id="{F0F5F0AD-25F6-2FA9-1FDE-0CF9C9A4A8B2}"/>
              </a:ext>
            </a:extLst>
          </p:cNvPr>
          <p:cNvGrpSpPr>
            <a:grpSpLocks/>
          </p:cNvGrpSpPr>
          <p:nvPr/>
        </p:nvGrpSpPr>
        <p:grpSpPr bwMode="auto">
          <a:xfrm>
            <a:off x="5265963" y="7419976"/>
            <a:ext cx="366713" cy="1289050"/>
            <a:chOff x="245154" y="2463800"/>
            <a:chExt cx="365716" cy="1290320"/>
          </a:xfrm>
        </p:grpSpPr>
        <p:sp>
          <p:nvSpPr>
            <p:cNvPr id="23789" name="AutoShape 826">
              <a:extLst>
                <a:ext uri="{FF2B5EF4-FFF2-40B4-BE49-F238E27FC236}">
                  <a16:creationId xmlns:a16="http://schemas.microsoft.com/office/drawing/2014/main" id="{9FD8C27C-655B-3E10-0DE5-7062EFC7FE6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48920" y="3017520"/>
              <a:ext cx="361950" cy="736600"/>
            </a:xfrm>
            <a:prstGeom prst="can">
              <a:avLst>
                <a:gd name="adj" fmla="val 50877"/>
              </a:avLst>
            </a:prstGeom>
            <a:solidFill>
              <a:srgbClr val="69E2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790" name="AutoShape 826">
              <a:extLst>
                <a:ext uri="{FF2B5EF4-FFF2-40B4-BE49-F238E27FC236}">
                  <a16:creationId xmlns:a16="http://schemas.microsoft.com/office/drawing/2014/main" id="{1FF94482-2C45-B53D-572A-87655B68396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45154" y="2463800"/>
              <a:ext cx="361950" cy="736600"/>
            </a:xfrm>
            <a:prstGeom prst="can">
              <a:avLst>
                <a:gd name="adj" fmla="val 50877"/>
              </a:avLst>
            </a:prstGeom>
            <a:solidFill>
              <a:srgbClr val="69E2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3576" name="Group 191">
            <a:extLst>
              <a:ext uri="{FF2B5EF4-FFF2-40B4-BE49-F238E27FC236}">
                <a16:creationId xmlns:a16="http://schemas.microsoft.com/office/drawing/2014/main" id="{27A05D37-47B9-1D42-67D0-59AC9718FC0B}"/>
              </a:ext>
            </a:extLst>
          </p:cNvPr>
          <p:cNvGrpSpPr>
            <a:grpSpLocks/>
          </p:cNvGrpSpPr>
          <p:nvPr/>
        </p:nvGrpSpPr>
        <p:grpSpPr bwMode="auto">
          <a:xfrm>
            <a:off x="6343699" y="6007886"/>
            <a:ext cx="331787" cy="1268413"/>
            <a:chOff x="1742440" y="1397635"/>
            <a:chExt cx="331788" cy="1267777"/>
          </a:xfrm>
        </p:grpSpPr>
        <p:sp>
          <p:nvSpPr>
            <p:cNvPr id="23787" name="AutoShape 673">
              <a:extLst>
                <a:ext uri="{FF2B5EF4-FFF2-40B4-BE49-F238E27FC236}">
                  <a16:creationId xmlns:a16="http://schemas.microsoft.com/office/drawing/2014/main" id="{18B127DD-C9EC-4212-D0BD-E3E6CEE633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8790" y="1944687"/>
              <a:ext cx="325438" cy="720725"/>
            </a:xfrm>
            <a:prstGeom prst="can">
              <a:avLst>
                <a:gd name="adj" fmla="val 55366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23788" name="AutoShape 673">
              <a:extLst>
                <a:ext uri="{FF2B5EF4-FFF2-40B4-BE49-F238E27FC236}">
                  <a16:creationId xmlns:a16="http://schemas.microsoft.com/office/drawing/2014/main" id="{991C65F6-496E-F6DF-DC52-106A0932D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440" y="1397635"/>
              <a:ext cx="325438" cy="720725"/>
            </a:xfrm>
            <a:prstGeom prst="can">
              <a:avLst>
                <a:gd name="adj" fmla="val 55366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BDFFD896-211D-4559-8F05-7B7FB43866C2}"/>
              </a:ext>
            </a:extLst>
          </p:cNvPr>
          <p:cNvGrpSpPr/>
          <p:nvPr/>
        </p:nvGrpSpPr>
        <p:grpSpPr>
          <a:xfrm>
            <a:off x="4492733" y="7469188"/>
            <a:ext cx="530915" cy="1289050"/>
            <a:chOff x="-2135943" y="6431697"/>
            <a:chExt cx="530915" cy="1289050"/>
          </a:xfrm>
        </p:grpSpPr>
        <p:grpSp>
          <p:nvGrpSpPr>
            <p:cNvPr id="128" name="Group 188">
              <a:extLst>
                <a:ext uri="{FF2B5EF4-FFF2-40B4-BE49-F238E27FC236}">
                  <a16:creationId xmlns:a16="http://schemas.microsoft.com/office/drawing/2014/main" id="{6F0387D1-5724-5D8A-244A-B66DA541C8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071190" y="6431697"/>
              <a:ext cx="366713" cy="1289050"/>
              <a:chOff x="245154" y="2463800"/>
              <a:chExt cx="365716" cy="1290320"/>
            </a:xfrm>
            <a:solidFill>
              <a:schemeClr val="bg1">
                <a:alpha val="70000"/>
              </a:schemeClr>
            </a:solidFill>
          </p:grpSpPr>
          <p:sp>
            <p:nvSpPr>
              <p:cNvPr id="130" name="AutoShape 826">
                <a:extLst>
                  <a:ext uri="{FF2B5EF4-FFF2-40B4-BE49-F238E27FC236}">
                    <a16:creationId xmlns:a16="http://schemas.microsoft.com/office/drawing/2014/main" id="{F3F0709D-B454-A5E4-4A77-D778344DBC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48920" y="3017520"/>
                <a:ext cx="361950" cy="736600"/>
              </a:xfrm>
              <a:prstGeom prst="can">
                <a:avLst>
                  <a:gd name="adj" fmla="val 50877"/>
                </a:avLst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1" name="AutoShape 826">
                <a:extLst>
                  <a:ext uri="{FF2B5EF4-FFF2-40B4-BE49-F238E27FC236}">
                    <a16:creationId xmlns:a16="http://schemas.microsoft.com/office/drawing/2014/main" id="{53889E1A-37D5-54E4-392F-4CC90954ED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45154" y="2463800"/>
                <a:ext cx="361950" cy="736600"/>
              </a:xfrm>
              <a:prstGeom prst="can">
                <a:avLst>
                  <a:gd name="adj" fmla="val 50877"/>
                </a:avLst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BB801EEC-9A0D-F8E0-54E2-ECBFE0392388}"/>
                </a:ext>
              </a:extLst>
            </p:cNvPr>
            <p:cNvSpPr txBox="1"/>
            <p:nvPr/>
          </p:nvSpPr>
          <p:spPr>
            <a:xfrm>
              <a:off x="-2135943" y="7249231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Vision</a:t>
              </a:r>
            </a:p>
            <a:p>
              <a:r>
                <a:rPr lang="en-US" sz="900" dirty="0"/>
                <a:t>Barrier</a:t>
              </a: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4136E51C-847F-2AAA-BADB-E146FCA93FB2}"/>
              </a:ext>
            </a:extLst>
          </p:cNvPr>
          <p:cNvGrpSpPr/>
          <p:nvPr/>
        </p:nvGrpSpPr>
        <p:grpSpPr>
          <a:xfrm>
            <a:off x="3862432" y="6339187"/>
            <a:ext cx="1088808" cy="745672"/>
            <a:chOff x="-998225" y="4934042"/>
            <a:chExt cx="1088808" cy="745672"/>
          </a:xfrm>
        </p:grpSpPr>
        <p:sp>
          <p:nvSpPr>
            <p:cNvPr id="148" name="AutoShape 826">
              <a:extLst>
                <a:ext uri="{FF2B5EF4-FFF2-40B4-BE49-F238E27FC236}">
                  <a16:creationId xmlns:a16="http://schemas.microsoft.com/office/drawing/2014/main" id="{2943B897-181B-DCE0-B171-D558CE063E9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-635289" y="4942932"/>
              <a:ext cx="362936" cy="736782"/>
            </a:xfrm>
            <a:prstGeom prst="can">
              <a:avLst>
                <a:gd name="adj" fmla="val 50877"/>
              </a:avLst>
            </a:prstGeom>
            <a:solidFill>
              <a:srgbClr val="69E2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" name="AutoShape 826">
              <a:extLst>
                <a:ext uri="{FF2B5EF4-FFF2-40B4-BE49-F238E27FC236}">
                  <a16:creationId xmlns:a16="http://schemas.microsoft.com/office/drawing/2014/main" id="{3272C58F-662D-7D62-DB37-00A5596B46C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-998225" y="4934042"/>
              <a:ext cx="362936" cy="736782"/>
            </a:xfrm>
            <a:prstGeom prst="can">
              <a:avLst>
                <a:gd name="adj" fmla="val 50877"/>
              </a:avLst>
            </a:prstGeom>
            <a:solidFill>
              <a:srgbClr val="69E2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0" name="AutoShape 826">
              <a:extLst>
                <a:ext uri="{FF2B5EF4-FFF2-40B4-BE49-F238E27FC236}">
                  <a16:creationId xmlns:a16="http://schemas.microsoft.com/office/drawing/2014/main" id="{93B2E0DC-8437-02BB-A37A-F8E3F1D578A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-272353" y="4934042"/>
              <a:ext cx="362936" cy="736782"/>
            </a:xfrm>
            <a:prstGeom prst="can">
              <a:avLst>
                <a:gd name="adj" fmla="val 50877"/>
              </a:avLst>
            </a:prstGeom>
            <a:solidFill>
              <a:srgbClr val="69E2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9440" name="Group 36">
            <a:extLst>
              <a:ext uri="{FF2B5EF4-FFF2-40B4-BE49-F238E27FC236}">
                <a16:creationId xmlns:a16="http://schemas.microsoft.com/office/drawing/2014/main" id="{B245BF14-42A6-8355-95A3-BB25941D1D05}"/>
              </a:ext>
            </a:extLst>
          </p:cNvPr>
          <p:cNvGrpSpPr>
            <a:grpSpLocks/>
          </p:cNvGrpSpPr>
          <p:nvPr/>
        </p:nvGrpSpPr>
        <p:grpSpPr bwMode="auto">
          <a:xfrm>
            <a:off x="3248524" y="7416820"/>
            <a:ext cx="714293" cy="1342010"/>
            <a:chOff x="-4148202" y="7794845"/>
            <a:chExt cx="714769" cy="1343096"/>
          </a:xfrm>
        </p:grpSpPr>
        <p:sp>
          <p:nvSpPr>
            <p:cNvPr id="19441" name="AutoShape 826">
              <a:extLst>
                <a:ext uri="{FF2B5EF4-FFF2-40B4-BE49-F238E27FC236}">
                  <a16:creationId xmlns:a16="http://schemas.microsoft.com/office/drawing/2014/main" id="{FE6CECB0-6462-F885-61D5-4307EBD5AEB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-4146024" y="8375651"/>
              <a:ext cx="361950" cy="736600"/>
            </a:xfrm>
            <a:prstGeom prst="can">
              <a:avLst>
                <a:gd name="adj" fmla="val 50877"/>
              </a:avLst>
            </a:prstGeom>
            <a:solidFill>
              <a:srgbClr val="69E2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42" name="AutoShape 826">
              <a:extLst>
                <a:ext uri="{FF2B5EF4-FFF2-40B4-BE49-F238E27FC236}">
                  <a16:creationId xmlns:a16="http://schemas.microsoft.com/office/drawing/2014/main" id="{59FACFB9-688F-FAA9-8BAA-64DF3413327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-3795383" y="8401341"/>
              <a:ext cx="361950" cy="736600"/>
            </a:xfrm>
            <a:prstGeom prst="can">
              <a:avLst>
                <a:gd name="adj" fmla="val 50877"/>
              </a:avLst>
            </a:prstGeom>
            <a:solidFill>
              <a:srgbClr val="69E2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43" name="AutoShape 826">
              <a:extLst>
                <a:ext uri="{FF2B5EF4-FFF2-40B4-BE49-F238E27FC236}">
                  <a16:creationId xmlns:a16="http://schemas.microsoft.com/office/drawing/2014/main" id="{B8BE0A55-F5FF-D42F-7BC3-19938C8FF2A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-4148202" y="7794845"/>
              <a:ext cx="361950" cy="736600"/>
            </a:xfrm>
            <a:prstGeom prst="can">
              <a:avLst>
                <a:gd name="adj" fmla="val 50877"/>
              </a:avLst>
            </a:prstGeom>
            <a:solidFill>
              <a:srgbClr val="69E2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44" name="AutoShape 826">
              <a:extLst>
                <a:ext uri="{FF2B5EF4-FFF2-40B4-BE49-F238E27FC236}">
                  <a16:creationId xmlns:a16="http://schemas.microsoft.com/office/drawing/2014/main" id="{C303F0CC-804C-E5D6-F591-427F92B85AD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-3797561" y="7820534"/>
              <a:ext cx="361950" cy="736600"/>
            </a:xfrm>
            <a:prstGeom prst="can">
              <a:avLst>
                <a:gd name="adj" fmla="val 50877"/>
              </a:avLst>
            </a:prstGeom>
            <a:solidFill>
              <a:srgbClr val="69E2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0677" name="Group 36">
            <a:extLst>
              <a:ext uri="{FF2B5EF4-FFF2-40B4-BE49-F238E27FC236}">
                <a16:creationId xmlns:a16="http://schemas.microsoft.com/office/drawing/2014/main" id="{6DABF019-287A-4EB1-8605-6B27FBF4C844}"/>
              </a:ext>
            </a:extLst>
          </p:cNvPr>
          <p:cNvGrpSpPr>
            <a:grpSpLocks/>
          </p:cNvGrpSpPr>
          <p:nvPr/>
        </p:nvGrpSpPr>
        <p:grpSpPr bwMode="auto">
          <a:xfrm>
            <a:off x="2294570" y="7533550"/>
            <a:ext cx="714386" cy="1343025"/>
            <a:chOff x="-4148202" y="7794845"/>
            <a:chExt cx="714769" cy="1343095"/>
          </a:xfrm>
        </p:grpSpPr>
        <p:sp>
          <p:nvSpPr>
            <p:cNvPr id="20678" name="AutoShape 826">
              <a:extLst>
                <a:ext uri="{FF2B5EF4-FFF2-40B4-BE49-F238E27FC236}">
                  <a16:creationId xmlns:a16="http://schemas.microsoft.com/office/drawing/2014/main" id="{74037467-B950-E59F-0C23-D7522584B52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-4146024" y="8375651"/>
              <a:ext cx="361950" cy="736600"/>
            </a:xfrm>
            <a:prstGeom prst="can">
              <a:avLst>
                <a:gd name="adj" fmla="val 50877"/>
              </a:avLst>
            </a:prstGeom>
            <a:solidFill>
              <a:srgbClr val="69E2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679" name="AutoShape 826">
              <a:extLst>
                <a:ext uri="{FF2B5EF4-FFF2-40B4-BE49-F238E27FC236}">
                  <a16:creationId xmlns:a16="http://schemas.microsoft.com/office/drawing/2014/main" id="{41CAA75C-D407-5D3F-4904-FDD1ED1B834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-3795383" y="8401340"/>
              <a:ext cx="361950" cy="736600"/>
            </a:xfrm>
            <a:prstGeom prst="can">
              <a:avLst>
                <a:gd name="adj" fmla="val 50877"/>
              </a:avLst>
            </a:prstGeom>
            <a:solidFill>
              <a:srgbClr val="69E2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680" name="AutoShape 826">
              <a:extLst>
                <a:ext uri="{FF2B5EF4-FFF2-40B4-BE49-F238E27FC236}">
                  <a16:creationId xmlns:a16="http://schemas.microsoft.com/office/drawing/2014/main" id="{6BCEF905-48D6-3324-D63D-D7ADDBD506A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-4148202" y="7794845"/>
              <a:ext cx="361950" cy="736600"/>
            </a:xfrm>
            <a:prstGeom prst="can">
              <a:avLst>
                <a:gd name="adj" fmla="val 50877"/>
              </a:avLst>
            </a:prstGeom>
            <a:solidFill>
              <a:srgbClr val="69E2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681" name="AutoShape 826">
              <a:extLst>
                <a:ext uri="{FF2B5EF4-FFF2-40B4-BE49-F238E27FC236}">
                  <a16:creationId xmlns:a16="http://schemas.microsoft.com/office/drawing/2014/main" id="{5BC420FB-9DB0-0440-E3D7-FDBDC6F3553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-3797561" y="7820534"/>
              <a:ext cx="361950" cy="736600"/>
            </a:xfrm>
            <a:prstGeom prst="can">
              <a:avLst>
                <a:gd name="adj" fmla="val 50877"/>
              </a:avLst>
            </a:prstGeom>
            <a:solidFill>
              <a:srgbClr val="69E2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77392EF-879E-8DB3-6B3C-22CB0334D0A0}"/>
              </a:ext>
            </a:extLst>
          </p:cNvPr>
          <p:cNvGrpSpPr/>
          <p:nvPr/>
        </p:nvGrpSpPr>
        <p:grpSpPr>
          <a:xfrm>
            <a:off x="476806" y="7587525"/>
            <a:ext cx="530915" cy="1289050"/>
            <a:chOff x="10139510" y="5141390"/>
            <a:chExt cx="530915" cy="1289050"/>
          </a:xfrm>
        </p:grpSpPr>
        <p:grpSp>
          <p:nvGrpSpPr>
            <p:cNvPr id="14356" name="Group 188">
              <a:extLst>
                <a:ext uri="{FF2B5EF4-FFF2-40B4-BE49-F238E27FC236}">
                  <a16:creationId xmlns:a16="http://schemas.microsoft.com/office/drawing/2014/main" id="{FECBEA9A-710E-1805-5655-6229651A98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10800" y="5141390"/>
              <a:ext cx="366713" cy="1289050"/>
              <a:chOff x="245154" y="2463800"/>
              <a:chExt cx="365716" cy="1290320"/>
            </a:xfrm>
            <a:solidFill>
              <a:schemeClr val="bg1">
                <a:alpha val="70000"/>
              </a:schemeClr>
            </a:solidFill>
          </p:grpSpPr>
          <p:sp>
            <p:nvSpPr>
              <p:cNvPr id="14646" name="AutoShape 826">
                <a:extLst>
                  <a:ext uri="{FF2B5EF4-FFF2-40B4-BE49-F238E27FC236}">
                    <a16:creationId xmlns:a16="http://schemas.microsoft.com/office/drawing/2014/main" id="{85E48D56-99BA-C15C-CCBA-96EE88A483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48920" y="3017520"/>
                <a:ext cx="361950" cy="736600"/>
              </a:xfrm>
              <a:prstGeom prst="can">
                <a:avLst>
                  <a:gd name="adj" fmla="val 50877"/>
                </a:avLst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647" name="AutoShape 826">
                <a:extLst>
                  <a:ext uri="{FF2B5EF4-FFF2-40B4-BE49-F238E27FC236}">
                    <a16:creationId xmlns:a16="http://schemas.microsoft.com/office/drawing/2014/main" id="{CC22F75F-8743-D13E-73F8-52DA3835B5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45154" y="2463800"/>
                <a:ext cx="361950" cy="736600"/>
              </a:xfrm>
              <a:prstGeom prst="can">
                <a:avLst>
                  <a:gd name="adj" fmla="val 50877"/>
                </a:avLst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4645" name="TextBox 14644">
              <a:extLst>
                <a:ext uri="{FF2B5EF4-FFF2-40B4-BE49-F238E27FC236}">
                  <a16:creationId xmlns:a16="http://schemas.microsoft.com/office/drawing/2014/main" id="{4C57079E-D097-06BF-32A7-C543BE6439F1}"/>
                </a:ext>
              </a:extLst>
            </p:cNvPr>
            <p:cNvSpPr txBox="1"/>
            <p:nvPr/>
          </p:nvSpPr>
          <p:spPr>
            <a:xfrm>
              <a:off x="10139510" y="5856945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Vision</a:t>
              </a:r>
            </a:p>
            <a:p>
              <a:r>
                <a:rPr lang="en-US" sz="900" dirty="0"/>
                <a:t>Barrier</a:t>
              </a:r>
            </a:p>
          </p:txBody>
        </p:sp>
      </p:grpSp>
      <p:grpSp>
        <p:nvGrpSpPr>
          <p:cNvPr id="14648" name="Group 14647">
            <a:extLst>
              <a:ext uri="{FF2B5EF4-FFF2-40B4-BE49-F238E27FC236}">
                <a16:creationId xmlns:a16="http://schemas.microsoft.com/office/drawing/2014/main" id="{3D607F17-25E2-4AA0-9338-BECDEA6DA3DC}"/>
              </a:ext>
            </a:extLst>
          </p:cNvPr>
          <p:cNvGrpSpPr/>
          <p:nvPr/>
        </p:nvGrpSpPr>
        <p:grpSpPr>
          <a:xfrm>
            <a:off x="1518634" y="7566141"/>
            <a:ext cx="530915" cy="1289050"/>
            <a:chOff x="10139510" y="5141390"/>
            <a:chExt cx="530915" cy="1289050"/>
          </a:xfrm>
        </p:grpSpPr>
        <p:grpSp>
          <p:nvGrpSpPr>
            <p:cNvPr id="14649" name="Group 188">
              <a:extLst>
                <a:ext uri="{FF2B5EF4-FFF2-40B4-BE49-F238E27FC236}">
                  <a16:creationId xmlns:a16="http://schemas.microsoft.com/office/drawing/2014/main" id="{559D2C53-E18A-F3E6-74CD-A670148190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10800" y="5141390"/>
              <a:ext cx="366713" cy="1289050"/>
              <a:chOff x="245154" y="2463800"/>
              <a:chExt cx="365716" cy="1290320"/>
            </a:xfrm>
            <a:solidFill>
              <a:schemeClr val="bg1">
                <a:alpha val="70000"/>
              </a:schemeClr>
            </a:solidFill>
          </p:grpSpPr>
          <p:sp>
            <p:nvSpPr>
              <p:cNvPr id="14651" name="AutoShape 826">
                <a:extLst>
                  <a:ext uri="{FF2B5EF4-FFF2-40B4-BE49-F238E27FC236}">
                    <a16:creationId xmlns:a16="http://schemas.microsoft.com/office/drawing/2014/main" id="{04CC452B-3819-16AF-3FB0-CC8D1FF74D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48920" y="3017520"/>
                <a:ext cx="361950" cy="736600"/>
              </a:xfrm>
              <a:prstGeom prst="can">
                <a:avLst>
                  <a:gd name="adj" fmla="val 50877"/>
                </a:avLst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652" name="AutoShape 826">
                <a:extLst>
                  <a:ext uri="{FF2B5EF4-FFF2-40B4-BE49-F238E27FC236}">
                    <a16:creationId xmlns:a16="http://schemas.microsoft.com/office/drawing/2014/main" id="{F72CCBE4-6841-AC5E-4E22-C8616766D5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45154" y="2463800"/>
                <a:ext cx="361950" cy="736600"/>
              </a:xfrm>
              <a:prstGeom prst="can">
                <a:avLst>
                  <a:gd name="adj" fmla="val 50877"/>
                </a:avLst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4650" name="TextBox 14649">
              <a:extLst>
                <a:ext uri="{FF2B5EF4-FFF2-40B4-BE49-F238E27FC236}">
                  <a16:creationId xmlns:a16="http://schemas.microsoft.com/office/drawing/2014/main" id="{12F0E48D-1CC9-5D9B-0980-89C290718F63}"/>
                </a:ext>
              </a:extLst>
            </p:cNvPr>
            <p:cNvSpPr txBox="1"/>
            <p:nvPr/>
          </p:nvSpPr>
          <p:spPr>
            <a:xfrm>
              <a:off x="10139510" y="5856945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Vision</a:t>
              </a:r>
            </a:p>
            <a:p>
              <a:r>
                <a:rPr lang="en-US" sz="900" dirty="0"/>
                <a:t>Barrier</a:t>
              </a:r>
            </a:p>
          </p:txBody>
        </p:sp>
      </p:grpSp>
      <p:grpSp>
        <p:nvGrpSpPr>
          <p:cNvPr id="14653" name="Group 14652">
            <a:extLst>
              <a:ext uri="{FF2B5EF4-FFF2-40B4-BE49-F238E27FC236}">
                <a16:creationId xmlns:a16="http://schemas.microsoft.com/office/drawing/2014/main" id="{6E0973C4-0249-5661-601E-1841F3395F75}"/>
              </a:ext>
            </a:extLst>
          </p:cNvPr>
          <p:cNvGrpSpPr/>
          <p:nvPr/>
        </p:nvGrpSpPr>
        <p:grpSpPr>
          <a:xfrm>
            <a:off x="1029343" y="7594325"/>
            <a:ext cx="530915" cy="1289050"/>
            <a:chOff x="10139510" y="5141390"/>
            <a:chExt cx="530915" cy="1289050"/>
          </a:xfrm>
        </p:grpSpPr>
        <p:grpSp>
          <p:nvGrpSpPr>
            <p:cNvPr id="14654" name="Group 188">
              <a:extLst>
                <a:ext uri="{FF2B5EF4-FFF2-40B4-BE49-F238E27FC236}">
                  <a16:creationId xmlns:a16="http://schemas.microsoft.com/office/drawing/2014/main" id="{66750A1C-D9C4-3C99-4754-7F29FF55D3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10800" y="5141390"/>
              <a:ext cx="366713" cy="1289050"/>
              <a:chOff x="245154" y="2463800"/>
              <a:chExt cx="365716" cy="1290320"/>
            </a:xfrm>
            <a:solidFill>
              <a:schemeClr val="bg1">
                <a:alpha val="70000"/>
              </a:schemeClr>
            </a:solidFill>
          </p:grpSpPr>
          <p:sp>
            <p:nvSpPr>
              <p:cNvPr id="14656" name="AutoShape 826">
                <a:extLst>
                  <a:ext uri="{FF2B5EF4-FFF2-40B4-BE49-F238E27FC236}">
                    <a16:creationId xmlns:a16="http://schemas.microsoft.com/office/drawing/2014/main" id="{82A9FD09-C4D6-D672-8D5C-EC10419984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48920" y="3017520"/>
                <a:ext cx="361950" cy="736600"/>
              </a:xfrm>
              <a:prstGeom prst="can">
                <a:avLst>
                  <a:gd name="adj" fmla="val 50877"/>
                </a:avLst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657" name="AutoShape 826">
                <a:extLst>
                  <a:ext uri="{FF2B5EF4-FFF2-40B4-BE49-F238E27FC236}">
                    <a16:creationId xmlns:a16="http://schemas.microsoft.com/office/drawing/2014/main" id="{8BAE1452-CEB4-E15A-1959-BAF7A869AE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45154" y="2463800"/>
                <a:ext cx="361950" cy="736600"/>
              </a:xfrm>
              <a:prstGeom prst="can">
                <a:avLst>
                  <a:gd name="adj" fmla="val 50877"/>
                </a:avLst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4655" name="TextBox 14654">
              <a:extLst>
                <a:ext uri="{FF2B5EF4-FFF2-40B4-BE49-F238E27FC236}">
                  <a16:creationId xmlns:a16="http://schemas.microsoft.com/office/drawing/2014/main" id="{41F95D06-8D23-F2E9-42BA-FF1F3F1CA1C3}"/>
                </a:ext>
              </a:extLst>
            </p:cNvPr>
            <p:cNvSpPr txBox="1"/>
            <p:nvPr/>
          </p:nvSpPr>
          <p:spPr>
            <a:xfrm>
              <a:off x="10139510" y="5856945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Vision</a:t>
              </a:r>
            </a:p>
            <a:p>
              <a:r>
                <a:rPr lang="en-US" sz="900" dirty="0"/>
                <a:t>Barrier</a:t>
              </a:r>
            </a:p>
          </p:txBody>
        </p:sp>
      </p:grpSp>
      <p:grpSp>
        <p:nvGrpSpPr>
          <p:cNvPr id="30726" name="Group 5">
            <a:extLst>
              <a:ext uri="{FF2B5EF4-FFF2-40B4-BE49-F238E27FC236}">
                <a16:creationId xmlns:a16="http://schemas.microsoft.com/office/drawing/2014/main" id="{551FA1EE-4D6D-1A05-2FE6-5A2E88F3889A}"/>
              </a:ext>
            </a:extLst>
          </p:cNvPr>
          <p:cNvGrpSpPr>
            <a:grpSpLocks/>
          </p:cNvGrpSpPr>
          <p:nvPr/>
        </p:nvGrpSpPr>
        <p:grpSpPr bwMode="auto">
          <a:xfrm>
            <a:off x="1066574" y="6739424"/>
            <a:ext cx="317500" cy="304800"/>
            <a:chOff x="3544253" y="6934200"/>
            <a:chExt cx="2065338" cy="1216152"/>
          </a:xfrm>
        </p:grpSpPr>
        <p:sp>
          <p:nvSpPr>
            <p:cNvPr id="24" name="Trapezoid 23">
              <a:extLst>
                <a:ext uri="{FF2B5EF4-FFF2-40B4-BE49-F238E27FC236}">
                  <a16:creationId xmlns:a16="http://schemas.microsoft.com/office/drawing/2014/main" id="{427095BB-F143-887C-4CF7-3C7D26C531A0}"/>
                </a:ext>
              </a:extLst>
            </p:cNvPr>
            <p:cNvSpPr/>
            <p:nvPr/>
          </p:nvSpPr>
          <p:spPr>
            <a:xfrm>
              <a:off x="4081241" y="6934200"/>
              <a:ext cx="919072" cy="1216152"/>
            </a:xfrm>
            <a:prstGeom prst="trapezoid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B45E61B-41B6-30B7-8800-682DBDCCDF44}"/>
                </a:ext>
              </a:extLst>
            </p:cNvPr>
            <p:cNvCxnSpPr/>
            <p:nvPr/>
          </p:nvCxnSpPr>
          <p:spPr>
            <a:xfrm>
              <a:off x="3544253" y="8150352"/>
              <a:ext cx="206533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27" name="Group 121">
            <a:extLst>
              <a:ext uri="{FF2B5EF4-FFF2-40B4-BE49-F238E27FC236}">
                <a16:creationId xmlns:a16="http://schemas.microsoft.com/office/drawing/2014/main" id="{CDAFF84E-81FA-AA67-8BC8-4EAFE5512256}"/>
              </a:ext>
            </a:extLst>
          </p:cNvPr>
          <p:cNvGrpSpPr>
            <a:grpSpLocks/>
          </p:cNvGrpSpPr>
          <p:nvPr/>
        </p:nvGrpSpPr>
        <p:grpSpPr bwMode="auto">
          <a:xfrm>
            <a:off x="612549" y="6739424"/>
            <a:ext cx="317500" cy="304800"/>
            <a:chOff x="3544253" y="6934200"/>
            <a:chExt cx="2065338" cy="1216152"/>
          </a:xfrm>
        </p:grpSpPr>
        <p:sp>
          <p:nvSpPr>
            <p:cNvPr id="123" name="Trapezoid 122">
              <a:extLst>
                <a:ext uri="{FF2B5EF4-FFF2-40B4-BE49-F238E27FC236}">
                  <a16:creationId xmlns:a16="http://schemas.microsoft.com/office/drawing/2014/main" id="{00C47322-C9D0-90F0-0C41-0A1FE8A617F2}"/>
                </a:ext>
              </a:extLst>
            </p:cNvPr>
            <p:cNvSpPr/>
            <p:nvPr/>
          </p:nvSpPr>
          <p:spPr>
            <a:xfrm>
              <a:off x="4081241" y="6934200"/>
              <a:ext cx="919072" cy="1216152"/>
            </a:xfrm>
            <a:prstGeom prst="trapezoid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D2867070-B38B-3D12-41AB-A22422401CC1}"/>
                </a:ext>
              </a:extLst>
            </p:cNvPr>
            <p:cNvCxnSpPr/>
            <p:nvPr/>
          </p:nvCxnSpPr>
          <p:spPr>
            <a:xfrm>
              <a:off x="3544253" y="8150352"/>
              <a:ext cx="206533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331FB68-8840-763D-A60F-B95CDBFADDE0}"/>
              </a:ext>
            </a:extLst>
          </p:cNvPr>
          <p:cNvCxnSpPr/>
          <p:nvPr/>
        </p:nvCxnSpPr>
        <p:spPr>
          <a:xfrm>
            <a:off x="-5177410" y="558803"/>
            <a:ext cx="1905000" cy="9525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71B9CDF-C161-9169-1564-AEEB55CE6F6C}"/>
              </a:ext>
            </a:extLst>
          </p:cNvPr>
          <p:cNvCxnSpPr/>
          <p:nvPr/>
        </p:nvCxnSpPr>
        <p:spPr>
          <a:xfrm>
            <a:off x="-5025010" y="711203"/>
            <a:ext cx="1905000" cy="9525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2E08F7A-747D-7A2C-B925-275C81C8565B}"/>
              </a:ext>
            </a:extLst>
          </p:cNvPr>
          <p:cNvCxnSpPr/>
          <p:nvPr/>
        </p:nvCxnSpPr>
        <p:spPr>
          <a:xfrm>
            <a:off x="-4872610" y="863603"/>
            <a:ext cx="1905000" cy="9525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66EC485-33AF-D75A-0419-7C76D90FCA4B}"/>
              </a:ext>
            </a:extLst>
          </p:cNvPr>
          <p:cNvCxnSpPr/>
          <p:nvPr/>
        </p:nvCxnSpPr>
        <p:spPr>
          <a:xfrm>
            <a:off x="-4720210" y="1016003"/>
            <a:ext cx="1905000" cy="9525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F70A0FE-E68B-E6BF-88CB-D513CAD229FC}"/>
              </a:ext>
            </a:extLst>
          </p:cNvPr>
          <p:cNvCxnSpPr/>
          <p:nvPr/>
        </p:nvCxnSpPr>
        <p:spPr>
          <a:xfrm>
            <a:off x="-4567810" y="1168403"/>
            <a:ext cx="1905000" cy="9525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AD8E426F-DABD-0B24-D907-8CBB00DEBF0F}"/>
              </a:ext>
            </a:extLst>
          </p:cNvPr>
          <p:cNvCxnSpPr/>
          <p:nvPr/>
        </p:nvCxnSpPr>
        <p:spPr>
          <a:xfrm>
            <a:off x="-4415410" y="1320803"/>
            <a:ext cx="1905000" cy="9525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E617FC4-EBA6-A98B-D63A-86F4F5CC82EB}"/>
              </a:ext>
            </a:extLst>
          </p:cNvPr>
          <p:cNvCxnSpPr/>
          <p:nvPr/>
        </p:nvCxnSpPr>
        <p:spPr>
          <a:xfrm>
            <a:off x="-4263010" y="1473203"/>
            <a:ext cx="1905000" cy="9525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819EC81-9CDE-5AC6-070A-0A56B6B13F47}"/>
              </a:ext>
            </a:extLst>
          </p:cNvPr>
          <p:cNvCxnSpPr/>
          <p:nvPr/>
        </p:nvCxnSpPr>
        <p:spPr>
          <a:xfrm>
            <a:off x="-4110610" y="1625603"/>
            <a:ext cx="1905000" cy="9525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0F935954-1F81-F484-418A-53F1F9B0FBD8}"/>
              </a:ext>
            </a:extLst>
          </p:cNvPr>
          <p:cNvCxnSpPr/>
          <p:nvPr/>
        </p:nvCxnSpPr>
        <p:spPr>
          <a:xfrm>
            <a:off x="-3958210" y="1778003"/>
            <a:ext cx="1905000" cy="9525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4263A38-8884-5E44-01F1-67B8C7854B30}"/>
              </a:ext>
            </a:extLst>
          </p:cNvPr>
          <p:cNvCxnSpPr/>
          <p:nvPr/>
        </p:nvCxnSpPr>
        <p:spPr>
          <a:xfrm>
            <a:off x="-3805810" y="1930403"/>
            <a:ext cx="1905000" cy="9525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3836DC0-BD6B-8E2A-0A44-B619FDB24E35}"/>
              </a:ext>
            </a:extLst>
          </p:cNvPr>
          <p:cNvCxnSpPr/>
          <p:nvPr/>
        </p:nvCxnSpPr>
        <p:spPr>
          <a:xfrm>
            <a:off x="-3653410" y="2082803"/>
            <a:ext cx="1905000" cy="9525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1C5D1027-FB4F-FE44-274B-B584FBDECBA2}"/>
              </a:ext>
            </a:extLst>
          </p:cNvPr>
          <p:cNvCxnSpPr>
            <a:cxnSpLocks/>
          </p:cNvCxnSpPr>
          <p:nvPr/>
        </p:nvCxnSpPr>
        <p:spPr>
          <a:xfrm>
            <a:off x="-2559178" y="554963"/>
            <a:ext cx="583610" cy="0"/>
          </a:xfrm>
          <a:prstGeom prst="straightConnector1">
            <a:avLst/>
          </a:prstGeom>
          <a:ln w="9525">
            <a:solidFill>
              <a:srgbClr val="13C984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B0B49DF-9FA0-6343-0272-A68DB5AA5573}"/>
              </a:ext>
            </a:extLst>
          </p:cNvPr>
          <p:cNvCxnSpPr>
            <a:cxnSpLocks/>
          </p:cNvCxnSpPr>
          <p:nvPr/>
        </p:nvCxnSpPr>
        <p:spPr>
          <a:xfrm>
            <a:off x="-2406778" y="707363"/>
            <a:ext cx="583610" cy="0"/>
          </a:xfrm>
          <a:prstGeom prst="straightConnector1">
            <a:avLst/>
          </a:prstGeom>
          <a:ln w="9525">
            <a:solidFill>
              <a:srgbClr val="13C984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6488C170-0424-3000-BD4F-A589478B6E7E}"/>
              </a:ext>
            </a:extLst>
          </p:cNvPr>
          <p:cNvCxnSpPr>
            <a:cxnSpLocks/>
          </p:cNvCxnSpPr>
          <p:nvPr/>
        </p:nvCxnSpPr>
        <p:spPr>
          <a:xfrm>
            <a:off x="-2254378" y="859763"/>
            <a:ext cx="583610" cy="0"/>
          </a:xfrm>
          <a:prstGeom prst="straightConnector1">
            <a:avLst/>
          </a:prstGeom>
          <a:ln w="9525">
            <a:solidFill>
              <a:srgbClr val="13C984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5F561BB9-13A5-1026-0F94-B37F196A290F}"/>
              </a:ext>
            </a:extLst>
          </p:cNvPr>
          <p:cNvCxnSpPr>
            <a:cxnSpLocks/>
          </p:cNvCxnSpPr>
          <p:nvPr/>
        </p:nvCxnSpPr>
        <p:spPr>
          <a:xfrm>
            <a:off x="-2101978" y="1012163"/>
            <a:ext cx="583610" cy="0"/>
          </a:xfrm>
          <a:prstGeom prst="straightConnector1">
            <a:avLst/>
          </a:prstGeom>
          <a:ln w="9525">
            <a:solidFill>
              <a:srgbClr val="13C984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42A2E7B6-FCE6-402C-0492-86794A003D29}"/>
              </a:ext>
            </a:extLst>
          </p:cNvPr>
          <p:cNvCxnSpPr>
            <a:cxnSpLocks/>
          </p:cNvCxnSpPr>
          <p:nvPr/>
        </p:nvCxnSpPr>
        <p:spPr>
          <a:xfrm>
            <a:off x="-1949578" y="1164563"/>
            <a:ext cx="583610" cy="0"/>
          </a:xfrm>
          <a:prstGeom prst="straightConnector1">
            <a:avLst/>
          </a:prstGeom>
          <a:ln w="9525">
            <a:solidFill>
              <a:srgbClr val="13C984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DC792945-EF69-A1B2-2F0E-454E04887F0B}"/>
              </a:ext>
            </a:extLst>
          </p:cNvPr>
          <p:cNvCxnSpPr>
            <a:cxnSpLocks/>
          </p:cNvCxnSpPr>
          <p:nvPr/>
        </p:nvCxnSpPr>
        <p:spPr>
          <a:xfrm>
            <a:off x="-1797178" y="1316963"/>
            <a:ext cx="583610" cy="0"/>
          </a:xfrm>
          <a:prstGeom prst="straightConnector1">
            <a:avLst/>
          </a:prstGeom>
          <a:ln w="9525">
            <a:solidFill>
              <a:srgbClr val="13C984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DA4E4BAC-6F4C-BDB0-BB6C-A545EE2D65A0}"/>
              </a:ext>
            </a:extLst>
          </p:cNvPr>
          <p:cNvCxnSpPr>
            <a:cxnSpLocks/>
          </p:cNvCxnSpPr>
          <p:nvPr/>
        </p:nvCxnSpPr>
        <p:spPr>
          <a:xfrm>
            <a:off x="-1644778" y="1469363"/>
            <a:ext cx="583610" cy="0"/>
          </a:xfrm>
          <a:prstGeom prst="straightConnector1">
            <a:avLst/>
          </a:prstGeom>
          <a:ln w="9525">
            <a:solidFill>
              <a:srgbClr val="13C984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78AC4CB6-9E91-9068-6A53-FB17C5385994}"/>
              </a:ext>
            </a:extLst>
          </p:cNvPr>
          <p:cNvCxnSpPr>
            <a:cxnSpLocks/>
          </p:cNvCxnSpPr>
          <p:nvPr/>
        </p:nvCxnSpPr>
        <p:spPr>
          <a:xfrm>
            <a:off x="-1492378" y="1621763"/>
            <a:ext cx="583610" cy="0"/>
          </a:xfrm>
          <a:prstGeom prst="straightConnector1">
            <a:avLst/>
          </a:prstGeom>
          <a:ln w="9525">
            <a:solidFill>
              <a:srgbClr val="13C984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37A937CA-BB36-2901-0762-FAA471C3F5BD}"/>
              </a:ext>
            </a:extLst>
          </p:cNvPr>
          <p:cNvCxnSpPr>
            <a:cxnSpLocks/>
          </p:cNvCxnSpPr>
          <p:nvPr/>
        </p:nvCxnSpPr>
        <p:spPr>
          <a:xfrm>
            <a:off x="-1339978" y="1774163"/>
            <a:ext cx="583610" cy="0"/>
          </a:xfrm>
          <a:prstGeom prst="straightConnector1">
            <a:avLst/>
          </a:prstGeom>
          <a:ln w="9525">
            <a:solidFill>
              <a:srgbClr val="13C984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6701456-770B-3FB0-CD5D-1CCCEF4362C8}"/>
              </a:ext>
            </a:extLst>
          </p:cNvPr>
          <p:cNvCxnSpPr>
            <a:cxnSpLocks/>
          </p:cNvCxnSpPr>
          <p:nvPr/>
        </p:nvCxnSpPr>
        <p:spPr>
          <a:xfrm>
            <a:off x="-1187578" y="1926563"/>
            <a:ext cx="583610" cy="0"/>
          </a:xfrm>
          <a:prstGeom prst="straightConnector1">
            <a:avLst/>
          </a:prstGeom>
          <a:ln w="9525">
            <a:solidFill>
              <a:srgbClr val="13C984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5774738-9BCF-738A-9862-97ABC1DB6658}"/>
              </a:ext>
            </a:extLst>
          </p:cNvPr>
          <p:cNvGrpSpPr/>
          <p:nvPr/>
        </p:nvGrpSpPr>
        <p:grpSpPr>
          <a:xfrm>
            <a:off x="6232258" y="4881497"/>
            <a:ext cx="519220" cy="551707"/>
            <a:chOff x="1422342" y="6785985"/>
            <a:chExt cx="551671" cy="586189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DB1CD6C7-17A5-62BB-84EF-704DEA8B5C4D}"/>
                </a:ext>
              </a:extLst>
            </p:cNvPr>
            <p:cNvGrpSpPr/>
            <p:nvPr/>
          </p:nvGrpSpPr>
          <p:grpSpPr>
            <a:xfrm rot="604472">
              <a:off x="1422342" y="6785985"/>
              <a:ext cx="551671" cy="586189"/>
              <a:chOff x="2659782" y="8537098"/>
              <a:chExt cx="551671" cy="586189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2F8C42FF-2BE3-BAE6-D84E-D76BD92ABFB3}"/>
                  </a:ext>
                </a:extLst>
              </p:cNvPr>
              <p:cNvSpPr/>
              <p:nvPr/>
            </p:nvSpPr>
            <p:spPr>
              <a:xfrm>
                <a:off x="2820660" y="8537098"/>
                <a:ext cx="390793" cy="390793"/>
              </a:xfrm>
              <a:prstGeom prst="ellipse">
                <a:avLst/>
              </a:prstGeom>
              <a:solidFill>
                <a:srgbClr val="73D9F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B80279B-0C36-D4DF-EF4A-792C5A08930F}"/>
                  </a:ext>
                </a:extLst>
              </p:cNvPr>
              <p:cNvSpPr/>
              <p:nvPr/>
            </p:nvSpPr>
            <p:spPr>
              <a:xfrm rot="18467838">
                <a:off x="2801669" y="8648257"/>
                <a:ext cx="255161" cy="385243"/>
              </a:xfrm>
              <a:prstGeom prst="rect">
                <a:avLst/>
              </a:prstGeom>
              <a:solidFill>
                <a:srgbClr val="73D9F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D4B73C5D-74BF-634E-92BE-B9657A8448A1}"/>
                  </a:ext>
                </a:extLst>
              </p:cNvPr>
              <p:cNvCxnSpPr>
                <a:cxnSpLocks/>
                <a:stCxn id="45" idx="1"/>
                <a:endCxn id="41" idx="1"/>
              </p:cNvCxnSpPr>
              <p:nvPr/>
            </p:nvCxnSpPr>
            <p:spPr>
              <a:xfrm flipV="1">
                <a:off x="2717012" y="8594328"/>
                <a:ext cx="160878" cy="195396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17CEFAC0-DF0C-54FF-705E-E88FB499AA43}"/>
                  </a:ext>
                </a:extLst>
              </p:cNvPr>
              <p:cNvCxnSpPr>
                <a:cxnSpLocks/>
                <a:stCxn id="45" idx="5"/>
                <a:endCxn id="41" idx="5"/>
              </p:cNvCxnSpPr>
              <p:nvPr/>
            </p:nvCxnSpPr>
            <p:spPr>
              <a:xfrm flipV="1">
                <a:off x="2993345" y="8870661"/>
                <a:ext cx="160878" cy="195396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C21940DF-7915-C03B-308A-933D624064A0}"/>
                  </a:ext>
                </a:extLst>
              </p:cNvPr>
              <p:cNvSpPr/>
              <p:nvPr/>
            </p:nvSpPr>
            <p:spPr>
              <a:xfrm>
                <a:off x="2659782" y="8732494"/>
                <a:ext cx="390793" cy="390793"/>
              </a:xfrm>
              <a:prstGeom prst="ellipse">
                <a:avLst/>
              </a:prstGeom>
              <a:solidFill>
                <a:srgbClr val="73D9F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364EBB4-5303-4835-4C18-B86649AD44F9}"/>
                </a:ext>
              </a:extLst>
            </p:cNvPr>
            <p:cNvSpPr/>
            <p:nvPr/>
          </p:nvSpPr>
          <p:spPr>
            <a:xfrm rot="604472">
              <a:off x="1437353" y="7003200"/>
              <a:ext cx="321160" cy="32116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6E1D1C7-D6BC-8B08-BFBB-8F100886B99F}"/>
              </a:ext>
            </a:extLst>
          </p:cNvPr>
          <p:cNvGrpSpPr/>
          <p:nvPr/>
        </p:nvGrpSpPr>
        <p:grpSpPr>
          <a:xfrm>
            <a:off x="5307878" y="4803723"/>
            <a:ext cx="549327" cy="825990"/>
            <a:chOff x="1407739" y="6785985"/>
            <a:chExt cx="583660" cy="877614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6FFCB46-4664-C2EC-ACA4-40C57D03A5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07739" y="7309706"/>
              <a:ext cx="192578" cy="164240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A5DF81C-5A1F-2916-2A40-E8653482991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15615" y="7170103"/>
              <a:ext cx="3434" cy="493496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44B27A3-9546-713C-080C-A2961F1F2D9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57720" y="7029408"/>
              <a:ext cx="3434" cy="493496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F7640EB-0EA4-56E1-7453-CFF7D28D3402}"/>
                </a:ext>
              </a:extLst>
            </p:cNvPr>
            <p:cNvGrpSpPr/>
            <p:nvPr/>
          </p:nvGrpSpPr>
          <p:grpSpPr>
            <a:xfrm>
              <a:off x="1422342" y="6785985"/>
              <a:ext cx="551671" cy="586189"/>
              <a:chOff x="1422342" y="6785985"/>
              <a:chExt cx="551671" cy="586189"/>
            </a:xfrm>
          </p:grpSpPr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9D611EB0-857E-30F4-39DB-37260B3E34BE}"/>
                  </a:ext>
                </a:extLst>
              </p:cNvPr>
              <p:cNvGrpSpPr/>
              <p:nvPr/>
            </p:nvGrpSpPr>
            <p:grpSpPr>
              <a:xfrm rot="604472">
                <a:off x="1422342" y="6785985"/>
                <a:ext cx="551671" cy="586189"/>
                <a:chOff x="2659782" y="8537098"/>
                <a:chExt cx="551671" cy="586189"/>
              </a:xfrm>
            </p:grpSpPr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CAC28EC0-4BBC-2114-9AA9-91BCCDB5E4BA}"/>
                    </a:ext>
                  </a:extLst>
                </p:cNvPr>
                <p:cNvSpPr/>
                <p:nvPr/>
              </p:nvSpPr>
              <p:spPr>
                <a:xfrm>
                  <a:off x="2820660" y="8537098"/>
                  <a:ext cx="390793" cy="390793"/>
                </a:xfrm>
                <a:prstGeom prst="ellipse">
                  <a:avLst/>
                </a:prstGeom>
                <a:solidFill>
                  <a:srgbClr val="73D9F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333C29B4-77C5-A90D-6A3C-E7FAAFB6FFD4}"/>
                    </a:ext>
                  </a:extLst>
                </p:cNvPr>
                <p:cNvSpPr/>
                <p:nvPr/>
              </p:nvSpPr>
              <p:spPr>
                <a:xfrm rot="18467838">
                  <a:off x="2801669" y="8648257"/>
                  <a:ext cx="255161" cy="385243"/>
                </a:xfrm>
                <a:prstGeom prst="rect">
                  <a:avLst/>
                </a:prstGeom>
                <a:solidFill>
                  <a:srgbClr val="73D9F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FFC2986D-E9DA-9334-1191-5ECCAC8C6522}"/>
                    </a:ext>
                  </a:extLst>
                </p:cNvPr>
                <p:cNvCxnSpPr>
                  <a:cxnSpLocks/>
                  <a:stCxn id="90" idx="1"/>
                  <a:endCxn id="86" idx="1"/>
                </p:cNvCxnSpPr>
                <p:nvPr/>
              </p:nvCxnSpPr>
              <p:spPr>
                <a:xfrm flipV="1">
                  <a:off x="2717012" y="8594328"/>
                  <a:ext cx="160878" cy="195396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E840AAB9-65EB-C57F-7995-EEFE9DD8C2D1}"/>
                    </a:ext>
                  </a:extLst>
                </p:cNvPr>
                <p:cNvCxnSpPr>
                  <a:cxnSpLocks/>
                  <a:stCxn id="90" idx="5"/>
                  <a:endCxn id="86" idx="5"/>
                </p:cNvCxnSpPr>
                <p:nvPr/>
              </p:nvCxnSpPr>
              <p:spPr>
                <a:xfrm flipV="1">
                  <a:off x="2993345" y="8870661"/>
                  <a:ext cx="160878" cy="195396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B4817F10-ED7A-F790-CB4B-3C9E20FD85C8}"/>
                    </a:ext>
                  </a:extLst>
                </p:cNvPr>
                <p:cNvSpPr/>
                <p:nvPr/>
              </p:nvSpPr>
              <p:spPr>
                <a:xfrm>
                  <a:off x="2659782" y="8732494"/>
                  <a:ext cx="390793" cy="390793"/>
                </a:xfrm>
                <a:prstGeom prst="ellipse">
                  <a:avLst/>
                </a:prstGeom>
                <a:solidFill>
                  <a:srgbClr val="73D9F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A40E33C7-E1C8-E955-F9EF-53EE64E4A64D}"/>
                  </a:ext>
                </a:extLst>
              </p:cNvPr>
              <p:cNvSpPr/>
              <p:nvPr/>
            </p:nvSpPr>
            <p:spPr>
              <a:xfrm rot="604472">
                <a:off x="1437353" y="7003200"/>
                <a:ext cx="321160" cy="321160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08EC292B-A203-F659-2B6D-B2E0C1D212C9}"/>
                </a:ext>
              </a:extLst>
            </p:cNvPr>
            <p:cNvCxnSpPr>
              <a:cxnSpLocks/>
              <a:endCxn id="86" idx="6"/>
            </p:cNvCxnSpPr>
            <p:nvPr/>
          </p:nvCxnSpPr>
          <p:spPr>
            <a:xfrm flipH="1" flipV="1">
              <a:off x="1986850" y="7031141"/>
              <a:ext cx="3434" cy="493496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73972722-5C37-20B6-6F2D-ECB8769ACB09}"/>
                </a:ext>
              </a:extLst>
            </p:cNvPr>
            <p:cNvCxnSpPr>
              <a:cxnSpLocks/>
              <a:endCxn id="90" idx="6"/>
            </p:cNvCxnSpPr>
            <p:nvPr/>
          </p:nvCxnSpPr>
          <p:spPr>
            <a:xfrm flipH="1" flipV="1">
              <a:off x="1794272" y="7195381"/>
              <a:ext cx="5528" cy="453129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9ECEF083-EADD-A300-A5F2-44FA48C99410}"/>
                </a:ext>
              </a:extLst>
            </p:cNvPr>
            <p:cNvCxnSpPr>
              <a:cxnSpLocks/>
              <a:stCxn id="86" idx="6"/>
              <a:endCxn id="90" idx="6"/>
            </p:cNvCxnSpPr>
            <p:nvPr/>
          </p:nvCxnSpPr>
          <p:spPr>
            <a:xfrm flipH="1">
              <a:off x="1794272" y="7031141"/>
              <a:ext cx="192578" cy="164240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4EFC939F-8682-4481-6EE5-578B088978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98821" y="7287529"/>
              <a:ext cx="192578" cy="164240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6080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A picture containing floor, indoor&#10;&#10;Description automatically generated">
            <a:extLst>
              <a:ext uri="{FF2B5EF4-FFF2-40B4-BE49-F238E27FC236}">
                <a16:creationId xmlns:a16="http://schemas.microsoft.com/office/drawing/2014/main" id="{75AFE29E-9204-4600-7AE6-F9F69CC64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989888"/>
            <a:ext cx="7620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 descr="A picture containing case, accessory&#10;&#10;Description automatically generated">
            <a:extLst>
              <a:ext uri="{FF2B5EF4-FFF2-40B4-BE49-F238E27FC236}">
                <a16:creationId xmlns:a16="http://schemas.microsoft.com/office/drawing/2014/main" id="{B192CC02-70C1-A246-50D5-F63770B4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859713"/>
            <a:ext cx="1017588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B6AE6C4B-292E-75D9-4E23-EEF90B8E7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8043863"/>
            <a:ext cx="762000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0" descr="A wooden table with a hole in it&#10;&#10;Description automatically generated with low confidence">
            <a:extLst>
              <a:ext uri="{FF2B5EF4-FFF2-40B4-BE49-F238E27FC236}">
                <a16:creationId xmlns:a16="http://schemas.microsoft.com/office/drawing/2014/main" id="{6C4FDEC6-F09C-0C1F-99F7-7B48BB8B1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730" y="538541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Picture 2" descr="http://nspt4kids.com/wp-content/uploads/2011/05/baby-in-car-seat.jpg">
            <a:extLst>
              <a:ext uri="{FF2B5EF4-FFF2-40B4-BE49-F238E27FC236}">
                <a16:creationId xmlns:a16="http://schemas.microsoft.com/office/drawing/2014/main" id="{E0501AE3-EBCD-B468-AF00-4A9871F9A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6956425"/>
            <a:ext cx="782637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9" name="Group 158">
            <a:extLst>
              <a:ext uri="{FF2B5EF4-FFF2-40B4-BE49-F238E27FC236}">
                <a16:creationId xmlns:a16="http://schemas.microsoft.com/office/drawing/2014/main" id="{81A42B86-C811-2E8C-C8C9-3F48A6E22641}"/>
              </a:ext>
            </a:extLst>
          </p:cNvPr>
          <p:cNvGrpSpPr>
            <a:grpSpLocks/>
          </p:cNvGrpSpPr>
          <p:nvPr/>
        </p:nvGrpSpPr>
        <p:grpSpPr bwMode="auto">
          <a:xfrm>
            <a:off x="2843213" y="7083425"/>
            <a:ext cx="457200" cy="314325"/>
            <a:chOff x="1417269" y="7462089"/>
            <a:chExt cx="457200" cy="314325"/>
          </a:xfrm>
        </p:grpSpPr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40DD4B6C-9F7D-8761-FE6C-E09BF88C8456}"/>
                </a:ext>
              </a:extLst>
            </p:cNvPr>
            <p:cNvSpPr/>
            <p:nvPr/>
          </p:nvSpPr>
          <p:spPr>
            <a:xfrm>
              <a:off x="1417269" y="7462089"/>
              <a:ext cx="457200" cy="76200"/>
            </a:xfrm>
            <a:prstGeom prst="rect">
              <a:avLst/>
            </a:prstGeom>
            <a:solidFill>
              <a:srgbClr val="CC66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13F77587-8C84-D4E3-77CC-91692CD76935}"/>
                </a:ext>
              </a:extLst>
            </p:cNvPr>
            <p:cNvSpPr/>
            <p:nvPr/>
          </p:nvSpPr>
          <p:spPr>
            <a:xfrm>
              <a:off x="1417269" y="7528764"/>
              <a:ext cx="457200" cy="76200"/>
            </a:xfrm>
            <a:prstGeom prst="rect">
              <a:avLst/>
            </a:prstGeom>
            <a:solidFill>
              <a:srgbClr val="CC66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42E23578-9103-BDB1-0D18-76F277EB3A3D}"/>
                </a:ext>
              </a:extLst>
            </p:cNvPr>
            <p:cNvSpPr/>
            <p:nvPr/>
          </p:nvSpPr>
          <p:spPr>
            <a:xfrm>
              <a:off x="1417269" y="7614489"/>
              <a:ext cx="457200" cy="76200"/>
            </a:xfrm>
            <a:prstGeom prst="rect">
              <a:avLst/>
            </a:prstGeom>
            <a:solidFill>
              <a:srgbClr val="CC66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7380F1E3-A56F-9F6C-6360-87B005211039}"/>
                </a:ext>
              </a:extLst>
            </p:cNvPr>
            <p:cNvSpPr/>
            <p:nvPr/>
          </p:nvSpPr>
          <p:spPr>
            <a:xfrm>
              <a:off x="1417269" y="7700214"/>
              <a:ext cx="457200" cy="76200"/>
            </a:xfrm>
            <a:prstGeom prst="rect">
              <a:avLst/>
            </a:prstGeom>
            <a:solidFill>
              <a:srgbClr val="CC66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23570" name="Group 163">
            <a:extLst>
              <a:ext uri="{FF2B5EF4-FFF2-40B4-BE49-F238E27FC236}">
                <a16:creationId xmlns:a16="http://schemas.microsoft.com/office/drawing/2014/main" id="{F5459531-88AA-8EC2-B4A9-2487A071DB4A}"/>
              </a:ext>
            </a:extLst>
          </p:cNvPr>
          <p:cNvGrpSpPr>
            <a:grpSpLocks/>
          </p:cNvGrpSpPr>
          <p:nvPr/>
        </p:nvGrpSpPr>
        <p:grpSpPr bwMode="auto">
          <a:xfrm>
            <a:off x="2039938" y="6740525"/>
            <a:ext cx="684212" cy="714375"/>
            <a:chOff x="6666428" y="7513216"/>
            <a:chExt cx="683419" cy="714480"/>
          </a:xfrm>
        </p:grpSpPr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9F6117AE-A4EC-1DE4-0811-F41BD756CA65}"/>
                </a:ext>
              </a:extLst>
            </p:cNvPr>
            <p:cNvSpPr/>
            <p:nvPr/>
          </p:nvSpPr>
          <p:spPr>
            <a:xfrm>
              <a:off x="6882078" y="7891097"/>
              <a:ext cx="221992" cy="336599"/>
            </a:xfrm>
            <a:prstGeom prst="rect">
              <a:avLst/>
            </a:prstGeom>
            <a:solidFill>
              <a:srgbClr val="996633"/>
            </a:soli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D7F8DDAB-ADF7-3115-7C7D-40139C275493}"/>
                </a:ext>
              </a:extLst>
            </p:cNvPr>
            <p:cNvSpPr/>
            <p:nvPr/>
          </p:nvSpPr>
          <p:spPr>
            <a:xfrm>
              <a:off x="6921719" y="8000651"/>
              <a:ext cx="142709" cy="11749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7" name="TextBox 297">
              <a:extLst>
                <a:ext uri="{FF2B5EF4-FFF2-40B4-BE49-F238E27FC236}">
                  <a16:creationId xmlns:a16="http://schemas.microsoft.com/office/drawing/2014/main" id="{238846F1-87A2-3694-11D7-D6B5693EB9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6428" y="7513216"/>
              <a:ext cx="683419" cy="41598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050" dirty="0">
                  <a:ea typeface="ＭＳ Ｐゴシック" panose="020B0600070205080204" pitchFamily="34" charset="-128"/>
                </a:rPr>
                <a:t>Badge Scanner</a:t>
              </a:r>
            </a:p>
          </p:txBody>
        </p:sp>
      </p:grpSp>
      <p:grpSp>
        <p:nvGrpSpPr>
          <p:cNvPr id="23571" name="Group 167">
            <a:extLst>
              <a:ext uri="{FF2B5EF4-FFF2-40B4-BE49-F238E27FC236}">
                <a16:creationId xmlns:a16="http://schemas.microsoft.com/office/drawing/2014/main" id="{B70AF502-89FA-12F3-B118-524C466451BF}"/>
              </a:ext>
            </a:extLst>
          </p:cNvPr>
          <p:cNvGrpSpPr>
            <a:grpSpLocks/>
          </p:cNvGrpSpPr>
          <p:nvPr/>
        </p:nvGrpSpPr>
        <p:grpSpPr bwMode="auto">
          <a:xfrm>
            <a:off x="64378" y="4292914"/>
            <a:ext cx="597141" cy="507686"/>
            <a:chOff x="13002435" y="7424446"/>
            <a:chExt cx="538774" cy="402132"/>
          </a:xfrm>
        </p:grpSpPr>
        <p:sp>
          <p:nvSpPr>
            <p:cNvPr id="169" name="Parallelogram 168">
              <a:extLst>
                <a:ext uri="{FF2B5EF4-FFF2-40B4-BE49-F238E27FC236}">
                  <a16:creationId xmlns:a16="http://schemas.microsoft.com/office/drawing/2014/main" id="{326F9006-8E99-BF5A-174C-0C428014A5F9}"/>
                </a:ext>
              </a:extLst>
            </p:cNvPr>
            <p:cNvSpPr/>
            <p:nvPr/>
          </p:nvSpPr>
          <p:spPr>
            <a:xfrm>
              <a:off x="13030200" y="7424446"/>
              <a:ext cx="457200" cy="228361"/>
            </a:xfrm>
            <a:prstGeom prst="parallelogram">
              <a:avLst/>
            </a:prstGeom>
            <a:solidFill>
              <a:schemeClr val="tx1">
                <a:alpha val="49000"/>
              </a:schemeClr>
            </a:solidFill>
            <a:ln>
              <a:solidFill>
                <a:schemeClr val="tx1">
                  <a:alpha val="53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807" name="TextBox 124">
              <a:extLst>
                <a:ext uri="{FF2B5EF4-FFF2-40B4-BE49-F238E27FC236}">
                  <a16:creationId xmlns:a16="http://schemas.microsoft.com/office/drawing/2014/main" id="{3FE6054F-2153-A97F-63C9-E218B00000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02435" y="7655927"/>
              <a:ext cx="538774" cy="170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dirty="0"/>
                <a:t>Step pad</a:t>
              </a:r>
            </a:p>
          </p:txBody>
        </p:sp>
      </p:grpSp>
      <p:grpSp>
        <p:nvGrpSpPr>
          <p:cNvPr id="23572" name="Group 170">
            <a:extLst>
              <a:ext uri="{FF2B5EF4-FFF2-40B4-BE49-F238E27FC236}">
                <a16:creationId xmlns:a16="http://schemas.microsoft.com/office/drawing/2014/main" id="{4CA5AB51-456D-1A20-9C8C-8326A85FCD4B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4800600"/>
            <a:ext cx="457200" cy="1581150"/>
            <a:chOff x="1952102" y="5486400"/>
            <a:chExt cx="298741" cy="914400"/>
          </a:xfrm>
        </p:grpSpPr>
        <p:grpSp>
          <p:nvGrpSpPr>
            <p:cNvPr id="23791" name="Group 810">
              <a:extLst>
                <a:ext uri="{FF2B5EF4-FFF2-40B4-BE49-F238E27FC236}">
                  <a16:creationId xmlns:a16="http://schemas.microsoft.com/office/drawing/2014/main" id="{98C9B42E-CDC5-D4F1-1872-1CF6F9BE98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2711" y="6219825"/>
              <a:ext cx="288132" cy="180975"/>
              <a:chOff x="489" y="5382"/>
              <a:chExt cx="150" cy="114"/>
            </a:xfrm>
          </p:grpSpPr>
          <p:grpSp>
            <p:nvGrpSpPr>
              <p:cNvPr id="23800" name="Group 811">
                <a:extLst>
                  <a:ext uri="{FF2B5EF4-FFF2-40B4-BE49-F238E27FC236}">
                    <a16:creationId xmlns:a16="http://schemas.microsoft.com/office/drawing/2014/main" id="{67C2C6CE-AA6B-1A28-73BA-BC11ED78D7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9" y="5382"/>
                <a:ext cx="150" cy="114"/>
                <a:chOff x="489" y="5382"/>
                <a:chExt cx="150" cy="114"/>
              </a:xfrm>
            </p:grpSpPr>
            <p:sp>
              <p:nvSpPr>
                <p:cNvPr id="23803" name="Line 812">
                  <a:extLst>
                    <a:ext uri="{FF2B5EF4-FFF2-40B4-BE49-F238E27FC236}">
                      <a16:creationId xmlns:a16="http://schemas.microsoft.com/office/drawing/2014/main" id="{CC8BBF7F-2988-FAB4-3062-11C2B1E627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9" y="5439"/>
                  <a:ext cx="150" cy="0"/>
                </a:xfrm>
                <a:prstGeom prst="line">
                  <a:avLst/>
                </a:prstGeom>
                <a:noFill/>
                <a:ln w="31750">
                  <a:solidFill>
                    <a:srgbClr val="00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04" name="Line 813">
                  <a:extLst>
                    <a:ext uri="{FF2B5EF4-FFF2-40B4-BE49-F238E27FC236}">
                      <a16:creationId xmlns:a16="http://schemas.microsoft.com/office/drawing/2014/main" id="{62FFBD39-F2D1-FA6D-0171-72E55627CA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6" y="5382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05" name="Line 814">
                  <a:extLst>
                    <a:ext uri="{FF2B5EF4-FFF2-40B4-BE49-F238E27FC236}">
                      <a16:creationId xmlns:a16="http://schemas.microsoft.com/office/drawing/2014/main" id="{B52C99B8-E668-0C35-E131-25ACDEF0D9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2" y="5382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801" name="Line 815">
                <a:extLst>
                  <a:ext uri="{FF2B5EF4-FFF2-40B4-BE49-F238E27FC236}">
                    <a16:creationId xmlns:a16="http://schemas.microsoft.com/office/drawing/2014/main" id="{88B5778B-10FC-1A47-7306-76FC0DC14D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5" y="5429"/>
                <a:ext cx="1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02" name="Line 816">
                <a:extLst>
                  <a:ext uri="{FF2B5EF4-FFF2-40B4-BE49-F238E27FC236}">
                    <a16:creationId xmlns:a16="http://schemas.microsoft.com/office/drawing/2014/main" id="{29B7473D-8240-C219-8856-6AFB2A46FD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4" y="5450"/>
                <a:ext cx="14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792" name="Group 810">
              <a:extLst>
                <a:ext uri="{FF2B5EF4-FFF2-40B4-BE49-F238E27FC236}">
                  <a16:creationId xmlns:a16="http://schemas.microsoft.com/office/drawing/2014/main" id="{4994B573-6747-7D3B-A00A-431CA925BD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52102" y="5486400"/>
              <a:ext cx="288132" cy="180975"/>
              <a:chOff x="489" y="5382"/>
              <a:chExt cx="150" cy="114"/>
            </a:xfrm>
          </p:grpSpPr>
          <p:grpSp>
            <p:nvGrpSpPr>
              <p:cNvPr id="23794" name="Group 811">
                <a:extLst>
                  <a:ext uri="{FF2B5EF4-FFF2-40B4-BE49-F238E27FC236}">
                    <a16:creationId xmlns:a16="http://schemas.microsoft.com/office/drawing/2014/main" id="{1B5EA882-FD4C-ED6A-0D1B-F8030AA1A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9" y="5382"/>
                <a:ext cx="150" cy="114"/>
                <a:chOff x="489" y="5382"/>
                <a:chExt cx="150" cy="114"/>
              </a:xfrm>
            </p:grpSpPr>
            <p:sp>
              <p:nvSpPr>
                <p:cNvPr id="23797" name="Line 812">
                  <a:extLst>
                    <a:ext uri="{FF2B5EF4-FFF2-40B4-BE49-F238E27FC236}">
                      <a16:creationId xmlns:a16="http://schemas.microsoft.com/office/drawing/2014/main" id="{CEA7BE83-93E9-C862-21F0-BD10E89287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9" y="5439"/>
                  <a:ext cx="150" cy="0"/>
                </a:xfrm>
                <a:prstGeom prst="line">
                  <a:avLst/>
                </a:prstGeom>
                <a:noFill/>
                <a:ln w="31750">
                  <a:solidFill>
                    <a:srgbClr val="00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98" name="Line 813">
                  <a:extLst>
                    <a:ext uri="{FF2B5EF4-FFF2-40B4-BE49-F238E27FC236}">
                      <a16:creationId xmlns:a16="http://schemas.microsoft.com/office/drawing/2014/main" id="{699747B1-9649-9D32-88F7-28CD005306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6" y="5382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99" name="Line 814">
                  <a:extLst>
                    <a:ext uri="{FF2B5EF4-FFF2-40B4-BE49-F238E27FC236}">
                      <a16:creationId xmlns:a16="http://schemas.microsoft.com/office/drawing/2014/main" id="{81BFB202-8CE7-AC71-C58C-D413A61E33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2" y="5382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795" name="Line 815">
                <a:extLst>
                  <a:ext uri="{FF2B5EF4-FFF2-40B4-BE49-F238E27FC236}">
                    <a16:creationId xmlns:a16="http://schemas.microsoft.com/office/drawing/2014/main" id="{420A5787-94F9-A708-5F54-5FC244A9E1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5" y="5429"/>
                <a:ext cx="1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96" name="Line 816">
                <a:extLst>
                  <a:ext uri="{FF2B5EF4-FFF2-40B4-BE49-F238E27FC236}">
                    <a16:creationId xmlns:a16="http://schemas.microsoft.com/office/drawing/2014/main" id="{F410D177-0849-4EAB-BAF7-A2B91AEEBD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4" y="5450"/>
                <a:ext cx="14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4F54442B-C64B-996E-1E3E-AD1AB60692FF}"/>
                </a:ext>
              </a:extLst>
            </p:cNvPr>
            <p:cNvSpPr/>
            <p:nvPr/>
          </p:nvSpPr>
          <p:spPr>
            <a:xfrm>
              <a:off x="1981146" y="5594733"/>
              <a:ext cx="236503" cy="71517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23607" name="Group 4">
            <a:extLst>
              <a:ext uri="{FF2B5EF4-FFF2-40B4-BE49-F238E27FC236}">
                <a16:creationId xmlns:a16="http://schemas.microsoft.com/office/drawing/2014/main" id="{BF81EDFA-E753-64E5-7EC1-6DF72A9430D8}"/>
              </a:ext>
            </a:extLst>
          </p:cNvPr>
          <p:cNvGrpSpPr>
            <a:grpSpLocks/>
          </p:cNvGrpSpPr>
          <p:nvPr/>
        </p:nvGrpSpPr>
        <p:grpSpPr bwMode="auto">
          <a:xfrm>
            <a:off x="56230" y="4953000"/>
            <a:ext cx="889000" cy="487362"/>
            <a:chOff x="320675" y="4001377"/>
            <a:chExt cx="889000" cy="487616"/>
          </a:xfrm>
        </p:grpSpPr>
        <p:sp>
          <p:nvSpPr>
            <p:cNvPr id="3" name="Parallelogram 2">
              <a:extLst>
                <a:ext uri="{FF2B5EF4-FFF2-40B4-BE49-F238E27FC236}">
                  <a16:creationId xmlns:a16="http://schemas.microsoft.com/office/drawing/2014/main" id="{5E8B52C0-4AB4-D51D-8C22-5B67F0D5F6C6}"/>
                </a:ext>
              </a:extLst>
            </p:cNvPr>
            <p:cNvSpPr/>
            <p:nvPr/>
          </p:nvSpPr>
          <p:spPr bwMode="auto">
            <a:xfrm>
              <a:off x="403225" y="4001377"/>
              <a:ext cx="533400" cy="282722"/>
            </a:xfrm>
            <a:prstGeom prst="parallelogram">
              <a:avLst/>
            </a:prstGeom>
            <a:solidFill>
              <a:schemeClr val="tx1">
                <a:alpha val="49000"/>
              </a:schemeClr>
            </a:solidFill>
            <a:ln>
              <a:solidFill>
                <a:schemeClr val="tx1">
                  <a:alpha val="53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737" name="TextBox 124">
              <a:extLst>
                <a:ext uri="{FF2B5EF4-FFF2-40B4-BE49-F238E27FC236}">
                  <a16:creationId xmlns:a16="http://schemas.microsoft.com/office/drawing/2014/main" id="{842FAE2D-CEF3-8EFF-3464-9E8CBA9C80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675" y="4273549"/>
              <a:ext cx="88900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/>
                <a:t>STOMP Box</a:t>
              </a:r>
            </a:p>
          </p:txBody>
        </p:sp>
      </p:grpSp>
      <p:grpSp>
        <p:nvGrpSpPr>
          <p:cNvPr id="26643" name="Group 77">
            <a:extLst>
              <a:ext uri="{FF2B5EF4-FFF2-40B4-BE49-F238E27FC236}">
                <a16:creationId xmlns:a16="http://schemas.microsoft.com/office/drawing/2014/main" id="{615D8576-8A21-F3B0-92DE-EC1A912C079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431492" y="503561"/>
            <a:ext cx="555625" cy="739775"/>
            <a:chOff x="2064" y="4272"/>
            <a:chExt cx="350" cy="466"/>
          </a:xfrm>
        </p:grpSpPr>
        <p:grpSp>
          <p:nvGrpSpPr>
            <p:cNvPr id="26864" name="Group 78">
              <a:extLst>
                <a:ext uri="{FF2B5EF4-FFF2-40B4-BE49-F238E27FC236}">
                  <a16:creationId xmlns:a16="http://schemas.microsoft.com/office/drawing/2014/main" id="{55E07EAA-0C3F-2AED-482A-D87F59E9BF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4272"/>
              <a:ext cx="309" cy="420"/>
              <a:chOff x="1176" y="5328"/>
              <a:chExt cx="309" cy="420"/>
            </a:xfrm>
          </p:grpSpPr>
          <p:sp>
            <p:nvSpPr>
              <p:cNvPr id="26871" name="Line 79">
                <a:extLst>
                  <a:ext uri="{FF2B5EF4-FFF2-40B4-BE49-F238E27FC236}">
                    <a16:creationId xmlns:a16="http://schemas.microsoft.com/office/drawing/2014/main" id="{464DC157-5CFE-3DC0-1B15-842C22113E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8" y="5427"/>
                <a:ext cx="0" cy="18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872" name="Line 80">
                <a:extLst>
                  <a:ext uri="{FF2B5EF4-FFF2-40B4-BE49-F238E27FC236}">
                    <a16:creationId xmlns:a16="http://schemas.microsoft.com/office/drawing/2014/main" id="{DEBFDB7A-D80C-5944-568B-8E7497523C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9" y="5351"/>
                <a:ext cx="0" cy="2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873" name="Freeform 81">
                <a:extLst>
                  <a:ext uri="{FF2B5EF4-FFF2-40B4-BE49-F238E27FC236}">
                    <a16:creationId xmlns:a16="http://schemas.microsoft.com/office/drawing/2014/main" id="{DFF6EB2B-F933-0DAB-86E8-781817C3FB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" y="5328"/>
                <a:ext cx="309" cy="238"/>
              </a:xfrm>
              <a:custGeom>
                <a:avLst/>
                <a:gdLst>
                  <a:gd name="T0" fmla="*/ 0 w 309"/>
                  <a:gd name="T1" fmla="*/ 108 h 238"/>
                  <a:gd name="T2" fmla="*/ 113 w 309"/>
                  <a:gd name="T3" fmla="*/ 238 h 238"/>
                  <a:gd name="T4" fmla="*/ 309 w 309"/>
                  <a:gd name="T5" fmla="*/ 93 h 238"/>
                  <a:gd name="T6" fmla="*/ 183 w 309"/>
                  <a:gd name="T7" fmla="*/ 0 h 238"/>
                  <a:gd name="T8" fmla="*/ 0 w 309"/>
                  <a:gd name="T9" fmla="*/ 108 h 2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9"/>
                  <a:gd name="T16" fmla="*/ 0 h 238"/>
                  <a:gd name="T17" fmla="*/ 309 w 309"/>
                  <a:gd name="T18" fmla="*/ 238 h 2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9" h="238">
                    <a:moveTo>
                      <a:pt x="0" y="108"/>
                    </a:moveTo>
                    <a:lnTo>
                      <a:pt x="113" y="238"/>
                    </a:lnTo>
                    <a:lnTo>
                      <a:pt x="309" y="93"/>
                    </a:lnTo>
                    <a:lnTo>
                      <a:pt x="183" y="0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874" name="Line 82">
                <a:extLst>
                  <a:ext uri="{FF2B5EF4-FFF2-40B4-BE49-F238E27FC236}">
                    <a16:creationId xmlns:a16="http://schemas.microsoft.com/office/drawing/2014/main" id="{0A7D3CDD-262D-8411-C1E1-AF3860A0C4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4" y="5566"/>
                <a:ext cx="0" cy="18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875" name="Line 83">
                <a:extLst>
                  <a:ext uri="{FF2B5EF4-FFF2-40B4-BE49-F238E27FC236}">
                    <a16:creationId xmlns:a16="http://schemas.microsoft.com/office/drawing/2014/main" id="{76FEC680-067F-2055-8797-E7DAF7F9CF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81" y="5442"/>
                <a:ext cx="0" cy="1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26865" name="Group 84">
              <a:extLst>
                <a:ext uri="{FF2B5EF4-FFF2-40B4-BE49-F238E27FC236}">
                  <a16:creationId xmlns:a16="http://schemas.microsoft.com/office/drawing/2014/main" id="{73E9A990-CF42-0E60-E1B8-C6BA643BFD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0" y="4449"/>
              <a:ext cx="194" cy="289"/>
              <a:chOff x="2076" y="5280"/>
              <a:chExt cx="194" cy="289"/>
            </a:xfrm>
          </p:grpSpPr>
          <p:sp>
            <p:nvSpPr>
              <p:cNvPr id="26866" name="Freeform 85">
                <a:extLst>
                  <a:ext uri="{FF2B5EF4-FFF2-40B4-BE49-F238E27FC236}">
                    <a16:creationId xmlns:a16="http://schemas.microsoft.com/office/drawing/2014/main" id="{1A35A341-5B8D-8DC6-10EB-40A0135078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6" y="5334"/>
                <a:ext cx="194" cy="111"/>
              </a:xfrm>
              <a:custGeom>
                <a:avLst/>
                <a:gdLst>
                  <a:gd name="T0" fmla="*/ 0 w 194"/>
                  <a:gd name="T1" fmla="*/ 48 h 111"/>
                  <a:gd name="T2" fmla="*/ 99 w 194"/>
                  <a:gd name="T3" fmla="*/ 111 h 111"/>
                  <a:gd name="T4" fmla="*/ 194 w 194"/>
                  <a:gd name="T5" fmla="*/ 57 h 111"/>
                  <a:gd name="T6" fmla="*/ 88 w 194"/>
                  <a:gd name="T7" fmla="*/ 0 h 111"/>
                  <a:gd name="T8" fmla="*/ 0 w 194"/>
                  <a:gd name="T9" fmla="*/ 48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111"/>
                  <a:gd name="T17" fmla="*/ 194 w 194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111">
                    <a:moveTo>
                      <a:pt x="0" y="48"/>
                    </a:moveTo>
                    <a:lnTo>
                      <a:pt x="99" y="111"/>
                    </a:lnTo>
                    <a:lnTo>
                      <a:pt x="194" y="57"/>
                    </a:lnTo>
                    <a:lnTo>
                      <a:pt x="88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867" name="Line 86">
                <a:extLst>
                  <a:ext uri="{FF2B5EF4-FFF2-40B4-BE49-F238E27FC236}">
                    <a16:creationId xmlns:a16="http://schemas.microsoft.com/office/drawing/2014/main" id="{2A6129C8-6A69-FF73-D9C4-E113BB8D88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74" y="5342"/>
                <a:ext cx="2" cy="2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868" name="Line 87">
                <a:extLst>
                  <a:ext uri="{FF2B5EF4-FFF2-40B4-BE49-F238E27FC236}">
                    <a16:creationId xmlns:a16="http://schemas.microsoft.com/office/drawing/2014/main" id="{5CFE29E5-C48A-1CE1-3D6A-3442AA2B44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86" y="5389"/>
                <a:ext cx="0" cy="11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869" name="Line 88">
                <a:extLst>
                  <a:ext uri="{FF2B5EF4-FFF2-40B4-BE49-F238E27FC236}">
                    <a16:creationId xmlns:a16="http://schemas.microsoft.com/office/drawing/2014/main" id="{6CEC4343-2503-9EEB-0E7D-3C35F9C053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8" y="5290"/>
                <a:ext cx="2" cy="21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870" name="Freeform 89">
                <a:extLst>
                  <a:ext uri="{FF2B5EF4-FFF2-40B4-BE49-F238E27FC236}">
                    <a16:creationId xmlns:a16="http://schemas.microsoft.com/office/drawing/2014/main" id="{8DDD7290-B226-1CEC-2C15-5AAB88D80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2" y="5280"/>
                <a:ext cx="93" cy="117"/>
              </a:xfrm>
              <a:custGeom>
                <a:avLst/>
                <a:gdLst>
                  <a:gd name="T0" fmla="*/ 0 w 102"/>
                  <a:gd name="T1" fmla="*/ 54 h 117"/>
                  <a:gd name="T2" fmla="*/ 9 w 102"/>
                  <a:gd name="T3" fmla="*/ 0 h 117"/>
                  <a:gd name="T4" fmla="*/ 9 w 102"/>
                  <a:gd name="T5" fmla="*/ 60 h 117"/>
                  <a:gd name="T6" fmla="*/ 0 w 102"/>
                  <a:gd name="T7" fmla="*/ 117 h 117"/>
                  <a:gd name="T8" fmla="*/ 0 w 102"/>
                  <a:gd name="T9" fmla="*/ 54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117"/>
                  <a:gd name="T17" fmla="*/ 102 w 102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117">
                    <a:moveTo>
                      <a:pt x="0" y="54"/>
                    </a:moveTo>
                    <a:lnTo>
                      <a:pt x="102" y="0"/>
                    </a:lnTo>
                    <a:lnTo>
                      <a:pt x="102" y="60"/>
                    </a:lnTo>
                    <a:lnTo>
                      <a:pt x="0" y="117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6651" name="Group 170">
            <a:extLst>
              <a:ext uri="{FF2B5EF4-FFF2-40B4-BE49-F238E27FC236}">
                <a16:creationId xmlns:a16="http://schemas.microsoft.com/office/drawing/2014/main" id="{292F95E3-8661-44B0-8887-DC0506C887DA}"/>
              </a:ext>
            </a:extLst>
          </p:cNvPr>
          <p:cNvGrpSpPr>
            <a:grpSpLocks/>
          </p:cNvGrpSpPr>
          <p:nvPr/>
        </p:nvGrpSpPr>
        <p:grpSpPr bwMode="auto">
          <a:xfrm>
            <a:off x="6126821" y="572507"/>
            <a:ext cx="630238" cy="631825"/>
            <a:chOff x="2032" y="4520"/>
            <a:chExt cx="540" cy="542"/>
          </a:xfrm>
        </p:grpSpPr>
        <p:sp>
          <p:nvSpPr>
            <p:cNvPr id="26788" name="Freeform 171">
              <a:extLst>
                <a:ext uri="{FF2B5EF4-FFF2-40B4-BE49-F238E27FC236}">
                  <a16:creationId xmlns:a16="http://schemas.microsoft.com/office/drawing/2014/main" id="{A69938CA-3878-930E-A087-AA5972C1F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0" y="4762"/>
              <a:ext cx="6" cy="300"/>
            </a:xfrm>
            <a:custGeom>
              <a:avLst/>
              <a:gdLst>
                <a:gd name="T0" fmla="*/ 6 w 6"/>
                <a:gd name="T1" fmla="*/ 0 h 300"/>
                <a:gd name="T2" fmla="*/ 0 w 6"/>
                <a:gd name="T3" fmla="*/ 300 h 300"/>
                <a:gd name="T4" fmla="*/ 6 w 6"/>
                <a:gd name="T5" fmla="*/ 0 h 300"/>
                <a:gd name="T6" fmla="*/ 0 60000 65536"/>
                <a:gd name="T7" fmla="*/ 0 60000 65536"/>
                <a:gd name="T8" fmla="*/ 0 60000 65536"/>
                <a:gd name="T9" fmla="*/ 0 w 6"/>
                <a:gd name="T10" fmla="*/ 0 h 300"/>
                <a:gd name="T11" fmla="*/ 6 w 6"/>
                <a:gd name="T12" fmla="*/ 300 h 3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300">
                  <a:moveTo>
                    <a:pt x="6" y="0"/>
                  </a:moveTo>
                  <a:lnTo>
                    <a:pt x="0" y="30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800"/>
            </a:solidFill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89" name="Freeform 172">
              <a:extLst>
                <a:ext uri="{FF2B5EF4-FFF2-40B4-BE49-F238E27FC236}">
                  <a16:creationId xmlns:a16="http://schemas.microsoft.com/office/drawing/2014/main" id="{FF5110EE-3DED-0D5C-8A70-D2027AFAD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4" y="4762"/>
              <a:ext cx="6" cy="300"/>
            </a:xfrm>
            <a:custGeom>
              <a:avLst/>
              <a:gdLst>
                <a:gd name="T0" fmla="*/ 6 w 6"/>
                <a:gd name="T1" fmla="*/ 0 h 300"/>
                <a:gd name="T2" fmla="*/ 0 w 6"/>
                <a:gd name="T3" fmla="*/ 300 h 300"/>
                <a:gd name="T4" fmla="*/ 6 w 6"/>
                <a:gd name="T5" fmla="*/ 0 h 300"/>
                <a:gd name="T6" fmla="*/ 0 60000 65536"/>
                <a:gd name="T7" fmla="*/ 0 60000 65536"/>
                <a:gd name="T8" fmla="*/ 0 60000 65536"/>
                <a:gd name="T9" fmla="*/ 0 w 6"/>
                <a:gd name="T10" fmla="*/ 0 h 300"/>
                <a:gd name="T11" fmla="*/ 6 w 6"/>
                <a:gd name="T12" fmla="*/ 300 h 3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300">
                  <a:moveTo>
                    <a:pt x="6" y="0"/>
                  </a:moveTo>
                  <a:lnTo>
                    <a:pt x="0" y="30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800"/>
            </a:solidFill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90" name="Freeform 173">
              <a:extLst>
                <a:ext uri="{FF2B5EF4-FFF2-40B4-BE49-F238E27FC236}">
                  <a16:creationId xmlns:a16="http://schemas.microsoft.com/office/drawing/2014/main" id="{DE5639CD-884C-645F-01A7-31870081A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2" y="4520"/>
              <a:ext cx="540" cy="252"/>
            </a:xfrm>
            <a:custGeom>
              <a:avLst/>
              <a:gdLst>
                <a:gd name="T0" fmla="*/ 0 w 540"/>
                <a:gd name="T1" fmla="*/ 0 h 252"/>
                <a:gd name="T2" fmla="*/ 540 w 540"/>
                <a:gd name="T3" fmla="*/ 0 h 252"/>
                <a:gd name="T4" fmla="*/ 540 w 540"/>
                <a:gd name="T5" fmla="*/ 252 h 252"/>
                <a:gd name="T6" fmla="*/ 0 w 540"/>
                <a:gd name="T7" fmla="*/ 252 h 252"/>
                <a:gd name="T8" fmla="*/ 0 w 540"/>
                <a:gd name="T9" fmla="*/ 0 h 2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0"/>
                <a:gd name="T16" fmla="*/ 0 h 252"/>
                <a:gd name="T17" fmla="*/ 540 w 540"/>
                <a:gd name="T18" fmla="*/ 252 h 2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0" h="252">
                  <a:moveTo>
                    <a:pt x="0" y="0"/>
                  </a:moveTo>
                  <a:lnTo>
                    <a:pt x="540" y="0"/>
                  </a:lnTo>
                  <a:lnTo>
                    <a:pt x="540" y="252"/>
                  </a:lnTo>
                  <a:lnTo>
                    <a:pt x="0" y="2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800"/>
            </a:solidFill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52" name="Group 174">
            <a:extLst>
              <a:ext uri="{FF2B5EF4-FFF2-40B4-BE49-F238E27FC236}">
                <a16:creationId xmlns:a16="http://schemas.microsoft.com/office/drawing/2014/main" id="{F84AC199-1F45-DA64-C855-E819F89C47D9}"/>
              </a:ext>
            </a:extLst>
          </p:cNvPr>
          <p:cNvGrpSpPr>
            <a:grpSpLocks/>
          </p:cNvGrpSpPr>
          <p:nvPr/>
        </p:nvGrpSpPr>
        <p:grpSpPr bwMode="auto">
          <a:xfrm>
            <a:off x="5161140" y="547217"/>
            <a:ext cx="555625" cy="739775"/>
            <a:chOff x="2064" y="4272"/>
            <a:chExt cx="350" cy="466"/>
          </a:xfrm>
        </p:grpSpPr>
        <p:grpSp>
          <p:nvGrpSpPr>
            <p:cNvPr id="26776" name="Group 175">
              <a:extLst>
                <a:ext uri="{FF2B5EF4-FFF2-40B4-BE49-F238E27FC236}">
                  <a16:creationId xmlns:a16="http://schemas.microsoft.com/office/drawing/2014/main" id="{906C816C-7230-58B2-28E3-FCFBE2C3B8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4272"/>
              <a:ext cx="309" cy="420"/>
              <a:chOff x="1176" y="5328"/>
              <a:chExt cx="309" cy="420"/>
            </a:xfrm>
          </p:grpSpPr>
          <p:sp>
            <p:nvSpPr>
              <p:cNvPr id="26783" name="Line 176">
                <a:extLst>
                  <a:ext uri="{FF2B5EF4-FFF2-40B4-BE49-F238E27FC236}">
                    <a16:creationId xmlns:a16="http://schemas.microsoft.com/office/drawing/2014/main" id="{F43ED8CC-A024-A147-34A9-DDE32E6020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8" y="5427"/>
                <a:ext cx="0" cy="18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784" name="Line 177">
                <a:extLst>
                  <a:ext uri="{FF2B5EF4-FFF2-40B4-BE49-F238E27FC236}">
                    <a16:creationId xmlns:a16="http://schemas.microsoft.com/office/drawing/2014/main" id="{187EC1DA-654A-DF95-5061-F273A2F5C9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9" y="5351"/>
                <a:ext cx="0" cy="2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785" name="Freeform 178">
                <a:extLst>
                  <a:ext uri="{FF2B5EF4-FFF2-40B4-BE49-F238E27FC236}">
                    <a16:creationId xmlns:a16="http://schemas.microsoft.com/office/drawing/2014/main" id="{9C133672-D376-6016-8218-047E9C9101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" y="5328"/>
                <a:ext cx="309" cy="238"/>
              </a:xfrm>
              <a:custGeom>
                <a:avLst/>
                <a:gdLst>
                  <a:gd name="T0" fmla="*/ 0 w 309"/>
                  <a:gd name="T1" fmla="*/ 108 h 238"/>
                  <a:gd name="T2" fmla="*/ 113 w 309"/>
                  <a:gd name="T3" fmla="*/ 238 h 238"/>
                  <a:gd name="T4" fmla="*/ 309 w 309"/>
                  <a:gd name="T5" fmla="*/ 93 h 238"/>
                  <a:gd name="T6" fmla="*/ 183 w 309"/>
                  <a:gd name="T7" fmla="*/ 0 h 238"/>
                  <a:gd name="T8" fmla="*/ 0 w 309"/>
                  <a:gd name="T9" fmla="*/ 108 h 2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9"/>
                  <a:gd name="T16" fmla="*/ 0 h 238"/>
                  <a:gd name="T17" fmla="*/ 309 w 309"/>
                  <a:gd name="T18" fmla="*/ 238 h 2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9" h="238">
                    <a:moveTo>
                      <a:pt x="0" y="108"/>
                    </a:moveTo>
                    <a:lnTo>
                      <a:pt x="113" y="238"/>
                    </a:lnTo>
                    <a:lnTo>
                      <a:pt x="309" y="93"/>
                    </a:lnTo>
                    <a:lnTo>
                      <a:pt x="183" y="0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786" name="Line 179">
                <a:extLst>
                  <a:ext uri="{FF2B5EF4-FFF2-40B4-BE49-F238E27FC236}">
                    <a16:creationId xmlns:a16="http://schemas.microsoft.com/office/drawing/2014/main" id="{1D979076-84ED-FB08-71F0-1750EA62F5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4" y="5566"/>
                <a:ext cx="0" cy="18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787" name="Line 180">
                <a:extLst>
                  <a:ext uri="{FF2B5EF4-FFF2-40B4-BE49-F238E27FC236}">
                    <a16:creationId xmlns:a16="http://schemas.microsoft.com/office/drawing/2014/main" id="{98AF43D8-FAA5-37BD-11F6-F8FDF2AB5C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81" y="5442"/>
                <a:ext cx="0" cy="1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26777" name="Group 181">
              <a:extLst>
                <a:ext uri="{FF2B5EF4-FFF2-40B4-BE49-F238E27FC236}">
                  <a16:creationId xmlns:a16="http://schemas.microsoft.com/office/drawing/2014/main" id="{81D508EA-4663-6853-EC80-CE484AC265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0" y="4449"/>
              <a:ext cx="194" cy="289"/>
              <a:chOff x="2076" y="5280"/>
              <a:chExt cx="194" cy="289"/>
            </a:xfrm>
          </p:grpSpPr>
          <p:sp>
            <p:nvSpPr>
              <p:cNvPr id="26778" name="Freeform 182">
                <a:extLst>
                  <a:ext uri="{FF2B5EF4-FFF2-40B4-BE49-F238E27FC236}">
                    <a16:creationId xmlns:a16="http://schemas.microsoft.com/office/drawing/2014/main" id="{4893F2BB-5C8D-6E08-F3F5-F92B3407A3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6" y="5334"/>
                <a:ext cx="194" cy="111"/>
              </a:xfrm>
              <a:custGeom>
                <a:avLst/>
                <a:gdLst>
                  <a:gd name="T0" fmla="*/ 0 w 194"/>
                  <a:gd name="T1" fmla="*/ 48 h 111"/>
                  <a:gd name="T2" fmla="*/ 99 w 194"/>
                  <a:gd name="T3" fmla="*/ 111 h 111"/>
                  <a:gd name="T4" fmla="*/ 194 w 194"/>
                  <a:gd name="T5" fmla="*/ 57 h 111"/>
                  <a:gd name="T6" fmla="*/ 88 w 194"/>
                  <a:gd name="T7" fmla="*/ 0 h 111"/>
                  <a:gd name="T8" fmla="*/ 0 w 194"/>
                  <a:gd name="T9" fmla="*/ 48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111"/>
                  <a:gd name="T17" fmla="*/ 194 w 194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111">
                    <a:moveTo>
                      <a:pt x="0" y="48"/>
                    </a:moveTo>
                    <a:lnTo>
                      <a:pt x="99" y="111"/>
                    </a:lnTo>
                    <a:lnTo>
                      <a:pt x="194" y="57"/>
                    </a:lnTo>
                    <a:lnTo>
                      <a:pt x="88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779" name="Line 183">
                <a:extLst>
                  <a:ext uri="{FF2B5EF4-FFF2-40B4-BE49-F238E27FC236}">
                    <a16:creationId xmlns:a16="http://schemas.microsoft.com/office/drawing/2014/main" id="{19813500-E543-0ED8-1BEA-D6B07A9F78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74" y="5342"/>
                <a:ext cx="2" cy="2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780" name="Line 184">
                <a:extLst>
                  <a:ext uri="{FF2B5EF4-FFF2-40B4-BE49-F238E27FC236}">
                    <a16:creationId xmlns:a16="http://schemas.microsoft.com/office/drawing/2014/main" id="{C79CA1C2-6B0A-510B-8624-F218419BAA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86" y="5389"/>
                <a:ext cx="0" cy="11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781" name="Line 185">
                <a:extLst>
                  <a:ext uri="{FF2B5EF4-FFF2-40B4-BE49-F238E27FC236}">
                    <a16:creationId xmlns:a16="http://schemas.microsoft.com/office/drawing/2014/main" id="{73F2CBDB-1F99-65B2-A4C2-197B7FF8DC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8" y="5290"/>
                <a:ext cx="2" cy="21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782" name="Freeform 186">
                <a:extLst>
                  <a:ext uri="{FF2B5EF4-FFF2-40B4-BE49-F238E27FC236}">
                    <a16:creationId xmlns:a16="http://schemas.microsoft.com/office/drawing/2014/main" id="{1A48594D-CF68-8EBF-6236-1412052A76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2" y="5280"/>
                <a:ext cx="93" cy="117"/>
              </a:xfrm>
              <a:custGeom>
                <a:avLst/>
                <a:gdLst>
                  <a:gd name="T0" fmla="*/ 0 w 102"/>
                  <a:gd name="T1" fmla="*/ 54 h 117"/>
                  <a:gd name="T2" fmla="*/ 9 w 102"/>
                  <a:gd name="T3" fmla="*/ 0 h 117"/>
                  <a:gd name="T4" fmla="*/ 9 w 102"/>
                  <a:gd name="T5" fmla="*/ 60 h 117"/>
                  <a:gd name="T6" fmla="*/ 0 w 102"/>
                  <a:gd name="T7" fmla="*/ 117 h 117"/>
                  <a:gd name="T8" fmla="*/ 0 w 102"/>
                  <a:gd name="T9" fmla="*/ 54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117"/>
                  <a:gd name="T17" fmla="*/ 102 w 102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117">
                    <a:moveTo>
                      <a:pt x="0" y="54"/>
                    </a:moveTo>
                    <a:lnTo>
                      <a:pt x="102" y="0"/>
                    </a:lnTo>
                    <a:lnTo>
                      <a:pt x="102" y="60"/>
                    </a:lnTo>
                    <a:lnTo>
                      <a:pt x="0" y="117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6665" name="Group 10">
            <a:extLst>
              <a:ext uri="{FF2B5EF4-FFF2-40B4-BE49-F238E27FC236}">
                <a16:creationId xmlns:a16="http://schemas.microsoft.com/office/drawing/2014/main" id="{B1F83E2C-F4BA-B0EA-65B0-CADCA6F8F3F2}"/>
              </a:ext>
            </a:extLst>
          </p:cNvPr>
          <p:cNvGrpSpPr>
            <a:grpSpLocks/>
          </p:cNvGrpSpPr>
          <p:nvPr/>
        </p:nvGrpSpPr>
        <p:grpSpPr bwMode="auto">
          <a:xfrm>
            <a:off x="6438900" y="4648200"/>
            <a:ext cx="331787" cy="588963"/>
            <a:chOff x="6659526" y="2292883"/>
            <a:chExt cx="332247" cy="588430"/>
          </a:xfrm>
        </p:grpSpPr>
        <p:sp>
          <p:nvSpPr>
            <p:cNvPr id="26680" name="AutoShape 28">
              <a:extLst>
                <a:ext uri="{FF2B5EF4-FFF2-40B4-BE49-F238E27FC236}">
                  <a16:creationId xmlns:a16="http://schemas.microsoft.com/office/drawing/2014/main" id="{DA54B08D-652F-DC9D-67FC-F579D6F3A0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9526" y="2292883"/>
              <a:ext cx="323850" cy="160859"/>
            </a:xfrm>
            <a:prstGeom prst="can">
              <a:avLst>
                <a:gd name="adj" fmla="val 43875"/>
              </a:avLst>
            </a:prstGeom>
            <a:solidFill>
              <a:srgbClr val="73D9F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631D7EE9-EBFA-B566-8C01-FFFD390F9BDB}"/>
                </a:ext>
              </a:extLst>
            </p:cNvPr>
            <p:cNvCxnSpPr/>
            <p:nvPr/>
          </p:nvCxnSpPr>
          <p:spPr>
            <a:xfrm>
              <a:off x="6837573" y="2459420"/>
              <a:ext cx="0" cy="21887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6743A31B-7147-77B3-704C-3E3883924A86}"/>
                </a:ext>
              </a:extLst>
            </p:cNvPr>
            <p:cNvCxnSpPr/>
            <p:nvPr/>
          </p:nvCxnSpPr>
          <p:spPr>
            <a:xfrm>
              <a:off x="6847111" y="2673538"/>
              <a:ext cx="144662" cy="20777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31C982B7-FDB2-C595-1187-173EB665633E}"/>
                </a:ext>
              </a:extLst>
            </p:cNvPr>
            <p:cNvCxnSpPr/>
            <p:nvPr/>
          </p:nvCxnSpPr>
          <p:spPr>
            <a:xfrm flipH="1">
              <a:off x="6692909" y="2654505"/>
              <a:ext cx="146252" cy="20777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667" name="Group 78">
            <a:extLst>
              <a:ext uri="{FF2B5EF4-FFF2-40B4-BE49-F238E27FC236}">
                <a16:creationId xmlns:a16="http://schemas.microsoft.com/office/drawing/2014/main" id="{480B38DD-05C6-6872-9DB5-D7BB34A7913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238380" y="1759760"/>
            <a:ext cx="490537" cy="666750"/>
            <a:chOff x="1176" y="5328"/>
            <a:chExt cx="309" cy="420"/>
          </a:xfrm>
        </p:grpSpPr>
        <p:sp>
          <p:nvSpPr>
            <p:cNvPr id="26675" name="Line 79">
              <a:extLst>
                <a:ext uri="{FF2B5EF4-FFF2-40B4-BE49-F238E27FC236}">
                  <a16:creationId xmlns:a16="http://schemas.microsoft.com/office/drawing/2014/main" id="{1B9EF9CE-2E35-4060-76B6-C0EB4B7D3C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8" y="5427"/>
              <a:ext cx="0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6676" name="Line 80">
              <a:extLst>
                <a:ext uri="{FF2B5EF4-FFF2-40B4-BE49-F238E27FC236}">
                  <a16:creationId xmlns:a16="http://schemas.microsoft.com/office/drawing/2014/main" id="{2B89EF7F-FE30-DE41-A5C8-7E50F5A849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9" y="5351"/>
              <a:ext cx="0" cy="2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6677" name="Freeform 81">
              <a:extLst>
                <a:ext uri="{FF2B5EF4-FFF2-40B4-BE49-F238E27FC236}">
                  <a16:creationId xmlns:a16="http://schemas.microsoft.com/office/drawing/2014/main" id="{2452F869-F2C6-72A0-2D73-FF794D768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6" y="5328"/>
              <a:ext cx="309" cy="238"/>
            </a:xfrm>
            <a:custGeom>
              <a:avLst/>
              <a:gdLst>
                <a:gd name="T0" fmla="*/ 0 w 309"/>
                <a:gd name="T1" fmla="*/ 108 h 238"/>
                <a:gd name="T2" fmla="*/ 113 w 309"/>
                <a:gd name="T3" fmla="*/ 238 h 238"/>
                <a:gd name="T4" fmla="*/ 309 w 309"/>
                <a:gd name="T5" fmla="*/ 93 h 238"/>
                <a:gd name="T6" fmla="*/ 183 w 309"/>
                <a:gd name="T7" fmla="*/ 0 h 238"/>
                <a:gd name="T8" fmla="*/ 0 w 309"/>
                <a:gd name="T9" fmla="*/ 108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9"/>
                <a:gd name="T16" fmla="*/ 0 h 238"/>
                <a:gd name="T17" fmla="*/ 309 w 309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9" h="238">
                  <a:moveTo>
                    <a:pt x="0" y="108"/>
                  </a:moveTo>
                  <a:lnTo>
                    <a:pt x="113" y="238"/>
                  </a:lnTo>
                  <a:lnTo>
                    <a:pt x="309" y="93"/>
                  </a:lnTo>
                  <a:lnTo>
                    <a:pt x="183" y="0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6678" name="Line 82">
              <a:extLst>
                <a:ext uri="{FF2B5EF4-FFF2-40B4-BE49-F238E27FC236}">
                  <a16:creationId xmlns:a16="http://schemas.microsoft.com/office/drawing/2014/main" id="{B5D51DFA-61AE-61FF-5199-93390C2D00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4" y="5566"/>
              <a:ext cx="0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6679" name="Line 83">
              <a:extLst>
                <a:ext uri="{FF2B5EF4-FFF2-40B4-BE49-F238E27FC236}">
                  <a16:creationId xmlns:a16="http://schemas.microsoft.com/office/drawing/2014/main" id="{3EC94AD8-65ED-CFBD-8D09-B98091FD29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1" y="5442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6668" name="Group 84">
            <a:extLst>
              <a:ext uri="{FF2B5EF4-FFF2-40B4-BE49-F238E27FC236}">
                <a16:creationId xmlns:a16="http://schemas.microsoft.com/office/drawing/2014/main" id="{5D205497-3F52-A096-AE15-C04B3846384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450806" y="3733800"/>
            <a:ext cx="307975" cy="458788"/>
            <a:chOff x="2076" y="5280"/>
            <a:chExt cx="194" cy="289"/>
          </a:xfrm>
        </p:grpSpPr>
        <p:sp>
          <p:nvSpPr>
            <p:cNvPr id="26670" name="Freeform 85">
              <a:extLst>
                <a:ext uri="{FF2B5EF4-FFF2-40B4-BE49-F238E27FC236}">
                  <a16:creationId xmlns:a16="http://schemas.microsoft.com/office/drawing/2014/main" id="{F40B84B2-F54D-D81C-4139-E0FD2965B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6" y="5334"/>
              <a:ext cx="194" cy="111"/>
            </a:xfrm>
            <a:custGeom>
              <a:avLst/>
              <a:gdLst>
                <a:gd name="T0" fmla="*/ 0 w 194"/>
                <a:gd name="T1" fmla="*/ 48 h 111"/>
                <a:gd name="T2" fmla="*/ 99 w 194"/>
                <a:gd name="T3" fmla="*/ 111 h 111"/>
                <a:gd name="T4" fmla="*/ 194 w 194"/>
                <a:gd name="T5" fmla="*/ 57 h 111"/>
                <a:gd name="T6" fmla="*/ 88 w 194"/>
                <a:gd name="T7" fmla="*/ 0 h 111"/>
                <a:gd name="T8" fmla="*/ 0 w 194"/>
                <a:gd name="T9" fmla="*/ 48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111"/>
                <a:gd name="T17" fmla="*/ 194 w 194"/>
                <a:gd name="T18" fmla="*/ 111 h 1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111">
                  <a:moveTo>
                    <a:pt x="0" y="48"/>
                  </a:moveTo>
                  <a:lnTo>
                    <a:pt x="99" y="111"/>
                  </a:lnTo>
                  <a:lnTo>
                    <a:pt x="194" y="57"/>
                  </a:lnTo>
                  <a:lnTo>
                    <a:pt x="88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6671" name="Line 86">
              <a:extLst>
                <a:ext uri="{FF2B5EF4-FFF2-40B4-BE49-F238E27FC236}">
                  <a16:creationId xmlns:a16="http://schemas.microsoft.com/office/drawing/2014/main" id="{E3DE1327-0417-FBA8-4F46-8AD41DA14C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4" y="5342"/>
              <a:ext cx="2" cy="2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6672" name="Line 87">
              <a:extLst>
                <a:ext uri="{FF2B5EF4-FFF2-40B4-BE49-F238E27FC236}">
                  <a16:creationId xmlns:a16="http://schemas.microsoft.com/office/drawing/2014/main" id="{3C3199F4-92B8-1185-1872-CFE04898A3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6" y="5389"/>
              <a:ext cx="0" cy="11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6673" name="Line 88">
              <a:extLst>
                <a:ext uri="{FF2B5EF4-FFF2-40B4-BE49-F238E27FC236}">
                  <a16:creationId xmlns:a16="http://schemas.microsoft.com/office/drawing/2014/main" id="{80A7703E-650F-5CF0-D224-809F75EA64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8" y="5290"/>
              <a:ext cx="2" cy="2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6674" name="Freeform 89">
              <a:extLst>
                <a:ext uri="{FF2B5EF4-FFF2-40B4-BE49-F238E27FC236}">
                  <a16:creationId xmlns:a16="http://schemas.microsoft.com/office/drawing/2014/main" id="{C7803760-4314-527C-7FCE-7F1F33057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2" y="5280"/>
              <a:ext cx="93" cy="117"/>
            </a:xfrm>
            <a:custGeom>
              <a:avLst/>
              <a:gdLst>
                <a:gd name="T0" fmla="*/ 0 w 102"/>
                <a:gd name="T1" fmla="*/ 54 h 117"/>
                <a:gd name="T2" fmla="*/ 9 w 102"/>
                <a:gd name="T3" fmla="*/ 0 h 117"/>
                <a:gd name="T4" fmla="*/ 9 w 102"/>
                <a:gd name="T5" fmla="*/ 60 h 117"/>
                <a:gd name="T6" fmla="*/ 0 w 102"/>
                <a:gd name="T7" fmla="*/ 117 h 117"/>
                <a:gd name="T8" fmla="*/ 0 w 102"/>
                <a:gd name="T9" fmla="*/ 54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117"/>
                <a:gd name="T17" fmla="*/ 102 w 102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117">
                  <a:moveTo>
                    <a:pt x="0" y="54"/>
                  </a:moveTo>
                  <a:lnTo>
                    <a:pt x="102" y="0"/>
                  </a:lnTo>
                  <a:lnTo>
                    <a:pt x="102" y="60"/>
                  </a:lnTo>
                  <a:lnTo>
                    <a:pt x="0" y="117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157" name="Picture 156">
            <a:extLst>
              <a:ext uri="{FF2B5EF4-FFF2-40B4-BE49-F238E27FC236}">
                <a16:creationId xmlns:a16="http://schemas.microsoft.com/office/drawing/2014/main" id="{4825C2F1-8CEF-32B0-91EF-AC6F10A1D6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774" y="644142"/>
            <a:ext cx="602913" cy="479425"/>
          </a:xfrm>
          <a:prstGeom prst="rect">
            <a:avLst/>
          </a:prstGeom>
        </p:spPr>
      </p:pic>
      <p:grpSp>
        <p:nvGrpSpPr>
          <p:cNvPr id="25647" name="Group 1">
            <a:extLst>
              <a:ext uri="{FF2B5EF4-FFF2-40B4-BE49-F238E27FC236}">
                <a16:creationId xmlns:a16="http://schemas.microsoft.com/office/drawing/2014/main" id="{6CF7091B-2964-9385-7498-5B82DB929AD4}"/>
              </a:ext>
            </a:extLst>
          </p:cNvPr>
          <p:cNvGrpSpPr>
            <a:grpSpLocks/>
          </p:cNvGrpSpPr>
          <p:nvPr/>
        </p:nvGrpSpPr>
        <p:grpSpPr bwMode="auto">
          <a:xfrm>
            <a:off x="4093697" y="2125489"/>
            <a:ext cx="1182688" cy="620712"/>
            <a:chOff x="5506197" y="4100374"/>
            <a:chExt cx="1181814" cy="620629"/>
          </a:xfrm>
        </p:grpSpPr>
        <p:grpSp>
          <p:nvGrpSpPr>
            <p:cNvPr id="25788" name="Group 147">
              <a:extLst>
                <a:ext uri="{FF2B5EF4-FFF2-40B4-BE49-F238E27FC236}">
                  <a16:creationId xmlns:a16="http://schemas.microsoft.com/office/drawing/2014/main" id="{D8791FCC-4592-B68A-9C05-9D9B327E74DF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892911" y="3713660"/>
              <a:ext cx="408385" cy="1181814"/>
              <a:chOff x="1952102" y="5486400"/>
              <a:chExt cx="298741" cy="914400"/>
            </a:xfrm>
          </p:grpSpPr>
          <p:grpSp>
            <p:nvGrpSpPr>
              <p:cNvPr id="25793" name="Group 810">
                <a:extLst>
                  <a:ext uri="{FF2B5EF4-FFF2-40B4-BE49-F238E27FC236}">
                    <a16:creationId xmlns:a16="http://schemas.microsoft.com/office/drawing/2014/main" id="{B869B85D-8E53-B577-EB0D-B7D66969A3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62711" y="6219825"/>
                <a:ext cx="288132" cy="180975"/>
                <a:chOff x="489" y="5382"/>
                <a:chExt cx="150" cy="114"/>
              </a:xfrm>
            </p:grpSpPr>
            <p:grpSp>
              <p:nvGrpSpPr>
                <p:cNvPr id="25802" name="Group 811">
                  <a:extLst>
                    <a:ext uri="{FF2B5EF4-FFF2-40B4-BE49-F238E27FC236}">
                      <a16:creationId xmlns:a16="http://schemas.microsoft.com/office/drawing/2014/main" id="{F725D92D-C2D9-95A7-16F2-3AAB601158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89" y="5382"/>
                  <a:ext cx="150" cy="114"/>
                  <a:chOff x="489" y="5382"/>
                  <a:chExt cx="150" cy="114"/>
                </a:xfrm>
              </p:grpSpPr>
              <p:sp>
                <p:nvSpPr>
                  <p:cNvPr id="25805" name="Line 812">
                    <a:extLst>
                      <a:ext uri="{FF2B5EF4-FFF2-40B4-BE49-F238E27FC236}">
                        <a16:creationId xmlns:a16="http://schemas.microsoft.com/office/drawing/2014/main" id="{708C8187-A083-BB77-D3B4-7D947DFC0D7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89" y="5439"/>
                    <a:ext cx="150" cy="0"/>
                  </a:xfrm>
                  <a:prstGeom prst="line">
                    <a:avLst/>
                  </a:prstGeom>
                  <a:noFill/>
                  <a:ln w="31750">
                    <a:solidFill>
                      <a:srgbClr val="00CC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06" name="Line 813">
                    <a:extLst>
                      <a:ext uri="{FF2B5EF4-FFF2-40B4-BE49-F238E27FC236}">
                        <a16:creationId xmlns:a16="http://schemas.microsoft.com/office/drawing/2014/main" id="{41CA6B05-1416-B238-78F1-876F1D37A44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36" y="5382"/>
                    <a:ext cx="0" cy="11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07" name="Line 814">
                    <a:extLst>
                      <a:ext uri="{FF2B5EF4-FFF2-40B4-BE49-F238E27FC236}">
                        <a16:creationId xmlns:a16="http://schemas.microsoft.com/office/drawing/2014/main" id="{CF04C1DF-5682-5855-69FB-293A3E367FC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92" y="5382"/>
                    <a:ext cx="0" cy="11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803" name="Line 815">
                  <a:extLst>
                    <a:ext uri="{FF2B5EF4-FFF2-40B4-BE49-F238E27FC236}">
                      <a16:creationId xmlns:a16="http://schemas.microsoft.com/office/drawing/2014/main" id="{A2DB0425-6D89-A40C-AF17-D01F728D1D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5" y="5429"/>
                  <a:ext cx="13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04" name="Line 816">
                  <a:extLst>
                    <a:ext uri="{FF2B5EF4-FFF2-40B4-BE49-F238E27FC236}">
                      <a16:creationId xmlns:a16="http://schemas.microsoft.com/office/drawing/2014/main" id="{F0DC5A1B-A1F5-9D2F-A67B-B45D3624E2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4" y="5450"/>
                  <a:ext cx="14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794" name="Group 810">
                <a:extLst>
                  <a:ext uri="{FF2B5EF4-FFF2-40B4-BE49-F238E27FC236}">
                    <a16:creationId xmlns:a16="http://schemas.microsoft.com/office/drawing/2014/main" id="{13C44287-ED3E-8B70-23B2-27B0731477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52102" y="5486400"/>
                <a:ext cx="288132" cy="180975"/>
                <a:chOff x="489" y="5382"/>
                <a:chExt cx="150" cy="114"/>
              </a:xfrm>
            </p:grpSpPr>
            <p:grpSp>
              <p:nvGrpSpPr>
                <p:cNvPr id="25796" name="Group 811">
                  <a:extLst>
                    <a:ext uri="{FF2B5EF4-FFF2-40B4-BE49-F238E27FC236}">
                      <a16:creationId xmlns:a16="http://schemas.microsoft.com/office/drawing/2014/main" id="{E0878F2E-27DC-6D17-2A68-EC6A5CC1EE7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89" y="5382"/>
                  <a:ext cx="150" cy="114"/>
                  <a:chOff x="489" y="5382"/>
                  <a:chExt cx="150" cy="114"/>
                </a:xfrm>
              </p:grpSpPr>
              <p:sp>
                <p:nvSpPr>
                  <p:cNvPr id="25799" name="Line 812">
                    <a:extLst>
                      <a:ext uri="{FF2B5EF4-FFF2-40B4-BE49-F238E27FC236}">
                        <a16:creationId xmlns:a16="http://schemas.microsoft.com/office/drawing/2014/main" id="{A0814BFD-5D00-C044-B031-D61F07CA47B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89" y="5439"/>
                    <a:ext cx="150" cy="0"/>
                  </a:xfrm>
                  <a:prstGeom prst="line">
                    <a:avLst/>
                  </a:prstGeom>
                  <a:noFill/>
                  <a:ln w="31750">
                    <a:solidFill>
                      <a:srgbClr val="00CC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00" name="Line 813">
                    <a:extLst>
                      <a:ext uri="{FF2B5EF4-FFF2-40B4-BE49-F238E27FC236}">
                        <a16:creationId xmlns:a16="http://schemas.microsoft.com/office/drawing/2014/main" id="{B561742A-2FD0-928C-DD17-E49E2568D0D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36" y="5382"/>
                    <a:ext cx="0" cy="11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01" name="Line 814">
                    <a:extLst>
                      <a:ext uri="{FF2B5EF4-FFF2-40B4-BE49-F238E27FC236}">
                        <a16:creationId xmlns:a16="http://schemas.microsoft.com/office/drawing/2014/main" id="{2DCA5C25-46D7-3401-5D1E-762E4FAE0DA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92" y="5382"/>
                    <a:ext cx="0" cy="11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797" name="Line 815">
                  <a:extLst>
                    <a:ext uri="{FF2B5EF4-FFF2-40B4-BE49-F238E27FC236}">
                      <a16:creationId xmlns:a16="http://schemas.microsoft.com/office/drawing/2014/main" id="{59EF062C-8104-32A0-9AB5-411C1738AE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5" y="5429"/>
                  <a:ext cx="13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98" name="Line 816">
                  <a:extLst>
                    <a:ext uri="{FF2B5EF4-FFF2-40B4-BE49-F238E27FC236}">
                      <a16:creationId xmlns:a16="http://schemas.microsoft.com/office/drawing/2014/main" id="{B9222640-A560-41D6-660E-A2DB99BCC0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4" y="5450"/>
                  <a:ext cx="14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78" name="Rectangle 677">
                <a:extLst>
                  <a:ext uri="{FF2B5EF4-FFF2-40B4-BE49-F238E27FC236}">
                    <a16:creationId xmlns:a16="http://schemas.microsoft.com/office/drawing/2014/main" id="{4EF0D63C-CB4E-3EA6-F91B-01F330A04940}"/>
                  </a:ext>
                </a:extLst>
              </p:cNvPr>
              <p:cNvSpPr/>
              <p:nvPr/>
            </p:nvSpPr>
            <p:spPr>
              <a:xfrm>
                <a:off x="1981129" y="5594409"/>
                <a:ext cx="236870" cy="715564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cxnSp>
          <p:nvCxnSpPr>
            <p:cNvPr id="691" name="Straight Connector 690">
              <a:extLst>
                <a:ext uri="{FF2B5EF4-FFF2-40B4-BE49-F238E27FC236}">
                  <a16:creationId xmlns:a16="http://schemas.microsoft.com/office/drawing/2014/main" id="{C60DF53E-3FF8-1A76-FFD1-7477CA3AB5BE}"/>
                </a:ext>
              </a:extLst>
            </p:cNvPr>
            <p:cNvCxnSpPr>
              <a:cxnSpLocks/>
            </p:cNvCxnSpPr>
            <p:nvPr/>
          </p:nvCxnSpPr>
          <p:spPr>
            <a:xfrm>
              <a:off x="6150246" y="4147993"/>
              <a:ext cx="0" cy="29523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2" name="Straight Connector 691">
              <a:extLst>
                <a:ext uri="{FF2B5EF4-FFF2-40B4-BE49-F238E27FC236}">
                  <a16:creationId xmlns:a16="http://schemas.microsoft.com/office/drawing/2014/main" id="{52F60004-D618-0698-DDA9-6E97A1AA2652}"/>
                </a:ext>
              </a:extLst>
            </p:cNvPr>
            <p:cNvCxnSpPr>
              <a:cxnSpLocks/>
            </p:cNvCxnSpPr>
            <p:nvPr/>
          </p:nvCxnSpPr>
          <p:spPr>
            <a:xfrm>
              <a:off x="5623585" y="4151167"/>
              <a:ext cx="923242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791" name="TextBox 357">
              <a:extLst>
                <a:ext uri="{FF2B5EF4-FFF2-40B4-BE49-F238E27FC236}">
                  <a16:creationId xmlns:a16="http://schemas.microsoft.com/office/drawing/2014/main" id="{67047751-02D3-A2A8-EB1F-6ADA0577E4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2936" y="4115377"/>
              <a:ext cx="42030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dirty="0">
                  <a:latin typeface="Calibri" panose="020F0502020204030204" pitchFamily="34" charset="0"/>
                </a:rPr>
                <a:t>P3</a:t>
              </a:r>
            </a:p>
          </p:txBody>
        </p:sp>
        <p:sp>
          <p:nvSpPr>
            <p:cNvPr id="694" name="TextBox 16">
              <a:extLst>
                <a:ext uri="{FF2B5EF4-FFF2-40B4-BE49-F238E27FC236}">
                  <a16:creationId xmlns:a16="http://schemas.microsoft.com/office/drawing/2014/main" id="{1229371D-9CB4-FE94-E431-62BBFAF1CB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39510" y="4467037"/>
              <a:ext cx="1126292" cy="25396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050" dirty="0">
                  <a:ea typeface="ＭＳ Ｐゴシック" panose="020B0600070205080204" pitchFamily="34" charset="-128"/>
                </a:rPr>
                <a:t>Floating sidewalk</a:t>
              </a:r>
            </a:p>
          </p:txBody>
        </p:sp>
      </p:grpSp>
      <p:grpSp>
        <p:nvGrpSpPr>
          <p:cNvPr id="26649" name="Group 97">
            <a:extLst>
              <a:ext uri="{FF2B5EF4-FFF2-40B4-BE49-F238E27FC236}">
                <a16:creationId xmlns:a16="http://schemas.microsoft.com/office/drawing/2014/main" id="{BBE4E99E-0FFF-B931-5B0B-9073A498D949}"/>
              </a:ext>
            </a:extLst>
          </p:cNvPr>
          <p:cNvGrpSpPr>
            <a:grpSpLocks/>
          </p:cNvGrpSpPr>
          <p:nvPr/>
        </p:nvGrpSpPr>
        <p:grpSpPr bwMode="auto">
          <a:xfrm>
            <a:off x="560227" y="8587433"/>
            <a:ext cx="482600" cy="381000"/>
            <a:chOff x="4081" y="3840"/>
            <a:chExt cx="351" cy="313"/>
          </a:xfrm>
        </p:grpSpPr>
        <p:sp>
          <p:nvSpPr>
            <p:cNvPr id="26797" name="Freeform 98">
              <a:extLst>
                <a:ext uri="{FF2B5EF4-FFF2-40B4-BE49-F238E27FC236}">
                  <a16:creationId xmlns:a16="http://schemas.microsoft.com/office/drawing/2014/main" id="{DD04244E-27B4-C66A-6457-25ABA51B1D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1" y="3840"/>
              <a:ext cx="351" cy="313"/>
            </a:xfrm>
            <a:custGeom>
              <a:avLst/>
              <a:gdLst>
                <a:gd name="T0" fmla="*/ 0 w 2112"/>
                <a:gd name="T1" fmla="*/ 0 h 1878"/>
                <a:gd name="T2" fmla="*/ 0 w 2112"/>
                <a:gd name="T3" fmla="*/ 0 h 1878"/>
                <a:gd name="T4" fmla="*/ 0 w 2112"/>
                <a:gd name="T5" fmla="*/ 0 h 1878"/>
                <a:gd name="T6" fmla="*/ 0 w 2112"/>
                <a:gd name="T7" fmla="*/ 0 h 1878"/>
                <a:gd name="T8" fmla="*/ 0 w 2112"/>
                <a:gd name="T9" fmla="*/ 0 h 1878"/>
                <a:gd name="T10" fmla="*/ 0 w 2112"/>
                <a:gd name="T11" fmla="*/ 0 h 1878"/>
                <a:gd name="T12" fmla="*/ 0 w 2112"/>
                <a:gd name="T13" fmla="*/ 0 h 1878"/>
                <a:gd name="T14" fmla="*/ 0 w 2112"/>
                <a:gd name="T15" fmla="*/ 0 h 1878"/>
                <a:gd name="T16" fmla="*/ 0 w 2112"/>
                <a:gd name="T17" fmla="*/ 0 h 1878"/>
                <a:gd name="T18" fmla="*/ 0 w 2112"/>
                <a:gd name="T19" fmla="*/ 0 h 1878"/>
                <a:gd name="T20" fmla="*/ 0 w 2112"/>
                <a:gd name="T21" fmla="*/ 0 h 1878"/>
                <a:gd name="T22" fmla="*/ 0 w 2112"/>
                <a:gd name="T23" fmla="*/ 0 h 1878"/>
                <a:gd name="T24" fmla="*/ 0 w 2112"/>
                <a:gd name="T25" fmla="*/ 0 h 1878"/>
                <a:gd name="T26" fmla="*/ 0 w 2112"/>
                <a:gd name="T27" fmla="*/ 0 h 1878"/>
                <a:gd name="T28" fmla="*/ 0 w 2112"/>
                <a:gd name="T29" fmla="*/ 0 h 1878"/>
                <a:gd name="T30" fmla="*/ 0 w 2112"/>
                <a:gd name="T31" fmla="*/ 0 h 1878"/>
                <a:gd name="T32" fmla="*/ 0 w 2112"/>
                <a:gd name="T33" fmla="*/ 0 h 1878"/>
                <a:gd name="T34" fmla="*/ 0 w 2112"/>
                <a:gd name="T35" fmla="*/ 0 h 1878"/>
                <a:gd name="T36" fmla="*/ 0 w 2112"/>
                <a:gd name="T37" fmla="*/ 0 h 1878"/>
                <a:gd name="T38" fmla="*/ 0 w 2112"/>
                <a:gd name="T39" fmla="*/ 0 h 1878"/>
                <a:gd name="T40" fmla="*/ 0 w 2112"/>
                <a:gd name="T41" fmla="*/ 0 h 1878"/>
                <a:gd name="T42" fmla="*/ 0 w 2112"/>
                <a:gd name="T43" fmla="*/ 0 h 1878"/>
                <a:gd name="T44" fmla="*/ 0 w 2112"/>
                <a:gd name="T45" fmla="*/ 0 h 1878"/>
                <a:gd name="T46" fmla="*/ 0 w 2112"/>
                <a:gd name="T47" fmla="*/ 0 h 1878"/>
                <a:gd name="T48" fmla="*/ 0 w 2112"/>
                <a:gd name="T49" fmla="*/ 0 h 1878"/>
                <a:gd name="T50" fmla="*/ 0 w 2112"/>
                <a:gd name="T51" fmla="*/ 0 h 1878"/>
                <a:gd name="T52" fmla="*/ 0 w 2112"/>
                <a:gd name="T53" fmla="*/ 0 h 1878"/>
                <a:gd name="T54" fmla="*/ 0 w 2112"/>
                <a:gd name="T55" fmla="*/ 0 h 1878"/>
                <a:gd name="T56" fmla="*/ 0 w 2112"/>
                <a:gd name="T57" fmla="*/ 0 h 1878"/>
                <a:gd name="T58" fmla="*/ 0 w 2112"/>
                <a:gd name="T59" fmla="*/ 0 h 1878"/>
                <a:gd name="T60" fmla="*/ 0 w 2112"/>
                <a:gd name="T61" fmla="*/ 0 h 1878"/>
                <a:gd name="T62" fmla="*/ 0 w 2112"/>
                <a:gd name="T63" fmla="*/ 0 h 1878"/>
                <a:gd name="T64" fmla="*/ 0 w 2112"/>
                <a:gd name="T65" fmla="*/ 0 h 1878"/>
                <a:gd name="T66" fmla="*/ 0 w 2112"/>
                <a:gd name="T67" fmla="*/ 0 h 1878"/>
                <a:gd name="T68" fmla="*/ 0 w 2112"/>
                <a:gd name="T69" fmla="*/ 0 h 1878"/>
                <a:gd name="T70" fmla="*/ 0 w 2112"/>
                <a:gd name="T71" fmla="*/ 0 h 1878"/>
                <a:gd name="T72" fmla="*/ 0 w 2112"/>
                <a:gd name="T73" fmla="*/ 0 h 1878"/>
                <a:gd name="T74" fmla="*/ 0 w 2112"/>
                <a:gd name="T75" fmla="*/ 0 h 1878"/>
                <a:gd name="T76" fmla="*/ 0 w 2112"/>
                <a:gd name="T77" fmla="*/ 0 h 1878"/>
                <a:gd name="T78" fmla="*/ 0 w 2112"/>
                <a:gd name="T79" fmla="*/ 0 h 1878"/>
                <a:gd name="T80" fmla="*/ 0 w 2112"/>
                <a:gd name="T81" fmla="*/ 0 h 1878"/>
                <a:gd name="T82" fmla="*/ 0 w 2112"/>
                <a:gd name="T83" fmla="*/ 0 h 1878"/>
                <a:gd name="T84" fmla="*/ 0 w 2112"/>
                <a:gd name="T85" fmla="*/ 0 h 1878"/>
                <a:gd name="T86" fmla="*/ 0 w 2112"/>
                <a:gd name="T87" fmla="*/ 0 h 1878"/>
                <a:gd name="T88" fmla="*/ 0 w 2112"/>
                <a:gd name="T89" fmla="*/ 0 h 1878"/>
                <a:gd name="T90" fmla="*/ 0 w 2112"/>
                <a:gd name="T91" fmla="*/ 0 h 1878"/>
                <a:gd name="T92" fmla="*/ 0 w 2112"/>
                <a:gd name="T93" fmla="*/ 0 h 1878"/>
                <a:gd name="T94" fmla="*/ 0 w 2112"/>
                <a:gd name="T95" fmla="*/ 0 h 1878"/>
                <a:gd name="T96" fmla="*/ 0 w 2112"/>
                <a:gd name="T97" fmla="*/ 0 h 1878"/>
                <a:gd name="T98" fmla="*/ 0 w 2112"/>
                <a:gd name="T99" fmla="*/ 0 h 1878"/>
                <a:gd name="T100" fmla="*/ 0 w 2112"/>
                <a:gd name="T101" fmla="*/ 0 h 1878"/>
                <a:gd name="T102" fmla="*/ 0 w 2112"/>
                <a:gd name="T103" fmla="*/ 0 h 1878"/>
                <a:gd name="T104" fmla="*/ 0 w 2112"/>
                <a:gd name="T105" fmla="*/ 0 h 1878"/>
                <a:gd name="T106" fmla="*/ 0 w 2112"/>
                <a:gd name="T107" fmla="*/ 0 h 1878"/>
                <a:gd name="T108" fmla="*/ 0 w 2112"/>
                <a:gd name="T109" fmla="*/ 0 h 1878"/>
                <a:gd name="T110" fmla="*/ 0 w 2112"/>
                <a:gd name="T111" fmla="*/ 0 h 1878"/>
                <a:gd name="T112" fmla="*/ 0 w 2112"/>
                <a:gd name="T113" fmla="*/ 0 h 1878"/>
                <a:gd name="T114" fmla="*/ 0 w 2112"/>
                <a:gd name="T115" fmla="*/ 0 h 1878"/>
                <a:gd name="T116" fmla="*/ 0 w 2112"/>
                <a:gd name="T117" fmla="*/ 0 h 1878"/>
                <a:gd name="T118" fmla="*/ 0 w 2112"/>
                <a:gd name="T119" fmla="*/ 0 h 1878"/>
                <a:gd name="T120" fmla="*/ 0 w 2112"/>
                <a:gd name="T121" fmla="*/ 0 h 18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112"/>
                <a:gd name="T184" fmla="*/ 0 h 1878"/>
                <a:gd name="T185" fmla="*/ 2112 w 2112"/>
                <a:gd name="T186" fmla="*/ 1878 h 187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112" h="1878">
                  <a:moveTo>
                    <a:pt x="1238" y="5"/>
                  </a:moveTo>
                  <a:lnTo>
                    <a:pt x="1245" y="8"/>
                  </a:lnTo>
                  <a:lnTo>
                    <a:pt x="1250" y="10"/>
                  </a:lnTo>
                  <a:lnTo>
                    <a:pt x="1256" y="14"/>
                  </a:lnTo>
                  <a:lnTo>
                    <a:pt x="1261" y="17"/>
                  </a:lnTo>
                  <a:lnTo>
                    <a:pt x="1271" y="27"/>
                  </a:lnTo>
                  <a:lnTo>
                    <a:pt x="1280" y="39"/>
                  </a:lnTo>
                  <a:lnTo>
                    <a:pt x="1287" y="52"/>
                  </a:lnTo>
                  <a:lnTo>
                    <a:pt x="1293" y="66"/>
                  </a:lnTo>
                  <a:lnTo>
                    <a:pt x="1298" y="80"/>
                  </a:lnTo>
                  <a:lnTo>
                    <a:pt x="1302" y="95"/>
                  </a:lnTo>
                  <a:lnTo>
                    <a:pt x="1307" y="98"/>
                  </a:lnTo>
                  <a:lnTo>
                    <a:pt x="1311" y="99"/>
                  </a:lnTo>
                  <a:lnTo>
                    <a:pt x="1316" y="101"/>
                  </a:lnTo>
                  <a:lnTo>
                    <a:pt x="1320" y="99"/>
                  </a:lnTo>
                  <a:lnTo>
                    <a:pt x="1325" y="98"/>
                  </a:lnTo>
                  <a:lnTo>
                    <a:pt x="1330" y="98"/>
                  </a:lnTo>
                  <a:lnTo>
                    <a:pt x="1335" y="97"/>
                  </a:lnTo>
                  <a:lnTo>
                    <a:pt x="1341" y="96"/>
                  </a:lnTo>
                  <a:lnTo>
                    <a:pt x="1345" y="96"/>
                  </a:lnTo>
                  <a:lnTo>
                    <a:pt x="1350" y="96"/>
                  </a:lnTo>
                  <a:lnTo>
                    <a:pt x="1355" y="97"/>
                  </a:lnTo>
                  <a:lnTo>
                    <a:pt x="1361" y="97"/>
                  </a:lnTo>
                  <a:lnTo>
                    <a:pt x="1366" y="97"/>
                  </a:lnTo>
                  <a:lnTo>
                    <a:pt x="1371" y="96"/>
                  </a:lnTo>
                  <a:lnTo>
                    <a:pt x="1376" y="95"/>
                  </a:lnTo>
                  <a:lnTo>
                    <a:pt x="1381" y="91"/>
                  </a:lnTo>
                  <a:lnTo>
                    <a:pt x="1391" y="91"/>
                  </a:lnTo>
                  <a:lnTo>
                    <a:pt x="1401" y="91"/>
                  </a:lnTo>
                  <a:lnTo>
                    <a:pt x="1412" y="91"/>
                  </a:lnTo>
                  <a:lnTo>
                    <a:pt x="1422" y="91"/>
                  </a:lnTo>
                  <a:lnTo>
                    <a:pt x="1431" y="92"/>
                  </a:lnTo>
                  <a:lnTo>
                    <a:pt x="1442" y="92"/>
                  </a:lnTo>
                  <a:lnTo>
                    <a:pt x="1452" y="92"/>
                  </a:lnTo>
                  <a:lnTo>
                    <a:pt x="1462" y="92"/>
                  </a:lnTo>
                  <a:lnTo>
                    <a:pt x="1468" y="91"/>
                  </a:lnTo>
                  <a:lnTo>
                    <a:pt x="1473" y="90"/>
                  </a:lnTo>
                  <a:lnTo>
                    <a:pt x="1479" y="89"/>
                  </a:lnTo>
                  <a:lnTo>
                    <a:pt x="1484" y="87"/>
                  </a:lnTo>
                  <a:lnTo>
                    <a:pt x="1490" y="85"/>
                  </a:lnTo>
                  <a:lnTo>
                    <a:pt x="1494" y="83"/>
                  </a:lnTo>
                  <a:lnTo>
                    <a:pt x="1499" y="79"/>
                  </a:lnTo>
                  <a:lnTo>
                    <a:pt x="1503" y="74"/>
                  </a:lnTo>
                  <a:lnTo>
                    <a:pt x="1511" y="73"/>
                  </a:lnTo>
                  <a:lnTo>
                    <a:pt x="1519" y="71"/>
                  </a:lnTo>
                  <a:lnTo>
                    <a:pt x="1525" y="68"/>
                  </a:lnTo>
                  <a:lnTo>
                    <a:pt x="1533" y="67"/>
                  </a:lnTo>
                  <a:lnTo>
                    <a:pt x="1540" y="66"/>
                  </a:lnTo>
                  <a:lnTo>
                    <a:pt x="1546" y="66"/>
                  </a:lnTo>
                  <a:lnTo>
                    <a:pt x="1554" y="68"/>
                  </a:lnTo>
                  <a:lnTo>
                    <a:pt x="1562" y="72"/>
                  </a:lnTo>
                  <a:lnTo>
                    <a:pt x="1569" y="74"/>
                  </a:lnTo>
                  <a:lnTo>
                    <a:pt x="1577" y="77"/>
                  </a:lnTo>
                  <a:lnTo>
                    <a:pt x="1585" y="78"/>
                  </a:lnTo>
                  <a:lnTo>
                    <a:pt x="1594" y="80"/>
                  </a:lnTo>
                  <a:lnTo>
                    <a:pt x="1602" y="82"/>
                  </a:lnTo>
                  <a:lnTo>
                    <a:pt x="1609" y="82"/>
                  </a:lnTo>
                  <a:lnTo>
                    <a:pt x="1618" y="82"/>
                  </a:lnTo>
                  <a:lnTo>
                    <a:pt x="1627" y="79"/>
                  </a:lnTo>
                  <a:lnTo>
                    <a:pt x="1629" y="80"/>
                  </a:lnTo>
                  <a:lnTo>
                    <a:pt x="1632" y="82"/>
                  </a:lnTo>
                  <a:lnTo>
                    <a:pt x="1636" y="82"/>
                  </a:lnTo>
                  <a:lnTo>
                    <a:pt x="1640" y="83"/>
                  </a:lnTo>
                  <a:lnTo>
                    <a:pt x="1643" y="83"/>
                  </a:lnTo>
                  <a:lnTo>
                    <a:pt x="1647" y="84"/>
                  </a:lnTo>
                  <a:lnTo>
                    <a:pt x="1650" y="86"/>
                  </a:lnTo>
                  <a:lnTo>
                    <a:pt x="1653" y="89"/>
                  </a:lnTo>
                  <a:lnTo>
                    <a:pt x="1671" y="89"/>
                  </a:lnTo>
                  <a:lnTo>
                    <a:pt x="1687" y="89"/>
                  </a:lnTo>
                  <a:lnTo>
                    <a:pt x="1702" y="90"/>
                  </a:lnTo>
                  <a:lnTo>
                    <a:pt x="1717" y="91"/>
                  </a:lnTo>
                  <a:lnTo>
                    <a:pt x="1733" y="92"/>
                  </a:lnTo>
                  <a:lnTo>
                    <a:pt x="1748" y="93"/>
                  </a:lnTo>
                  <a:lnTo>
                    <a:pt x="1766" y="96"/>
                  </a:lnTo>
                  <a:lnTo>
                    <a:pt x="1784" y="96"/>
                  </a:lnTo>
                  <a:lnTo>
                    <a:pt x="1788" y="98"/>
                  </a:lnTo>
                  <a:lnTo>
                    <a:pt x="1794" y="99"/>
                  </a:lnTo>
                  <a:lnTo>
                    <a:pt x="1798" y="101"/>
                  </a:lnTo>
                  <a:lnTo>
                    <a:pt x="1802" y="102"/>
                  </a:lnTo>
                  <a:lnTo>
                    <a:pt x="1808" y="104"/>
                  </a:lnTo>
                  <a:lnTo>
                    <a:pt x="1812" y="105"/>
                  </a:lnTo>
                  <a:lnTo>
                    <a:pt x="1817" y="108"/>
                  </a:lnTo>
                  <a:lnTo>
                    <a:pt x="1821" y="111"/>
                  </a:lnTo>
                  <a:lnTo>
                    <a:pt x="1825" y="113"/>
                  </a:lnTo>
                  <a:lnTo>
                    <a:pt x="1827" y="114"/>
                  </a:lnTo>
                  <a:lnTo>
                    <a:pt x="1830" y="116"/>
                  </a:lnTo>
                  <a:lnTo>
                    <a:pt x="1832" y="119"/>
                  </a:lnTo>
                  <a:lnTo>
                    <a:pt x="1836" y="121"/>
                  </a:lnTo>
                  <a:lnTo>
                    <a:pt x="1839" y="122"/>
                  </a:lnTo>
                  <a:lnTo>
                    <a:pt x="1842" y="123"/>
                  </a:lnTo>
                  <a:lnTo>
                    <a:pt x="1847" y="123"/>
                  </a:lnTo>
                  <a:lnTo>
                    <a:pt x="1853" y="130"/>
                  </a:lnTo>
                  <a:lnTo>
                    <a:pt x="1861" y="136"/>
                  </a:lnTo>
                  <a:lnTo>
                    <a:pt x="1870" y="141"/>
                  </a:lnTo>
                  <a:lnTo>
                    <a:pt x="1878" y="146"/>
                  </a:lnTo>
                  <a:lnTo>
                    <a:pt x="1885" y="152"/>
                  </a:lnTo>
                  <a:lnTo>
                    <a:pt x="1894" y="157"/>
                  </a:lnTo>
                  <a:lnTo>
                    <a:pt x="1901" y="164"/>
                  </a:lnTo>
                  <a:lnTo>
                    <a:pt x="1907" y="171"/>
                  </a:lnTo>
                  <a:lnTo>
                    <a:pt x="1913" y="172"/>
                  </a:lnTo>
                  <a:lnTo>
                    <a:pt x="1918" y="175"/>
                  </a:lnTo>
                  <a:lnTo>
                    <a:pt x="1923" y="178"/>
                  </a:lnTo>
                  <a:lnTo>
                    <a:pt x="1927" y="181"/>
                  </a:lnTo>
                  <a:lnTo>
                    <a:pt x="1932" y="183"/>
                  </a:lnTo>
                  <a:lnTo>
                    <a:pt x="1937" y="187"/>
                  </a:lnTo>
                  <a:lnTo>
                    <a:pt x="1942" y="188"/>
                  </a:lnTo>
                  <a:lnTo>
                    <a:pt x="1948" y="190"/>
                  </a:lnTo>
                  <a:lnTo>
                    <a:pt x="1953" y="197"/>
                  </a:lnTo>
                  <a:lnTo>
                    <a:pt x="1958" y="203"/>
                  </a:lnTo>
                  <a:lnTo>
                    <a:pt x="1965" y="209"/>
                  </a:lnTo>
                  <a:lnTo>
                    <a:pt x="1971" y="214"/>
                  </a:lnTo>
                  <a:lnTo>
                    <a:pt x="1978" y="220"/>
                  </a:lnTo>
                  <a:lnTo>
                    <a:pt x="1985" y="225"/>
                  </a:lnTo>
                  <a:lnTo>
                    <a:pt x="1991" y="231"/>
                  </a:lnTo>
                  <a:lnTo>
                    <a:pt x="1997" y="238"/>
                  </a:lnTo>
                  <a:lnTo>
                    <a:pt x="2008" y="244"/>
                  </a:lnTo>
                  <a:lnTo>
                    <a:pt x="2017" y="252"/>
                  </a:lnTo>
                  <a:lnTo>
                    <a:pt x="2026" y="260"/>
                  </a:lnTo>
                  <a:lnTo>
                    <a:pt x="2033" y="270"/>
                  </a:lnTo>
                  <a:lnTo>
                    <a:pt x="2041" y="280"/>
                  </a:lnTo>
                  <a:lnTo>
                    <a:pt x="2048" y="290"/>
                  </a:lnTo>
                  <a:lnTo>
                    <a:pt x="2054" y="301"/>
                  </a:lnTo>
                  <a:lnTo>
                    <a:pt x="2061" y="312"/>
                  </a:lnTo>
                  <a:lnTo>
                    <a:pt x="2064" y="314"/>
                  </a:lnTo>
                  <a:lnTo>
                    <a:pt x="2068" y="318"/>
                  </a:lnTo>
                  <a:lnTo>
                    <a:pt x="2069" y="321"/>
                  </a:lnTo>
                  <a:lnTo>
                    <a:pt x="2070" y="326"/>
                  </a:lnTo>
                  <a:lnTo>
                    <a:pt x="2070" y="330"/>
                  </a:lnTo>
                  <a:lnTo>
                    <a:pt x="2071" y="334"/>
                  </a:lnTo>
                  <a:lnTo>
                    <a:pt x="2072" y="339"/>
                  </a:lnTo>
                  <a:lnTo>
                    <a:pt x="2075" y="343"/>
                  </a:lnTo>
                  <a:lnTo>
                    <a:pt x="2079" y="349"/>
                  </a:lnTo>
                  <a:lnTo>
                    <a:pt x="2082" y="356"/>
                  </a:lnTo>
                  <a:lnTo>
                    <a:pt x="2084" y="363"/>
                  </a:lnTo>
                  <a:lnTo>
                    <a:pt x="2086" y="370"/>
                  </a:lnTo>
                  <a:lnTo>
                    <a:pt x="2088" y="379"/>
                  </a:lnTo>
                  <a:lnTo>
                    <a:pt x="2091" y="386"/>
                  </a:lnTo>
                  <a:lnTo>
                    <a:pt x="2093" y="393"/>
                  </a:lnTo>
                  <a:lnTo>
                    <a:pt x="2096" y="400"/>
                  </a:lnTo>
                  <a:lnTo>
                    <a:pt x="2098" y="418"/>
                  </a:lnTo>
                  <a:lnTo>
                    <a:pt x="2101" y="437"/>
                  </a:lnTo>
                  <a:lnTo>
                    <a:pt x="2102" y="455"/>
                  </a:lnTo>
                  <a:lnTo>
                    <a:pt x="2103" y="474"/>
                  </a:lnTo>
                  <a:lnTo>
                    <a:pt x="2105" y="492"/>
                  </a:lnTo>
                  <a:lnTo>
                    <a:pt x="2106" y="510"/>
                  </a:lnTo>
                  <a:lnTo>
                    <a:pt x="2107" y="528"/>
                  </a:lnTo>
                  <a:lnTo>
                    <a:pt x="2108" y="544"/>
                  </a:lnTo>
                  <a:lnTo>
                    <a:pt x="2108" y="568"/>
                  </a:lnTo>
                  <a:lnTo>
                    <a:pt x="2109" y="593"/>
                  </a:lnTo>
                  <a:lnTo>
                    <a:pt x="2111" y="617"/>
                  </a:lnTo>
                  <a:lnTo>
                    <a:pt x="2112" y="642"/>
                  </a:lnTo>
                  <a:lnTo>
                    <a:pt x="2112" y="667"/>
                  </a:lnTo>
                  <a:lnTo>
                    <a:pt x="2112" y="692"/>
                  </a:lnTo>
                  <a:lnTo>
                    <a:pt x="2112" y="717"/>
                  </a:lnTo>
                  <a:lnTo>
                    <a:pt x="2111" y="743"/>
                  </a:lnTo>
                  <a:lnTo>
                    <a:pt x="2107" y="758"/>
                  </a:lnTo>
                  <a:lnTo>
                    <a:pt x="2108" y="805"/>
                  </a:lnTo>
                  <a:lnTo>
                    <a:pt x="2109" y="850"/>
                  </a:lnTo>
                  <a:lnTo>
                    <a:pt x="2108" y="894"/>
                  </a:lnTo>
                  <a:lnTo>
                    <a:pt x="2105" y="937"/>
                  </a:lnTo>
                  <a:lnTo>
                    <a:pt x="2103" y="981"/>
                  </a:lnTo>
                  <a:lnTo>
                    <a:pt x="2100" y="1024"/>
                  </a:lnTo>
                  <a:lnTo>
                    <a:pt x="2095" y="1069"/>
                  </a:lnTo>
                  <a:lnTo>
                    <a:pt x="2093" y="1115"/>
                  </a:lnTo>
                  <a:lnTo>
                    <a:pt x="2094" y="1124"/>
                  </a:lnTo>
                  <a:lnTo>
                    <a:pt x="2094" y="1134"/>
                  </a:lnTo>
                  <a:lnTo>
                    <a:pt x="2092" y="1142"/>
                  </a:lnTo>
                  <a:lnTo>
                    <a:pt x="2090" y="1152"/>
                  </a:lnTo>
                  <a:lnTo>
                    <a:pt x="2086" y="1160"/>
                  </a:lnTo>
                  <a:lnTo>
                    <a:pt x="2084" y="1170"/>
                  </a:lnTo>
                  <a:lnTo>
                    <a:pt x="2083" y="1178"/>
                  </a:lnTo>
                  <a:lnTo>
                    <a:pt x="2084" y="1188"/>
                  </a:lnTo>
                  <a:lnTo>
                    <a:pt x="2084" y="1198"/>
                  </a:lnTo>
                  <a:lnTo>
                    <a:pt x="2083" y="1209"/>
                  </a:lnTo>
                  <a:lnTo>
                    <a:pt x="2082" y="1220"/>
                  </a:lnTo>
                  <a:lnTo>
                    <a:pt x="2080" y="1231"/>
                  </a:lnTo>
                  <a:lnTo>
                    <a:pt x="2077" y="1240"/>
                  </a:lnTo>
                  <a:lnTo>
                    <a:pt x="2075" y="1251"/>
                  </a:lnTo>
                  <a:lnTo>
                    <a:pt x="2075" y="1260"/>
                  </a:lnTo>
                  <a:lnTo>
                    <a:pt x="2075" y="1271"/>
                  </a:lnTo>
                  <a:lnTo>
                    <a:pt x="2073" y="1271"/>
                  </a:lnTo>
                  <a:lnTo>
                    <a:pt x="2074" y="1277"/>
                  </a:lnTo>
                  <a:lnTo>
                    <a:pt x="2074" y="1282"/>
                  </a:lnTo>
                  <a:lnTo>
                    <a:pt x="2073" y="1288"/>
                  </a:lnTo>
                  <a:lnTo>
                    <a:pt x="2071" y="1294"/>
                  </a:lnTo>
                  <a:lnTo>
                    <a:pt x="2069" y="1300"/>
                  </a:lnTo>
                  <a:lnTo>
                    <a:pt x="2068" y="1306"/>
                  </a:lnTo>
                  <a:lnTo>
                    <a:pt x="2068" y="1312"/>
                  </a:lnTo>
                  <a:lnTo>
                    <a:pt x="2068" y="1318"/>
                  </a:lnTo>
                  <a:lnTo>
                    <a:pt x="2065" y="1322"/>
                  </a:lnTo>
                  <a:lnTo>
                    <a:pt x="2062" y="1327"/>
                  </a:lnTo>
                  <a:lnTo>
                    <a:pt x="2061" y="1332"/>
                  </a:lnTo>
                  <a:lnTo>
                    <a:pt x="2059" y="1337"/>
                  </a:lnTo>
                  <a:lnTo>
                    <a:pt x="2058" y="1346"/>
                  </a:lnTo>
                  <a:lnTo>
                    <a:pt x="2056" y="1357"/>
                  </a:lnTo>
                  <a:lnTo>
                    <a:pt x="2054" y="1368"/>
                  </a:lnTo>
                  <a:lnTo>
                    <a:pt x="2052" y="1377"/>
                  </a:lnTo>
                  <a:lnTo>
                    <a:pt x="2050" y="1382"/>
                  </a:lnTo>
                  <a:lnTo>
                    <a:pt x="2048" y="1387"/>
                  </a:lnTo>
                  <a:lnTo>
                    <a:pt x="2044" y="1390"/>
                  </a:lnTo>
                  <a:lnTo>
                    <a:pt x="2040" y="1395"/>
                  </a:lnTo>
                  <a:lnTo>
                    <a:pt x="2038" y="1400"/>
                  </a:lnTo>
                  <a:lnTo>
                    <a:pt x="2035" y="1406"/>
                  </a:lnTo>
                  <a:lnTo>
                    <a:pt x="2033" y="1411"/>
                  </a:lnTo>
                  <a:lnTo>
                    <a:pt x="2031" y="1417"/>
                  </a:lnTo>
                  <a:lnTo>
                    <a:pt x="2028" y="1421"/>
                  </a:lnTo>
                  <a:lnTo>
                    <a:pt x="2026" y="1426"/>
                  </a:lnTo>
                  <a:lnTo>
                    <a:pt x="2021" y="1430"/>
                  </a:lnTo>
                  <a:lnTo>
                    <a:pt x="2017" y="1431"/>
                  </a:lnTo>
                  <a:lnTo>
                    <a:pt x="2010" y="1445"/>
                  </a:lnTo>
                  <a:lnTo>
                    <a:pt x="2002" y="1458"/>
                  </a:lnTo>
                  <a:lnTo>
                    <a:pt x="1994" y="1470"/>
                  </a:lnTo>
                  <a:lnTo>
                    <a:pt x="1984" y="1481"/>
                  </a:lnTo>
                  <a:lnTo>
                    <a:pt x="1974" y="1491"/>
                  </a:lnTo>
                  <a:lnTo>
                    <a:pt x="1963" y="1499"/>
                  </a:lnTo>
                  <a:lnTo>
                    <a:pt x="1950" y="1507"/>
                  </a:lnTo>
                  <a:lnTo>
                    <a:pt x="1938" y="1515"/>
                  </a:lnTo>
                  <a:lnTo>
                    <a:pt x="1913" y="1526"/>
                  </a:lnTo>
                  <a:lnTo>
                    <a:pt x="1888" y="1536"/>
                  </a:lnTo>
                  <a:lnTo>
                    <a:pt x="1861" y="1546"/>
                  </a:lnTo>
                  <a:lnTo>
                    <a:pt x="1835" y="1554"/>
                  </a:lnTo>
                  <a:lnTo>
                    <a:pt x="1829" y="1551"/>
                  </a:lnTo>
                  <a:lnTo>
                    <a:pt x="1825" y="1551"/>
                  </a:lnTo>
                  <a:lnTo>
                    <a:pt x="1819" y="1551"/>
                  </a:lnTo>
                  <a:lnTo>
                    <a:pt x="1815" y="1553"/>
                  </a:lnTo>
                  <a:lnTo>
                    <a:pt x="1806" y="1556"/>
                  </a:lnTo>
                  <a:lnTo>
                    <a:pt x="1797" y="1562"/>
                  </a:lnTo>
                  <a:lnTo>
                    <a:pt x="1788" y="1568"/>
                  </a:lnTo>
                  <a:lnTo>
                    <a:pt x="1779" y="1574"/>
                  </a:lnTo>
                  <a:lnTo>
                    <a:pt x="1775" y="1577"/>
                  </a:lnTo>
                  <a:lnTo>
                    <a:pt x="1770" y="1578"/>
                  </a:lnTo>
                  <a:lnTo>
                    <a:pt x="1766" y="1579"/>
                  </a:lnTo>
                  <a:lnTo>
                    <a:pt x="1761" y="1580"/>
                  </a:lnTo>
                  <a:lnTo>
                    <a:pt x="1753" y="1583"/>
                  </a:lnTo>
                  <a:lnTo>
                    <a:pt x="1744" y="1585"/>
                  </a:lnTo>
                  <a:lnTo>
                    <a:pt x="1736" y="1586"/>
                  </a:lnTo>
                  <a:lnTo>
                    <a:pt x="1729" y="1586"/>
                  </a:lnTo>
                  <a:lnTo>
                    <a:pt x="1713" y="1586"/>
                  </a:lnTo>
                  <a:lnTo>
                    <a:pt x="1698" y="1585"/>
                  </a:lnTo>
                  <a:lnTo>
                    <a:pt x="1682" y="1585"/>
                  </a:lnTo>
                  <a:lnTo>
                    <a:pt x="1668" y="1586"/>
                  </a:lnTo>
                  <a:lnTo>
                    <a:pt x="1660" y="1588"/>
                  </a:lnTo>
                  <a:lnTo>
                    <a:pt x="1653" y="1591"/>
                  </a:lnTo>
                  <a:lnTo>
                    <a:pt x="1646" y="1596"/>
                  </a:lnTo>
                  <a:lnTo>
                    <a:pt x="1639" y="1602"/>
                  </a:lnTo>
                  <a:lnTo>
                    <a:pt x="1617" y="1606"/>
                  </a:lnTo>
                  <a:lnTo>
                    <a:pt x="1595" y="1611"/>
                  </a:lnTo>
                  <a:lnTo>
                    <a:pt x="1573" y="1617"/>
                  </a:lnTo>
                  <a:lnTo>
                    <a:pt x="1551" y="1622"/>
                  </a:lnTo>
                  <a:lnTo>
                    <a:pt x="1530" y="1628"/>
                  </a:lnTo>
                  <a:lnTo>
                    <a:pt x="1508" y="1634"/>
                  </a:lnTo>
                  <a:lnTo>
                    <a:pt x="1486" y="1640"/>
                  </a:lnTo>
                  <a:lnTo>
                    <a:pt x="1465" y="1645"/>
                  </a:lnTo>
                  <a:lnTo>
                    <a:pt x="1461" y="1643"/>
                  </a:lnTo>
                  <a:lnTo>
                    <a:pt x="1459" y="1643"/>
                  </a:lnTo>
                  <a:lnTo>
                    <a:pt x="1456" y="1643"/>
                  </a:lnTo>
                  <a:lnTo>
                    <a:pt x="1452" y="1643"/>
                  </a:lnTo>
                  <a:lnTo>
                    <a:pt x="1450" y="1645"/>
                  </a:lnTo>
                  <a:lnTo>
                    <a:pt x="1447" y="1646"/>
                  </a:lnTo>
                  <a:lnTo>
                    <a:pt x="1445" y="1648"/>
                  </a:lnTo>
                  <a:lnTo>
                    <a:pt x="1442" y="1651"/>
                  </a:lnTo>
                  <a:lnTo>
                    <a:pt x="1425" y="1656"/>
                  </a:lnTo>
                  <a:lnTo>
                    <a:pt x="1405" y="1661"/>
                  </a:lnTo>
                  <a:lnTo>
                    <a:pt x="1386" y="1665"/>
                  </a:lnTo>
                  <a:lnTo>
                    <a:pt x="1366" y="1668"/>
                  </a:lnTo>
                  <a:lnTo>
                    <a:pt x="1346" y="1672"/>
                  </a:lnTo>
                  <a:lnTo>
                    <a:pt x="1328" y="1677"/>
                  </a:lnTo>
                  <a:lnTo>
                    <a:pt x="1309" y="1680"/>
                  </a:lnTo>
                  <a:lnTo>
                    <a:pt x="1291" y="1686"/>
                  </a:lnTo>
                  <a:lnTo>
                    <a:pt x="1289" y="1688"/>
                  </a:lnTo>
                  <a:lnTo>
                    <a:pt x="1287" y="1686"/>
                  </a:lnTo>
                  <a:lnTo>
                    <a:pt x="1285" y="1686"/>
                  </a:lnTo>
                  <a:lnTo>
                    <a:pt x="1283" y="1686"/>
                  </a:lnTo>
                  <a:lnTo>
                    <a:pt x="1281" y="1686"/>
                  </a:lnTo>
                  <a:lnTo>
                    <a:pt x="1280" y="1688"/>
                  </a:lnTo>
                  <a:lnTo>
                    <a:pt x="1279" y="1689"/>
                  </a:lnTo>
                  <a:lnTo>
                    <a:pt x="1277" y="1691"/>
                  </a:lnTo>
                  <a:lnTo>
                    <a:pt x="1256" y="1692"/>
                  </a:lnTo>
                  <a:lnTo>
                    <a:pt x="1235" y="1697"/>
                  </a:lnTo>
                  <a:lnTo>
                    <a:pt x="1215" y="1702"/>
                  </a:lnTo>
                  <a:lnTo>
                    <a:pt x="1195" y="1709"/>
                  </a:lnTo>
                  <a:lnTo>
                    <a:pt x="1175" y="1715"/>
                  </a:lnTo>
                  <a:lnTo>
                    <a:pt x="1155" y="1722"/>
                  </a:lnTo>
                  <a:lnTo>
                    <a:pt x="1136" y="1727"/>
                  </a:lnTo>
                  <a:lnTo>
                    <a:pt x="1115" y="1730"/>
                  </a:lnTo>
                  <a:lnTo>
                    <a:pt x="1099" y="1734"/>
                  </a:lnTo>
                  <a:lnTo>
                    <a:pt x="1084" y="1738"/>
                  </a:lnTo>
                  <a:lnTo>
                    <a:pt x="1068" y="1742"/>
                  </a:lnTo>
                  <a:lnTo>
                    <a:pt x="1053" y="1746"/>
                  </a:lnTo>
                  <a:lnTo>
                    <a:pt x="1037" y="1750"/>
                  </a:lnTo>
                  <a:lnTo>
                    <a:pt x="1022" y="1753"/>
                  </a:lnTo>
                  <a:lnTo>
                    <a:pt x="1005" y="1757"/>
                  </a:lnTo>
                  <a:lnTo>
                    <a:pt x="990" y="1758"/>
                  </a:lnTo>
                  <a:lnTo>
                    <a:pt x="985" y="1759"/>
                  </a:lnTo>
                  <a:lnTo>
                    <a:pt x="981" y="1760"/>
                  </a:lnTo>
                  <a:lnTo>
                    <a:pt x="976" y="1763"/>
                  </a:lnTo>
                  <a:lnTo>
                    <a:pt x="973" y="1764"/>
                  </a:lnTo>
                  <a:lnTo>
                    <a:pt x="969" y="1765"/>
                  </a:lnTo>
                  <a:lnTo>
                    <a:pt x="964" y="1766"/>
                  </a:lnTo>
                  <a:lnTo>
                    <a:pt x="960" y="1766"/>
                  </a:lnTo>
                  <a:lnTo>
                    <a:pt x="956" y="1767"/>
                  </a:lnTo>
                  <a:lnTo>
                    <a:pt x="930" y="1772"/>
                  </a:lnTo>
                  <a:lnTo>
                    <a:pt x="905" y="1778"/>
                  </a:lnTo>
                  <a:lnTo>
                    <a:pt x="879" y="1784"/>
                  </a:lnTo>
                  <a:lnTo>
                    <a:pt x="854" y="1791"/>
                  </a:lnTo>
                  <a:lnTo>
                    <a:pt x="829" y="1798"/>
                  </a:lnTo>
                  <a:lnTo>
                    <a:pt x="803" y="1806"/>
                  </a:lnTo>
                  <a:lnTo>
                    <a:pt x="779" y="1810"/>
                  </a:lnTo>
                  <a:lnTo>
                    <a:pt x="753" y="1815"/>
                  </a:lnTo>
                  <a:lnTo>
                    <a:pt x="746" y="1820"/>
                  </a:lnTo>
                  <a:lnTo>
                    <a:pt x="737" y="1825"/>
                  </a:lnTo>
                  <a:lnTo>
                    <a:pt x="728" y="1827"/>
                  </a:lnTo>
                  <a:lnTo>
                    <a:pt x="718" y="1830"/>
                  </a:lnTo>
                  <a:lnTo>
                    <a:pt x="708" y="1832"/>
                  </a:lnTo>
                  <a:lnTo>
                    <a:pt x="698" y="1833"/>
                  </a:lnTo>
                  <a:lnTo>
                    <a:pt x="689" y="1835"/>
                  </a:lnTo>
                  <a:lnTo>
                    <a:pt x="681" y="1839"/>
                  </a:lnTo>
                  <a:lnTo>
                    <a:pt x="673" y="1839"/>
                  </a:lnTo>
                  <a:lnTo>
                    <a:pt x="665" y="1839"/>
                  </a:lnTo>
                  <a:lnTo>
                    <a:pt x="657" y="1840"/>
                  </a:lnTo>
                  <a:lnTo>
                    <a:pt x="651" y="1840"/>
                  </a:lnTo>
                  <a:lnTo>
                    <a:pt x="643" y="1839"/>
                  </a:lnTo>
                  <a:lnTo>
                    <a:pt x="636" y="1838"/>
                  </a:lnTo>
                  <a:lnTo>
                    <a:pt x="630" y="1834"/>
                  </a:lnTo>
                  <a:lnTo>
                    <a:pt x="624" y="1830"/>
                  </a:lnTo>
                  <a:lnTo>
                    <a:pt x="623" y="1831"/>
                  </a:lnTo>
                  <a:lnTo>
                    <a:pt x="621" y="1832"/>
                  </a:lnTo>
                  <a:lnTo>
                    <a:pt x="620" y="1832"/>
                  </a:lnTo>
                  <a:lnTo>
                    <a:pt x="619" y="1833"/>
                  </a:lnTo>
                  <a:lnTo>
                    <a:pt x="618" y="1834"/>
                  </a:lnTo>
                  <a:lnTo>
                    <a:pt x="615" y="1835"/>
                  </a:lnTo>
                  <a:lnTo>
                    <a:pt x="614" y="1837"/>
                  </a:lnTo>
                  <a:lnTo>
                    <a:pt x="613" y="1838"/>
                  </a:lnTo>
                  <a:lnTo>
                    <a:pt x="613" y="1841"/>
                  </a:lnTo>
                  <a:lnTo>
                    <a:pt x="611" y="1841"/>
                  </a:lnTo>
                  <a:lnTo>
                    <a:pt x="609" y="1843"/>
                  </a:lnTo>
                  <a:lnTo>
                    <a:pt x="605" y="1844"/>
                  </a:lnTo>
                  <a:lnTo>
                    <a:pt x="603" y="1845"/>
                  </a:lnTo>
                  <a:lnTo>
                    <a:pt x="600" y="1846"/>
                  </a:lnTo>
                  <a:lnTo>
                    <a:pt x="598" y="1849"/>
                  </a:lnTo>
                  <a:lnTo>
                    <a:pt x="594" y="1851"/>
                  </a:lnTo>
                  <a:lnTo>
                    <a:pt x="592" y="1853"/>
                  </a:lnTo>
                  <a:lnTo>
                    <a:pt x="573" y="1856"/>
                  </a:lnTo>
                  <a:lnTo>
                    <a:pt x="555" y="1859"/>
                  </a:lnTo>
                  <a:lnTo>
                    <a:pt x="536" y="1864"/>
                  </a:lnTo>
                  <a:lnTo>
                    <a:pt x="517" y="1869"/>
                  </a:lnTo>
                  <a:lnTo>
                    <a:pt x="497" y="1872"/>
                  </a:lnTo>
                  <a:lnTo>
                    <a:pt x="478" y="1876"/>
                  </a:lnTo>
                  <a:lnTo>
                    <a:pt x="460" y="1878"/>
                  </a:lnTo>
                  <a:lnTo>
                    <a:pt x="441" y="1878"/>
                  </a:lnTo>
                  <a:lnTo>
                    <a:pt x="425" y="1876"/>
                  </a:lnTo>
                  <a:lnTo>
                    <a:pt x="411" y="1872"/>
                  </a:lnTo>
                  <a:lnTo>
                    <a:pt x="398" y="1869"/>
                  </a:lnTo>
                  <a:lnTo>
                    <a:pt x="383" y="1863"/>
                  </a:lnTo>
                  <a:lnTo>
                    <a:pt x="370" y="1857"/>
                  </a:lnTo>
                  <a:lnTo>
                    <a:pt x="357" y="1850"/>
                  </a:lnTo>
                  <a:lnTo>
                    <a:pt x="345" y="1841"/>
                  </a:lnTo>
                  <a:lnTo>
                    <a:pt x="333" y="1832"/>
                  </a:lnTo>
                  <a:lnTo>
                    <a:pt x="328" y="1839"/>
                  </a:lnTo>
                  <a:lnTo>
                    <a:pt x="324" y="1844"/>
                  </a:lnTo>
                  <a:lnTo>
                    <a:pt x="318" y="1849"/>
                  </a:lnTo>
                  <a:lnTo>
                    <a:pt x="312" y="1851"/>
                  </a:lnTo>
                  <a:lnTo>
                    <a:pt x="305" y="1853"/>
                  </a:lnTo>
                  <a:lnTo>
                    <a:pt x="298" y="1855"/>
                  </a:lnTo>
                  <a:lnTo>
                    <a:pt x="292" y="1856"/>
                  </a:lnTo>
                  <a:lnTo>
                    <a:pt x="285" y="1857"/>
                  </a:lnTo>
                  <a:lnTo>
                    <a:pt x="275" y="1855"/>
                  </a:lnTo>
                  <a:lnTo>
                    <a:pt x="265" y="1851"/>
                  </a:lnTo>
                  <a:lnTo>
                    <a:pt x="255" y="1847"/>
                  </a:lnTo>
                  <a:lnTo>
                    <a:pt x="245" y="1843"/>
                  </a:lnTo>
                  <a:lnTo>
                    <a:pt x="237" y="1838"/>
                  </a:lnTo>
                  <a:lnTo>
                    <a:pt x="229" y="1832"/>
                  </a:lnTo>
                  <a:lnTo>
                    <a:pt x="220" y="1825"/>
                  </a:lnTo>
                  <a:lnTo>
                    <a:pt x="212" y="1816"/>
                  </a:lnTo>
                  <a:lnTo>
                    <a:pt x="209" y="1807"/>
                  </a:lnTo>
                  <a:lnTo>
                    <a:pt x="206" y="1796"/>
                  </a:lnTo>
                  <a:lnTo>
                    <a:pt x="203" y="1784"/>
                  </a:lnTo>
                  <a:lnTo>
                    <a:pt x="201" y="1773"/>
                  </a:lnTo>
                  <a:lnTo>
                    <a:pt x="200" y="1761"/>
                  </a:lnTo>
                  <a:lnTo>
                    <a:pt x="200" y="1750"/>
                  </a:lnTo>
                  <a:lnTo>
                    <a:pt x="201" y="1739"/>
                  </a:lnTo>
                  <a:lnTo>
                    <a:pt x="203" y="1727"/>
                  </a:lnTo>
                  <a:lnTo>
                    <a:pt x="199" y="1725"/>
                  </a:lnTo>
                  <a:lnTo>
                    <a:pt x="195" y="1722"/>
                  </a:lnTo>
                  <a:lnTo>
                    <a:pt x="190" y="1717"/>
                  </a:lnTo>
                  <a:lnTo>
                    <a:pt x="186" y="1713"/>
                  </a:lnTo>
                  <a:lnTo>
                    <a:pt x="176" y="1703"/>
                  </a:lnTo>
                  <a:lnTo>
                    <a:pt x="167" y="1692"/>
                  </a:lnTo>
                  <a:lnTo>
                    <a:pt x="163" y="1689"/>
                  </a:lnTo>
                  <a:lnTo>
                    <a:pt x="158" y="1685"/>
                  </a:lnTo>
                  <a:lnTo>
                    <a:pt x="154" y="1683"/>
                  </a:lnTo>
                  <a:lnTo>
                    <a:pt x="149" y="1683"/>
                  </a:lnTo>
                  <a:lnTo>
                    <a:pt x="145" y="1684"/>
                  </a:lnTo>
                  <a:lnTo>
                    <a:pt x="141" y="1686"/>
                  </a:lnTo>
                  <a:lnTo>
                    <a:pt x="136" y="1692"/>
                  </a:lnTo>
                  <a:lnTo>
                    <a:pt x="132" y="1701"/>
                  </a:lnTo>
                  <a:lnTo>
                    <a:pt x="125" y="1704"/>
                  </a:lnTo>
                  <a:lnTo>
                    <a:pt x="118" y="1707"/>
                  </a:lnTo>
                  <a:lnTo>
                    <a:pt x="112" y="1708"/>
                  </a:lnTo>
                  <a:lnTo>
                    <a:pt x="105" y="1709"/>
                  </a:lnTo>
                  <a:lnTo>
                    <a:pt x="99" y="1708"/>
                  </a:lnTo>
                  <a:lnTo>
                    <a:pt x="92" y="1708"/>
                  </a:lnTo>
                  <a:lnTo>
                    <a:pt x="84" y="1707"/>
                  </a:lnTo>
                  <a:lnTo>
                    <a:pt x="77" y="1705"/>
                  </a:lnTo>
                  <a:lnTo>
                    <a:pt x="67" y="1701"/>
                  </a:lnTo>
                  <a:lnTo>
                    <a:pt x="57" y="1695"/>
                  </a:lnTo>
                  <a:lnTo>
                    <a:pt x="47" y="1688"/>
                  </a:lnTo>
                  <a:lnTo>
                    <a:pt x="38" y="1679"/>
                  </a:lnTo>
                  <a:lnTo>
                    <a:pt x="30" y="1671"/>
                  </a:lnTo>
                  <a:lnTo>
                    <a:pt x="25" y="1660"/>
                  </a:lnTo>
                  <a:lnTo>
                    <a:pt x="22" y="1654"/>
                  </a:lnTo>
                  <a:lnTo>
                    <a:pt x="20" y="1648"/>
                  </a:lnTo>
                  <a:lnTo>
                    <a:pt x="19" y="1642"/>
                  </a:lnTo>
                  <a:lnTo>
                    <a:pt x="19" y="1635"/>
                  </a:lnTo>
                  <a:lnTo>
                    <a:pt x="19" y="1628"/>
                  </a:lnTo>
                  <a:lnTo>
                    <a:pt x="19" y="1621"/>
                  </a:lnTo>
                  <a:lnTo>
                    <a:pt x="18" y="1614"/>
                  </a:lnTo>
                  <a:lnTo>
                    <a:pt x="18" y="1606"/>
                  </a:lnTo>
                  <a:lnTo>
                    <a:pt x="18" y="1599"/>
                  </a:lnTo>
                  <a:lnTo>
                    <a:pt x="19" y="1592"/>
                  </a:lnTo>
                  <a:lnTo>
                    <a:pt x="21" y="1585"/>
                  </a:lnTo>
                  <a:lnTo>
                    <a:pt x="24" y="1579"/>
                  </a:lnTo>
                  <a:lnTo>
                    <a:pt x="21" y="1573"/>
                  </a:lnTo>
                  <a:lnTo>
                    <a:pt x="18" y="1568"/>
                  </a:lnTo>
                  <a:lnTo>
                    <a:pt x="15" y="1563"/>
                  </a:lnTo>
                  <a:lnTo>
                    <a:pt x="10" y="1560"/>
                  </a:lnTo>
                  <a:lnTo>
                    <a:pt x="7" y="1555"/>
                  </a:lnTo>
                  <a:lnTo>
                    <a:pt x="5" y="1550"/>
                  </a:lnTo>
                  <a:lnTo>
                    <a:pt x="3" y="1544"/>
                  </a:lnTo>
                  <a:lnTo>
                    <a:pt x="3" y="1538"/>
                  </a:lnTo>
                  <a:lnTo>
                    <a:pt x="1" y="1532"/>
                  </a:lnTo>
                  <a:lnTo>
                    <a:pt x="3" y="1525"/>
                  </a:lnTo>
                  <a:lnTo>
                    <a:pt x="4" y="1519"/>
                  </a:lnTo>
                  <a:lnTo>
                    <a:pt x="5" y="1512"/>
                  </a:lnTo>
                  <a:lnTo>
                    <a:pt x="6" y="1506"/>
                  </a:lnTo>
                  <a:lnTo>
                    <a:pt x="6" y="1499"/>
                  </a:lnTo>
                  <a:lnTo>
                    <a:pt x="5" y="1493"/>
                  </a:lnTo>
                  <a:lnTo>
                    <a:pt x="0" y="1487"/>
                  </a:lnTo>
                  <a:lnTo>
                    <a:pt x="3" y="1464"/>
                  </a:lnTo>
                  <a:lnTo>
                    <a:pt x="4" y="1442"/>
                  </a:lnTo>
                  <a:lnTo>
                    <a:pt x="4" y="1419"/>
                  </a:lnTo>
                  <a:lnTo>
                    <a:pt x="5" y="1396"/>
                  </a:lnTo>
                  <a:lnTo>
                    <a:pt x="6" y="1374"/>
                  </a:lnTo>
                  <a:lnTo>
                    <a:pt x="7" y="1351"/>
                  </a:lnTo>
                  <a:lnTo>
                    <a:pt x="8" y="1330"/>
                  </a:lnTo>
                  <a:lnTo>
                    <a:pt x="10" y="1308"/>
                  </a:lnTo>
                  <a:lnTo>
                    <a:pt x="8" y="1296"/>
                  </a:lnTo>
                  <a:lnTo>
                    <a:pt x="7" y="1284"/>
                  </a:lnTo>
                  <a:lnTo>
                    <a:pt x="6" y="1271"/>
                  </a:lnTo>
                  <a:lnTo>
                    <a:pt x="5" y="1259"/>
                  </a:lnTo>
                  <a:lnTo>
                    <a:pt x="5" y="1246"/>
                  </a:lnTo>
                  <a:lnTo>
                    <a:pt x="5" y="1234"/>
                  </a:lnTo>
                  <a:lnTo>
                    <a:pt x="6" y="1221"/>
                  </a:lnTo>
                  <a:lnTo>
                    <a:pt x="8" y="1210"/>
                  </a:lnTo>
                  <a:lnTo>
                    <a:pt x="7" y="1165"/>
                  </a:lnTo>
                  <a:lnTo>
                    <a:pt x="8" y="1120"/>
                  </a:lnTo>
                  <a:lnTo>
                    <a:pt x="10" y="1074"/>
                  </a:lnTo>
                  <a:lnTo>
                    <a:pt x="14" y="1029"/>
                  </a:lnTo>
                  <a:lnTo>
                    <a:pt x="16" y="982"/>
                  </a:lnTo>
                  <a:lnTo>
                    <a:pt x="18" y="937"/>
                  </a:lnTo>
                  <a:lnTo>
                    <a:pt x="19" y="893"/>
                  </a:lnTo>
                  <a:lnTo>
                    <a:pt x="19" y="848"/>
                  </a:lnTo>
                  <a:lnTo>
                    <a:pt x="21" y="822"/>
                  </a:lnTo>
                  <a:lnTo>
                    <a:pt x="22" y="796"/>
                  </a:lnTo>
                  <a:lnTo>
                    <a:pt x="25" y="771"/>
                  </a:lnTo>
                  <a:lnTo>
                    <a:pt x="25" y="745"/>
                  </a:lnTo>
                  <a:lnTo>
                    <a:pt x="26" y="720"/>
                  </a:lnTo>
                  <a:lnTo>
                    <a:pt x="26" y="694"/>
                  </a:lnTo>
                  <a:lnTo>
                    <a:pt x="26" y="667"/>
                  </a:lnTo>
                  <a:lnTo>
                    <a:pt x="26" y="640"/>
                  </a:lnTo>
                  <a:lnTo>
                    <a:pt x="28" y="618"/>
                  </a:lnTo>
                  <a:lnTo>
                    <a:pt x="30" y="597"/>
                  </a:lnTo>
                  <a:lnTo>
                    <a:pt x="33" y="575"/>
                  </a:lnTo>
                  <a:lnTo>
                    <a:pt x="38" y="555"/>
                  </a:lnTo>
                  <a:lnTo>
                    <a:pt x="44" y="535"/>
                  </a:lnTo>
                  <a:lnTo>
                    <a:pt x="51" y="516"/>
                  </a:lnTo>
                  <a:lnTo>
                    <a:pt x="56" y="506"/>
                  </a:lnTo>
                  <a:lnTo>
                    <a:pt x="61" y="497"/>
                  </a:lnTo>
                  <a:lnTo>
                    <a:pt x="67" y="488"/>
                  </a:lnTo>
                  <a:lnTo>
                    <a:pt x="73" y="480"/>
                  </a:lnTo>
                  <a:lnTo>
                    <a:pt x="83" y="465"/>
                  </a:lnTo>
                  <a:lnTo>
                    <a:pt x="95" y="448"/>
                  </a:lnTo>
                  <a:lnTo>
                    <a:pt x="107" y="434"/>
                  </a:lnTo>
                  <a:lnTo>
                    <a:pt x="121" y="418"/>
                  </a:lnTo>
                  <a:lnTo>
                    <a:pt x="135" y="405"/>
                  </a:lnTo>
                  <a:lnTo>
                    <a:pt x="149" y="393"/>
                  </a:lnTo>
                  <a:lnTo>
                    <a:pt x="165" y="382"/>
                  </a:lnTo>
                  <a:lnTo>
                    <a:pt x="181" y="373"/>
                  </a:lnTo>
                  <a:lnTo>
                    <a:pt x="194" y="364"/>
                  </a:lnTo>
                  <a:lnTo>
                    <a:pt x="207" y="357"/>
                  </a:lnTo>
                  <a:lnTo>
                    <a:pt x="220" y="350"/>
                  </a:lnTo>
                  <a:lnTo>
                    <a:pt x="233" y="344"/>
                  </a:lnTo>
                  <a:lnTo>
                    <a:pt x="248" y="338"/>
                  </a:lnTo>
                  <a:lnTo>
                    <a:pt x="261" y="332"/>
                  </a:lnTo>
                  <a:lnTo>
                    <a:pt x="275" y="326"/>
                  </a:lnTo>
                  <a:lnTo>
                    <a:pt x="289" y="320"/>
                  </a:lnTo>
                  <a:lnTo>
                    <a:pt x="292" y="311"/>
                  </a:lnTo>
                  <a:lnTo>
                    <a:pt x="296" y="303"/>
                  </a:lnTo>
                  <a:lnTo>
                    <a:pt x="302" y="297"/>
                  </a:lnTo>
                  <a:lnTo>
                    <a:pt x="308" y="293"/>
                  </a:lnTo>
                  <a:lnTo>
                    <a:pt x="316" y="289"/>
                  </a:lnTo>
                  <a:lnTo>
                    <a:pt x="325" y="284"/>
                  </a:lnTo>
                  <a:lnTo>
                    <a:pt x="333" y="282"/>
                  </a:lnTo>
                  <a:lnTo>
                    <a:pt x="339" y="278"/>
                  </a:lnTo>
                  <a:lnTo>
                    <a:pt x="346" y="277"/>
                  </a:lnTo>
                  <a:lnTo>
                    <a:pt x="353" y="278"/>
                  </a:lnTo>
                  <a:lnTo>
                    <a:pt x="359" y="280"/>
                  </a:lnTo>
                  <a:lnTo>
                    <a:pt x="365" y="281"/>
                  </a:lnTo>
                  <a:lnTo>
                    <a:pt x="370" y="281"/>
                  </a:lnTo>
                  <a:lnTo>
                    <a:pt x="376" y="278"/>
                  </a:lnTo>
                  <a:lnTo>
                    <a:pt x="378" y="276"/>
                  </a:lnTo>
                  <a:lnTo>
                    <a:pt x="379" y="274"/>
                  </a:lnTo>
                  <a:lnTo>
                    <a:pt x="381" y="270"/>
                  </a:lnTo>
                  <a:lnTo>
                    <a:pt x="382" y="266"/>
                  </a:lnTo>
                  <a:lnTo>
                    <a:pt x="391" y="260"/>
                  </a:lnTo>
                  <a:lnTo>
                    <a:pt x="400" y="256"/>
                  </a:lnTo>
                  <a:lnTo>
                    <a:pt x="409" y="251"/>
                  </a:lnTo>
                  <a:lnTo>
                    <a:pt x="418" y="246"/>
                  </a:lnTo>
                  <a:lnTo>
                    <a:pt x="428" y="243"/>
                  </a:lnTo>
                  <a:lnTo>
                    <a:pt x="438" y="239"/>
                  </a:lnTo>
                  <a:lnTo>
                    <a:pt x="448" y="238"/>
                  </a:lnTo>
                  <a:lnTo>
                    <a:pt x="457" y="235"/>
                  </a:lnTo>
                  <a:lnTo>
                    <a:pt x="465" y="234"/>
                  </a:lnTo>
                  <a:lnTo>
                    <a:pt x="474" y="235"/>
                  </a:lnTo>
                  <a:lnTo>
                    <a:pt x="483" y="237"/>
                  </a:lnTo>
                  <a:lnTo>
                    <a:pt x="492" y="238"/>
                  </a:lnTo>
                  <a:lnTo>
                    <a:pt x="501" y="238"/>
                  </a:lnTo>
                  <a:lnTo>
                    <a:pt x="509" y="237"/>
                  </a:lnTo>
                  <a:lnTo>
                    <a:pt x="514" y="235"/>
                  </a:lnTo>
                  <a:lnTo>
                    <a:pt x="518" y="234"/>
                  </a:lnTo>
                  <a:lnTo>
                    <a:pt x="522" y="232"/>
                  </a:lnTo>
                  <a:lnTo>
                    <a:pt x="525" y="228"/>
                  </a:lnTo>
                  <a:lnTo>
                    <a:pt x="547" y="229"/>
                  </a:lnTo>
                  <a:lnTo>
                    <a:pt x="567" y="229"/>
                  </a:lnTo>
                  <a:lnTo>
                    <a:pt x="588" y="227"/>
                  </a:lnTo>
                  <a:lnTo>
                    <a:pt x="608" y="225"/>
                  </a:lnTo>
                  <a:lnTo>
                    <a:pt x="628" y="220"/>
                  </a:lnTo>
                  <a:lnTo>
                    <a:pt x="647" y="215"/>
                  </a:lnTo>
                  <a:lnTo>
                    <a:pt x="667" y="210"/>
                  </a:lnTo>
                  <a:lnTo>
                    <a:pt x="687" y="206"/>
                  </a:lnTo>
                  <a:lnTo>
                    <a:pt x="703" y="198"/>
                  </a:lnTo>
                  <a:lnTo>
                    <a:pt x="718" y="195"/>
                  </a:lnTo>
                  <a:lnTo>
                    <a:pt x="735" y="191"/>
                  </a:lnTo>
                  <a:lnTo>
                    <a:pt x="750" y="188"/>
                  </a:lnTo>
                  <a:lnTo>
                    <a:pt x="766" y="185"/>
                  </a:lnTo>
                  <a:lnTo>
                    <a:pt x="781" y="182"/>
                  </a:lnTo>
                  <a:lnTo>
                    <a:pt x="798" y="178"/>
                  </a:lnTo>
                  <a:lnTo>
                    <a:pt x="813" y="172"/>
                  </a:lnTo>
                  <a:lnTo>
                    <a:pt x="816" y="164"/>
                  </a:lnTo>
                  <a:lnTo>
                    <a:pt x="817" y="154"/>
                  </a:lnTo>
                  <a:lnTo>
                    <a:pt x="819" y="145"/>
                  </a:lnTo>
                  <a:lnTo>
                    <a:pt x="819" y="135"/>
                  </a:lnTo>
                  <a:lnTo>
                    <a:pt x="820" y="126"/>
                  </a:lnTo>
                  <a:lnTo>
                    <a:pt x="821" y="116"/>
                  </a:lnTo>
                  <a:lnTo>
                    <a:pt x="824" y="107"/>
                  </a:lnTo>
                  <a:lnTo>
                    <a:pt x="829" y="98"/>
                  </a:lnTo>
                  <a:lnTo>
                    <a:pt x="830" y="90"/>
                  </a:lnTo>
                  <a:lnTo>
                    <a:pt x="832" y="83"/>
                  </a:lnTo>
                  <a:lnTo>
                    <a:pt x="835" y="76"/>
                  </a:lnTo>
                  <a:lnTo>
                    <a:pt x="838" y="70"/>
                  </a:lnTo>
                  <a:lnTo>
                    <a:pt x="843" y="65"/>
                  </a:lnTo>
                  <a:lnTo>
                    <a:pt x="848" y="61"/>
                  </a:lnTo>
                  <a:lnTo>
                    <a:pt x="854" y="58"/>
                  </a:lnTo>
                  <a:lnTo>
                    <a:pt x="861" y="54"/>
                  </a:lnTo>
                  <a:lnTo>
                    <a:pt x="874" y="49"/>
                  </a:lnTo>
                  <a:lnTo>
                    <a:pt x="888" y="45"/>
                  </a:lnTo>
                  <a:lnTo>
                    <a:pt x="901" y="40"/>
                  </a:lnTo>
                  <a:lnTo>
                    <a:pt x="914" y="34"/>
                  </a:lnTo>
                  <a:lnTo>
                    <a:pt x="932" y="27"/>
                  </a:lnTo>
                  <a:lnTo>
                    <a:pt x="953" y="23"/>
                  </a:lnTo>
                  <a:lnTo>
                    <a:pt x="974" y="19"/>
                  </a:lnTo>
                  <a:lnTo>
                    <a:pt x="996" y="17"/>
                  </a:lnTo>
                  <a:lnTo>
                    <a:pt x="1017" y="15"/>
                  </a:lnTo>
                  <a:lnTo>
                    <a:pt x="1039" y="14"/>
                  </a:lnTo>
                  <a:lnTo>
                    <a:pt x="1060" y="11"/>
                  </a:lnTo>
                  <a:lnTo>
                    <a:pt x="1079" y="8"/>
                  </a:lnTo>
                  <a:lnTo>
                    <a:pt x="1089" y="8"/>
                  </a:lnTo>
                  <a:lnTo>
                    <a:pt x="1099" y="8"/>
                  </a:lnTo>
                  <a:lnTo>
                    <a:pt x="1109" y="6"/>
                  </a:lnTo>
                  <a:lnTo>
                    <a:pt x="1118" y="5"/>
                  </a:lnTo>
                  <a:lnTo>
                    <a:pt x="1128" y="4"/>
                  </a:lnTo>
                  <a:lnTo>
                    <a:pt x="1138" y="3"/>
                  </a:lnTo>
                  <a:lnTo>
                    <a:pt x="1148" y="2"/>
                  </a:lnTo>
                  <a:lnTo>
                    <a:pt x="1158" y="3"/>
                  </a:lnTo>
                  <a:lnTo>
                    <a:pt x="1159" y="2"/>
                  </a:lnTo>
                  <a:lnTo>
                    <a:pt x="1161" y="0"/>
                  </a:lnTo>
                  <a:lnTo>
                    <a:pt x="1163" y="0"/>
                  </a:lnTo>
                  <a:lnTo>
                    <a:pt x="1165" y="2"/>
                  </a:lnTo>
                  <a:lnTo>
                    <a:pt x="1168" y="2"/>
                  </a:lnTo>
                  <a:lnTo>
                    <a:pt x="1170" y="3"/>
                  </a:lnTo>
                  <a:lnTo>
                    <a:pt x="1173" y="3"/>
                  </a:lnTo>
                  <a:lnTo>
                    <a:pt x="1175" y="3"/>
                  </a:lnTo>
                  <a:lnTo>
                    <a:pt x="1182" y="3"/>
                  </a:lnTo>
                  <a:lnTo>
                    <a:pt x="1191" y="3"/>
                  </a:lnTo>
                  <a:lnTo>
                    <a:pt x="1198" y="3"/>
                  </a:lnTo>
                  <a:lnTo>
                    <a:pt x="1207" y="3"/>
                  </a:lnTo>
                  <a:lnTo>
                    <a:pt x="1215" y="3"/>
                  </a:lnTo>
                  <a:lnTo>
                    <a:pt x="1224" y="4"/>
                  </a:lnTo>
                  <a:lnTo>
                    <a:pt x="1232" y="4"/>
                  </a:lnTo>
                  <a:lnTo>
                    <a:pt x="1238" y="5"/>
                  </a:lnTo>
                  <a:close/>
                  <a:moveTo>
                    <a:pt x="1214" y="98"/>
                  </a:moveTo>
                  <a:lnTo>
                    <a:pt x="1216" y="99"/>
                  </a:lnTo>
                  <a:lnTo>
                    <a:pt x="1217" y="99"/>
                  </a:lnTo>
                  <a:lnTo>
                    <a:pt x="1217" y="101"/>
                  </a:lnTo>
                  <a:lnTo>
                    <a:pt x="1216" y="102"/>
                  </a:lnTo>
                  <a:lnTo>
                    <a:pt x="1212" y="103"/>
                  </a:lnTo>
                  <a:lnTo>
                    <a:pt x="1205" y="104"/>
                  </a:lnTo>
                  <a:lnTo>
                    <a:pt x="1197" y="105"/>
                  </a:lnTo>
                  <a:lnTo>
                    <a:pt x="1189" y="105"/>
                  </a:lnTo>
                  <a:lnTo>
                    <a:pt x="1181" y="107"/>
                  </a:lnTo>
                  <a:lnTo>
                    <a:pt x="1175" y="108"/>
                  </a:lnTo>
                  <a:lnTo>
                    <a:pt x="1163" y="110"/>
                  </a:lnTo>
                  <a:lnTo>
                    <a:pt x="1151" y="113"/>
                  </a:lnTo>
                  <a:lnTo>
                    <a:pt x="1139" y="115"/>
                  </a:lnTo>
                  <a:lnTo>
                    <a:pt x="1126" y="116"/>
                  </a:lnTo>
                  <a:lnTo>
                    <a:pt x="1113" y="119"/>
                  </a:lnTo>
                  <a:lnTo>
                    <a:pt x="1100" y="121"/>
                  </a:lnTo>
                  <a:lnTo>
                    <a:pt x="1088" y="122"/>
                  </a:lnTo>
                  <a:lnTo>
                    <a:pt x="1076" y="126"/>
                  </a:lnTo>
                  <a:lnTo>
                    <a:pt x="1069" y="127"/>
                  </a:lnTo>
                  <a:lnTo>
                    <a:pt x="1063" y="127"/>
                  </a:lnTo>
                  <a:lnTo>
                    <a:pt x="1056" y="128"/>
                  </a:lnTo>
                  <a:lnTo>
                    <a:pt x="1049" y="128"/>
                  </a:lnTo>
                  <a:lnTo>
                    <a:pt x="1043" y="128"/>
                  </a:lnTo>
                  <a:lnTo>
                    <a:pt x="1036" y="129"/>
                  </a:lnTo>
                  <a:lnTo>
                    <a:pt x="1029" y="129"/>
                  </a:lnTo>
                  <a:lnTo>
                    <a:pt x="1023" y="132"/>
                  </a:lnTo>
                  <a:lnTo>
                    <a:pt x="1006" y="134"/>
                  </a:lnTo>
                  <a:lnTo>
                    <a:pt x="991" y="136"/>
                  </a:lnTo>
                  <a:lnTo>
                    <a:pt x="974" y="139"/>
                  </a:lnTo>
                  <a:lnTo>
                    <a:pt x="959" y="141"/>
                  </a:lnTo>
                  <a:lnTo>
                    <a:pt x="943" y="144"/>
                  </a:lnTo>
                  <a:lnTo>
                    <a:pt x="928" y="146"/>
                  </a:lnTo>
                  <a:lnTo>
                    <a:pt x="911" y="150"/>
                  </a:lnTo>
                  <a:lnTo>
                    <a:pt x="896" y="154"/>
                  </a:lnTo>
                  <a:lnTo>
                    <a:pt x="897" y="148"/>
                  </a:lnTo>
                  <a:lnTo>
                    <a:pt x="898" y="144"/>
                  </a:lnTo>
                  <a:lnTo>
                    <a:pt x="900" y="139"/>
                  </a:lnTo>
                  <a:lnTo>
                    <a:pt x="903" y="134"/>
                  </a:lnTo>
                  <a:lnTo>
                    <a:pt x="910" y="128"/>
                  </a:lnTo>
                  <a:lnTo>
                    <a:pt x="919" y="123"/>
                  </a:lnTo>
                  <a:lnTo>
                    <a:pt x="929" y="119"/>
                  </a:lnTo>
                  <a:lnTo>
                    <a:pt x="940" y="116"/>
                  </a:lnTo>
                  <a:lnTo>
                    <a:pt x="950" y="113"/>
                  </a:lnTo>
                  <a:lnTo>
                    <a:pt x="960" y="110"/>
                  </a:lnTo>
                  <a:lnTo>
                    <a:pt x="964" y="108"/>
                  </a:lnTo>
                  <a:lnTo>
                    <a:pt x="970" y="107"/>
                  </a:lnTo>
                  <a:lnTo>
                    <a:pt x="975" y="105"/>
                  </a:lnTo>
                  <a:lnTo>
                    <a:pt x="981" y="104"/>
                  </a:lnTo>
                  <a:lnTo>
                    <a:pt x="986" y="103"/>
                  </a:lnTo>
                  <a:lnTo>
                    <a:pt x="992" y="102"/>
                  </a:lnTo>
                  <a:lnTo>
                    <a:pt x="997" y="102"/>
                  </a:lnTo>
                  <a:lnTo>
                    <a:pt x="1003" y="102"/>
                  </a:lnTo>
                  <a:lnTo>
                    <a:pt x="1016" y="98"/>
                  </a:lnTo>
                  <a:lnTo>
                    <a:pt x="1031" y="95"/>
                  </a:lnTo>
                  <a:lnTo>
                    <a:pt x="1044" y="92"/>
                  </a:lnTo>
                  <a:lnTo>
                    <a:pt x="1058" y="90"/>
                  </a:lnTo>
                  <a:lnTo>
                    <a:pt x="1073" y="87"/>
                  </a:lnTo>
                  <a:lnTo>
                    <a:pt x="1087" y="86"/>
                  </a:lnTo>
                  <a:lnTo>
                    <a:pt x="1101" y="84"/>
                  </a:lnTo>
                  <a:lnTo>
                    <a:pt x="1115" y="82"/>
                  </a:lnTo>
                  <a:lnTo>
                    <a:pt x="1127" y="84"/>
                  </a:lnTo>
                  <a:lnTo>
                    <a:pt x="1140" y="85"/>
                  </a:lnTo>
                  <a:lnTo>
                    <a:pt x="1152" y="85"/>
                  </a:lnTo>
                  <a:lnTo>
                    <a:pt x="1164" y="84"/>
                  </a:lnTo>
                  <a:lnTo>
                    <a:pt x="1176" y="85"/>
                  </a:lnTo>
                  <a:lnTo>
                    <a:pt x="1189" y="86"/>
                  </a:lnTo>
                  <a:lnTo>
                    <a:pt x="1194" y="87"/>
                  </a:lnTo>
                  <a:lnTo>
                    <a:pt x="1200" y="90"/>
                  </a:lnTo>
                  <a:lnTo>
                    <a:pt x="1205" y="93"/>
                  </a:lnTo>
                  <a:lnTo>
                    <a:pt x="1209" y="96"/>
                  </a:lnTo>
                  <a:lnTo>
                    <a:pt x="1214" y="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8" name="Freeform 99">
              <a:extLst>
                <a:ext uri="{FF2B5EF4-FFF2-40B4-BE49-F238E27FC236}">
                  <a16:creationId xmlns:a16="http://schemas.microsoft.com/office/drawing/2014/main" id="{824F3BFB-5CCF-C52A-E792-D6D5657D2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" y="3843"/>
              <a:ext cx="97" cy="47"/>
            </a:xfrm>
            <a:custGeom>
              <a:avLst/>
              <a:gdLst>
                <a:gd name="T0" fmla="*/ 0 w 580"/>
                <a:gd name="T1" fmla="*/ 0 h 283"/>
                <a:gd name="T2" fmla="*/ 0 w 580"/>
                <a:gd name="T3" fmla="*/ 0 h 283"/>
                <a:gd name="T4" fmla="*/ 0 w 580"/>
                <a:gd name="T5" fmla="*/ 0 h 283"/>
                <a:gd name="T6" fmla="*/ 0 w 580"/>
                <a:gd name="T7" fmla="*/ 0 h 283"/>
                <a:gd name="T8" fmla="*/ 0 w 580"/>
                <a:gd name="T9" fmla="*/ 0 h 283"/>
                <a:gd name="T10" fmla="*/ 0 w 580"/>
                <a:gd name="T11" fmla="*/ 0 h 283"/>
                <a:gd name="T12" fmla="*/ 0 w 580"/>
                <a:gd name="T13" fmla="*/ 0 h 283"/>
                <a:gd name="T14" fmla="*/ 0 w 580"/>
                <a:gd name="T15" fmla="*/ 0 h 283"/>
                <a:gd name="T16" fmla="*/ 0 w 580"/>
                <a:gd name="T17" fmla="*/ 0 h 283"/>
                <a:gd name="T18" fmla="*/ 0 w 580"/>
                <a:gd name="T19" fmla="*/ 0 h 283"/>
                <a:gd name="T20" fmla="*/ 0 w 580"/>
                <a:gd name="T21" fmla="*/ 0 h 283"/>
                <a:gd name="T22" fmla="*/ 0 w 580"/>
                <a:gd name="T23" fmla="*/ 0 h 283"/>
                <a:gd name="T24" fmla="*/ 0 w 580"/>
                <a:gd name="T25" fmla="*/ 0 h 283"/>
                <a:gd name="T26" fmla="*/ 0 w 580"/>
                <a:gd name="T27" fmla="*/ 0 h 283"/>
                <a:gd name="T28" fmla="*/ 0 w 580"/>
                <a:gd name="T29" fmla="*/ 0 h 283"/>
                <a:gd name="T30" fmla="*/ 0 w 580"/>
                <a:gd name="T31" fmla="*/ 0 h 283"/>
                <a:gd name="T32" fmla="*/ 0 w 580"/>
                <a:gd name="T33" fmla="*/ 0 h 283"/>
                <a:gd name="T34" fmla="*/ 0 w 580"/>
                <a:gd name="T35" fmla="*/ 0 h 283"/>
                <a:gd name="T36" fmla="*/ 0 w 580"/>
                <a:gd name="T37" fmla="*/ 0 h 283"/>
                <a:gd name="T38" fmla="*/ 0 w 580"/>
                <a:gd name="T39" fmla="*/ 0 h 283"/>
                <a:gd name="T40" fmla="*/ 0 w 580"/>
                <a:gd name="T41" fmla="*/ 0 h 283"/>
                <a:gd name="T42" fmla="*/ 0 w 580"/>
                <a:gd name="T43" fmla="*/ 0 h 283"/>
                <a:gd name="T44" fmla="*/ 0 w 580"/>
                <a:gd name="T45" fmla="*/ 0 h 283"/>
                <a:gd name="T46" fmla="*/ 0 w 580"/>
                <a:gd name="T47" fmla="*/ 0 h 283"/>
                <a:gd name="T48" fmla="*/ 0 w 580"/>
                <a:gd name="T49" fmla="*/ 0 h 283"/>
                <a:gd name="T50" fmla="*/ 0 w 580"/>
                <a:gd name="T51" fmla="*/ 0 h 283"/>
                <a:gd name="T52" fmla="*/ 0 w 580"/>
                <a:gd name="T53" fmla="*/ 0 h 283"/>
                <a:gd name="T54" fmla="*/ 0 w 580"/>
                <a:gd name="T55" fmla="*/ 0 h 283"/>
                <a:gd name="T56" fmla="*/ 0 w 580"/>
                <a:gd name="T57" fmla="*/ 0 h 283"/>
                <a:gd name="T58" fmla="*/ 0 w 580"/>
                <a:gd name="T59" fmla="*/ 0 h 283"/>
                <a:gd name="T60" fmla="*/ 0 w 580"/>
                <a:gd name="T61" fmla="*/ 0 h 283"/>
                <a:gd name="T62" fmla="*/ 0 w 580"/>
                <a:gd name="T63" fmla="*/ 0 h 283"/>
                <a:gd name="T64" fmla="*/ 0 w 580"/>
                <a:gd name="T65" fmla="*/ 0 h 283"/>
                <a:gd name="T66" fmla="*/ 0 w 580"/>
                <a:gd name="T67" fmla="*/ 0 h 283"/>
                <a:gd name="T68" fmla="*/ 0 w 580"/>
                <a:gd name="T69" fmla="*/ 0 h 283"/>
                <a:gd name="T70" fmla="*/ 0 w 580"/>
                <a:gd name="T71" fmla="*/ 0 h 283"/>
                <a:gd name="T72" fmla="*/ 0 w 580"/>
                <a:gd name="T73" fmla="*/ 0 h 283"/>
                <a:gd name="T74" fmla="*/ 0 w 580"/>
                <a:gd name="T75" fmla="*/ 0 h 283"/>
                <a:gd name="T76" fmla="*/ 0 w 580"/>
                <a:gd name="T77" fmla="*/ 0 h 283"/>
                <a:gd name="T78" fmla="*/ 0 w 580"/>
                <a:gd name="T79" fmla="*/ 0 h 283"/>
                <a:gd name="T80" fmla="*/ 0 w 580"/>
                <a:gd name="T81" fmla="*/ 0 h 283"/>
                <a:gd name="T82" fmla="*/ 0 w 580"/>
                <a:gd name="T83" fmla="*/ 0 h 283"/>
                <a:gd name="T84" fmla="*/ 0 w 580"/>
                <a:gd name="T85" fmla="*/ 0 h 283"/>
                <a:gd name="T86" fmla="*/ 0 w 580"/>
                <a:gd name="T87" fmla="*/ 0 h 283"/>
                <a:gd name="T88" fmla="*/ 0 w 580"/>
                <a:gd name="T89" fmla="*/ 0 h 283"/>
                <a:gd name="T90" fmla="*/ 0 w 580"/>
                <a:gd name="T91" fmla="*/ 0 h 283"/>
                <a:gd name="T92" fmla="*/ 0 w 580"/>
                <a:gd name="T93" fmla="*/ 0 h 283"/>
                <a:gd name="T94" fmla="*/ 0 w 580"/>
                <a:gd name="T95" fmla="*/ 0 h 283"/>
                <a:gd name="T96" fmla="*/ 0 w 580"/>
                <a:gd name="T97" fmla="*/ 0 h 283"/>
                <a:gd name="T98" fmla="*/ 0 w 580"/>
                <a:gd name="T99" fmla="*/ 0 h 283"/>
                <a:gd name="T100" fmla="*/ 0 w 580"/>
                <a:gd name="T101" fmla="*/ 0 h 28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80"/>
                <a:gd name="T154" fmla="*/ 0 h 283"/>
                <a:gd name="T155" fmla="*/ 580 w 580"/>
                <a:gd name="T156" fmla="*/ 283 h 28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80" h="283">
                  <a:moveTo>
                    <a:pt x="473" y="2"/>
                  </a:moveTo>
                  <a:lnTo>
                    <a:pt x="473" y="3"/>
                  </a:lnTo>
                  <a:lnTo>
                    <a:pt x="473" y="4"/>
                  </a:lnTo>
                  <a:lnTo>
                    <a:pt x="472" y="4"/>
                  </a:lnTo>
                  <a:lnTo>
                    <a:pt x="472" y="5"/>
                  </a:lnTo>
                  <a:lnTo>
                    <a:pt x="471" y="5"/>
                  </a:lnTo>
                  <a:lnTo>
                    <a:pt x="471" y="7"/>
                  </a:lnTo>
                  <a:lnTo>
                    <a:pt x="478" y="9"/>
                  </a:lnTo>
                  <a:lnTo>
                    <a:pt x="484" y="14"/>
                  </a:lnTo>
                  <a:lnTo>
                    <a:pt x="491" y="17"/>
                  </a:lnTo>
                  <a:lnTo>
                    <a:pt x="496" y="22"/>
                  </a:lnTo>
                  <a:lnTo>
                    <a:pt x="502" y="28"/>
                  </a:lnTo>
                  <a:lnTo>
                    <a:pt x="506" y="34"/>
                  </a:lnTo>
                  <a:lnTo>
                    <a:pt x="511" y="40"/>
                  </a:lnTo>
                  <a:lnTo>
                    <a:pt x="514" y="47"/>
                  </a:lnTo>
                  <a:lnTo>
                    <a:pt x="521" y="62"/>
                  </a:lnTo>
                  <a:lnTo>
                    <a:pt x="525" y="77"/>
                  </a:lnTo>
                  <a:lnTo>
                    <a:pt x="528" y="93"/>
                  </a:lnTo>
                  <a:lnTo>
                    <a:pt x="531" y="107"/>
                  </a:lnTo>
                  <a:lnTo>
                    <a:pt x="534" y="116"/>
                  </a:lnTo>
                  <a:lnTo>
                    <a:pt x="539" y="125"/>
                  </a:lnTo>
                  <a:lnTo>
                    <a:pt x="545" y="132"/>
                  </a:lnTo>
                  <a:lnTo>
                    <a:pt x="552" y="139"/>
                  </a:lnTo>
                  <a:lnTo>
                    <a:pt x="559" y="145"/>
                  </a:lnTo>
                  <a:lnTo>
                    <a:pt x="567" y="151"/>
                  </a:lnTo>
                  <a:lnTo>
                    <a:pt x="574" y="157"/>
                  </a:lnTo>
                  <a:lnTo>
                    <a:pt x="580" y="163"/>
                  </a:lnTo>
                  <a:lnTo>
                    <a:pt x="580" y="169"/>
                  </a:lnTo>
                  <a:lnTo>
                    <a:pt x="580" y="175"/>
                  </a:lnTo>
                  <a:lnTo>
                    <a:pt x="578" y="180"/>
                  </a:lnTo>
                  <a:lnTo>
                    <a:pt x="575" y="182"/>
                  </a:lnTo>
                  <a:lnTo>
                    <a:pt x="570" y="184"/>
                  </a:lnTo>
                  <a:lnTo>
                    <a:pt x="566" y="187"/>
                  </a:lnTo>
                  <a:lnTo>
                    <a:pt x="560" y="188"/>
                  </a:lnTo>
                  <a:lnTo>
                    <a:pt x="555" y="189"/>
                  </a:lnTo>
                  <a:lnTo>
                    <a:pt x="548" y="192"/>
                  </a:lnTo>
                  <a:lnTo>
                    <a:pt x="540" y="193"/>
                  </a:lnTo>
                  <a:lnTo>
                    <a:pt x="533" y="193"/>
                  </a:lnTo>
                  <a:lnTo>
                    <a:pt x="525" y="193"/>
                  </a:lnTo>
                  <a:lnTo>
                    <a:pt x="516" y="193"/>
                  </a:lnTo>
                  <a:lnTo>
                    <a:pt x="508" y="193"/>
                  </a:lnTo>
                  <a:lnTo>
                    <a:pt x="501" y="194"/>
                  </a:lnTo>
                  <a:lnTo>
                    <a:pt x="492" y="195"/>
                  </a:lnTo>
                  <a:lnTo>
                    <a:pt x="489" y="198"/>
                  </a:lnTo>
                  <a:lnTo>
                    <a:pt x="484" y="199"/>
                  </a:lnTo>
                  <a:lnTo>
                    <a:pt x="480" y="199"/>
                  </a:lnTo>
                  <a:lnTo>
                    <a:pt x="475" y="199"/>
                  </a:lnTo>
                  <a:lnTo>
                    <a:pt x="471" y="199"/>
                  </a:lnTo>
                  <a:lnTo>
                    <a:pt x="466" y="199"/>
                  </a:lnTo>
                  <a:lnTo>
                    <a:pt x="462" y="199"/>
                  </a:lnTo>
                  <a:lnTo>
                    <a:pt x="459" y="199"/>
                  </a:lnTo>
                  <a:lnTo>
                    <a:pt x="458" y="193"/>
                  </a:lnTo>
                  <a:lnTo>
                    <a:pt x="459" y="188"/>
                  </a:lnTo>
                  <a:lnTo>
                    <a:pt x="461" y="182"/>
                  </a:lnTo>
                  <a:lnTo>
                    <a:pt x="463" y="177"/>
                  </a:lnTo>
                  <a:lnTo>
                    <a:pt x="466" y="173"/>
                  </a:lnTo>
                  <a:lnTo>
                    <a:pt x="470" y="168"/>
                  </a:lnTo>
                  <a:lnTo>
                    <a:pt x="473" y="163"/>
                  </a:lnTo>
                  <a:lnTo>
                    <a:pt x="476" y="158"/>
                  </a:lnTo>
                  <a:lnTo>
                    <a:pt x="476" y="151"/>
                  </a:lnTo>
                  <a:lnTo>
                    <a:pt x="476" y="143"/>
                  </a:lnTo>
                  <a:lnTo>
                    <a:pt x="476" y="133"/>
                  </a:lnTo>
                  <a:lnTo>
                    <a:pt x="476" y="124"/>
                  </a:lnTo>
                  <a:lnTo>
                    <a:pt x="475" y="114"/>
                  </a:lnTo>
                  <a:lnTo>
                    <a:pt x="472" y="106"/>
                  </a:lnTo>
                  <a:lnTo>
                    <a:pt x="471" y="101"/>
                  </a:lnTo>
                  <a:lnTo>
                    <a:pt x="468" y="97"/>
                  </a:lnTo>
                  <a:lnTo>
                    <a:pt x="465" y="94"/>
                  </a:lnTo>
                  <a:lnTo>
                    <a:pt x="462" y="90"/>
                  </a:lnTo>
                  <a:lnTo>
                    <a:pt x="464" y="88"/>
                  </a:lnTo>
                  <a:lnTo>
                    <a:pt x="460" y="85"/>
                  </a:lnTo>
                  <a:lnTo>
                    <a:pt x="457" y="82"/>
                  </a:lnTo>
                  <a:lnTo>
                    <a:pt x="453" y="77"/>
                  </a:lnTo>
                  <a:lnTo>
                    <a:pt x="451" y="72"/>
                  </a:lnTo>
                  <a:lnTo>
                    <a:pt x="448" y="69"/>
                  </a:lnTo>
                  <a:lnTo>
                    <a:pt x="443" y="66"/>
                  </a:lnTo>
                  <a:lnTo>
                    <a:pt x="439" y="64"/>
                  </a:lnTo>
                  <a:lnTo>
                    <a:pt x="433" y="65"/>
                  </a:lnTo>
                  <a:lnTo>
                    <a:pt x="430" y="63"/>
                  </a:lnTo>
                  <a:lnTo>
                    <a:pt x="427" y="60"/>
                  </a:lnTo>
                  <a:lnTo>
                    <a:pt x="422" y="58"/>
                  </a:lnTo>
                  <a:lnTo>
                    <a:pt x="419" y="57"/>
                  </a:lnTo>
                  <a:lnTo>
                    <a:pt x="415" y="57"/>
                  </a:lnTo>
                  <a:lnTo>
                    <a:pt x="410" y="56"/>
                  </a:lnTo>
                  <a:lnTo>
                    <a:pt x="406" y="57"/>
                  </a:lnTo>
                  <a:lnTo>
                    <a:pt x="402" y="58"/>
                  </a:lnTo>
                  <a:lnTo>
                    <a:pt x="399" y="59"/>
                  </a:lnTo>
                  <a:lnTo>
                    <a:pt x="397" y="60"/>
                  </a:lnTo>
                  <a:lnTo>
                    <a:pt x="394" y="59"/>
                  </a:lnTo>
                  <a:lnTo>
                    <a:pt x="391" y="58"/>
                  </a:lnTo>
                  <a:lnTo>
                    <a:pt x="389" y="57"/>
                  </a:lnTo>
                  <a:lnTo>
                    <a:pt x="386" y="54"/>
                  </a:lnTo>
                  <a:lnTo>
                    <a:pt x="384" y="54"/>
                  </a:lnTo>
                  <a:lnTo>
                    <a:pt x="380" y="54"/>
                  </a:lnTo>
                  <a:lnTo>
                    <a:pt x="310" y="62"/>
                  </a:lnTo>
                  <a:lnTo>
                    <a:pt x="304" y="60"/>
                  </a:lnTo>
                  <a:lnTo>
                    <a:pt x="299" y="59"/>
                  </a:lnTo>
                  <a:lnTo>
                    <a:pt x="293" y="60"/>
                  </a:lnTo>
                  <a:lnTo>
                    <a:pt x="286" y="62"/>
                  </a:lnTo>
                  <a:lnTo>
                    <a:pt x="281" y="63"/>
                  </a:lnTo>
                  <a:lnTo>
                    <a:pt x="275" y="64"/>
                  </a:lnTo>
                  <a:lnTo>
                    <a:pt x="269" y="65"/>
                  </a:lnTo>
                  <a:lnTo>
                    <a:pt x="262" y="65"/>
                  </a:lnTo>
                  <a:lnTo>
                    <a:pt x="250" y="68"/>
                  </a:lnTo>
                  <a:lnTo>
                    <a:pt x="238" y="70"/>
                  </a:lnTo>
                  <a:lnTo>
                    <a:pt x="226" y="73"/>
                  </a:lnTo>
                  <a:lnTo>
                    <a:pt x="214" y="77"/>
                  </a:lnTo>
                  <a:lnTo>
                    <a:pt x="201" y="81"/>
                  </a:lnTo>
                  <a:lnTo>
                    <a:pt x="189" y="84"/>
                  </a:lnTo>
                  <a:lnTo>
                    <a:pt x="177" y="88"/>
                  </a:lnTo>
                  <a:lnTo>
                    <a:pt x="165" y="90"/>
                  </a:lnTo>
                  <a:lnTo>
                    <a:pt x="159" y="93"/>
                  </a:lnTo>
                  <a:lnTo>
                    <a:pt x="153" y="95"/>
                  </a:lnTo>
                  <a:lnTo>
                    <a:pt x="146" y="97"/>
                  </a:lnTo>
                  <a:lnTo>
                    <a:pt x="141" y="100"/>
                  </a:lnTo>
                  <a:lnTo>
                    <a:pt x="134" y="102"/>
                  </a:lnTo>
                  <a:lnTo>
                    <a:pt x="129" y="105"/>
                  </a:lnTo>
                  <a:lnTo>
                    <a:pt x="124" y="109"/>
                  </a:lnTo>
                  <a:lnTo>
                    <a:pt x="120" y="115"/>
                  </a:lnTo>
                  <a:lnTo>
                    <a:pt x="118" y="124"/>
                  </a:lnTo>
                  <a:lnTo>
                    <a:pt x="115" y="133"/>
                  </a:lnTo>
                  <a:lnTo>
                    <a:pt x="113" y="143"/>
                  </a:lnTo>
                  <a:lnTo>
                    <a:pt x="112" y="152"/>
                  </a:lnTo>
                  <a:lnTo>
                    <a:pt x="111" y="162"/>
                  </a:lnTo>
                  <a:lnTo>
                    <a:pt x="111" y="171"/>
                  </a:lnTo>
                  <a:lnTo>
                    <a:pt x="112" y="181"/>
                  </a:lnTo>
                  <a:lnTo>
                    <a:pt x="114" y="189"/>
                  </a:lnTo>
                  <a:lnTo>
                    <a:pt x="113" y="194"/>
                  </a:lnTo>
                  <a:lnTo>
                    <a:pt x="112" y="200"/>
                  </a:lnTo>
                  <a:lnTo>
                    <a:pt x="112" y="205"/>
                  </a:lnTo>
                  <a:lnTo>
                    <a:pt x="113" y="211"/>
                  </a:lnTo>
                  <a:lnTo>
                    <a:pt x="113" y="215"/>
                  </a:lnTo>
                  <a:lnTo>
                    <a:pt x="115" y="220"/>
                  </a:lnTo>
                  <a:lnTo>
                    <a:pt x="118" y="225"/>
                  </a:lnTo>
                  <a:lnTo>
                    <a:pt x="121" y="230"/>
                  </a:lnTo>
                  <a:lnTo>
                    <a:pt x="126" y="230"/>
                  </a:lnTo>
                  <a:lnTo>
                    <a:pt x="132" y="231"/>
                  </a:lnTo>
                  <a:lnTo>
                    <a:pt x="136" y="232"/>
                  </a:lnTo>
                  <a:lnTo>
                    <a:pt x="141" y="233"/>
                  </a:lnTo>
                  <a:lnTo>
                    <a:pt x="145" y="236"/>
                  </a:lnTo>
                  <a:lnTo>
                    <a:pt x="148" y="239"/>
                  </a:lnTo>
                  <a:lnTo>
                    <a:pt x="152" y="243"/>
                  </a:lnTo>
                  <a:lnTo>
                    <a:pt x="155" y="249"/>
                  </a:lnTo>
                  <a:lnTo>
                    <a:pt x="153" y="258"/>
                  </a:lnTo>
                  <a:lnTo>
                    <a:pt x="144" y="262"/>
                  </a:lnTo>
                  <a:lnTo>
                    <a:pt x="135" y="266"/>
                  </a:lnTo>
                  <a:lnTo>
                    <a:pt x="126" y="268"/>
                  </a:lnTo>
                  <a:lnTo>
                    <a:pt x="116" y="270"/>
                  </a:lnTo>
                  <a:lnTo>
                    <a:pt x="106" y="273"/>
                  </a:lnTo>
                  <a:lnTo>
                    <a:pt x="98" y="275"/>
                  </a:lnTo>
                  <a:lnTo>
                    <a:pt x="88" y="278"/>
                  </a:lnTo>
                  <a:lnTo>
                    <a:pt x="79" y="281"/>
                  </a:lnTo>
                  <a:lnTo>
                    <a:pt x="70" y="280"/>
                  </a:lnTo>
                  <a:lnTo>
                    <a:pt x="61" y="280"/>
                  </a:lnTo>
                  <a:lnTo>
                    <a:pt x="52" y="280"/>
                  </a:lnTo>
                  <a:lnTo>
                    <a:pt x="42" y="281"/>
                  </a:lnTo>
                  <a:lnTo>
                    <a:pt x="34" y="282"/>
                  </a:lnTo>
                  <a:lnTo>
                    <a:pt x="24" y="283"/>
                  </a:lnTo>
                  <a:lnTo>
                    <a:pt x="14" y="282"/>
                  </a:lnTo>
                  <a:lnTo>
                    <a:pt x="3" y="281"/>
                  </a:lnTo>
                  <a:lnTo>
                    <a:pt x="0" y="275"/>
                  </a:lnTo>
                  <a:lnTo>
                    <a:pt x="0" y="270"/>
                  </a:lnTo>
                  <a:lnTo>
                    <a:pt x="3" y="266"/>
                  </a:lnTo>
                  <a:lnTo>
                    <a:pt x="5" y="262"/>
                  </a:lnTo>
                  <a:lnTo>
                    <a:pt x="9" y="257"/>
                  </a:lnTo>
                  <a:lnTo>
                    <a:pt x="13" y="254"/>
                  </a:lnTo>
                  <a:lnTo>
                    <a:pt x="15" y="250"/>
                  </a:lnTo>
                  <a:lnTo>
                    <a:pt x="17" y="244"/>
                  </a:lnTo>
                  <a:lnTo>
                    <a:pt x="44" y="225"/>
                  </a:lnTo>
                  <a:lnTo>
                    <a:pt x="41" y="224"/>
                  </a:lnTo>
                  <a:lnTo>
                    <a:pt x="44" y="225"/>
                  </a:lnTo>
                  <a:lnTo>
                    <a:pt x="50" y="219"/>
                  </a:lnTo>
                  <a:lnTo>
                    <a:pt x="55" y="211"/>
                  </a:lnTo>
                  <a:lnTo>
                    <a:pt x="58" y="202"/>
                  </a:lnTo>
                  <a:lnTo>
                    <a:pt x="60" y="194"/>
                  </a:lnTo>
                  <a:lnTo>
                    <a:pt x="61" y="184"/>
                  </a:lnTo>
                  <a:lnTo>
                    <a:pt x="61" y="175"/>
                  </a:lnTo>
                  <a:lnTo>
                    <a:pt x="62" y="165"/>
                  </a:lnTo>
                  <a:lnTo>
                    <a:pt x="65" y="155"/>
                  </a:lnTo>
                  <a:lnTo>
                    <a:pt x="65" y="144"/>
                  </a:lnTo>
                  <a:lnTo>
                    <a:pt x="66" y="132"/>
                  </a:lnTo>
                  <a:lnTo>
                    <a:pt x="67" y="121"/>
                  </a:lnTo>
                  <a:lnTo>
                    <a:pt x="69" y="109"/>
                  </a:lnTo>
                  <a:lnTo>
                    <a:pt x="71" y="99"/>
                  </a:lnTo>
                  <a:lnTo>
                    <a:pt x="74" y="88"/>
                  </a:lnTo>
                  <a:lnTo>
                    <a:pt x="78" y="76"/>
                  </a:lnTo>
                  <a:lnTo>
                    <a:pt x="82" y="65"/>
                  </a:lnTo>
                  <a:lnTo>
                    <a:pt x="91" y="59"/>
                  </a:lnTo>
                  <a:lnTo>
                    <a:pt x="100" y="54"/>
                  </a:lnTo>
                  <a:lnTo>
                    <a:pt x="109" y="51"/>
                  </a:lnTo>
                  <a:lnTo>
                    <a:pt x="118" y="47"/>
                  </a:lnTo>
                  <a:lnTo>
                    <a:pt x="127" y="44"/>
                  </a:lnTo>
                  <a:lnTo>
                    <a:pt x="136" y="40"/>
                  </a:lnTo>
                  <a:lnTo>
                    <a:pt x="146" y="35"/>
                  </a:lnTo>
                  <a:lnTo>
                    <a:pt x="155" y="32"/>
                  </a:lnTo>
                  <a:lnTo>
                    <a:pt x="193" y="25"/>
                  </a:lnTo>
                  <a:lnTo>
                    <a:pt x="231" y="17"/>
                  </a:lnTo>
                  <a:lnTo>
                    <a:pt x="269" y="13"/>
                  </a:lnTo>
                  <a:lnTo>
                    <a:pt x="307" y="8"/>
                  </a:lnTo>
                  <a:lnTo>
                    <a:pt x="346" y="3"/>
                  </a:lnTo>
                  <a:lnTo>
                    <a:pt x="385" y="1"/>
                  </a:lnTo>
                  <a:lnTo>
                    <a:pt x="422" y="0"/>
                  </a:lnTo>
                  <a:lnTo>
                    <a:pt x="460" y="1"/>
                  </a:lnTo>
                  <a:lnTo>
                    <a:pt x="473" y="2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9" name="Freeform 100">
              <a:extLst>
                <a:ext uri="{FF2B5EF4-FFF2-40B4-BE49-F238E27FC236}">
                  <a16:creationId xmlns:a16="http://schemas.microsoft.com/office/drawing/2014/main" id="{FFF5F14E-C6FB-936F-80C4-9B2B4AC24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" y="3854"/>
              <a:ext cx="16" cy="8"/>
            </a:xfrm>
            <a:custGeom>
              <a:avLst/>
              <a:gdLst>
                <a:gd name="T0" fmla="*/ 0 w 101"/>
                <a:gd name="T1" fmla="*/ 0 h 54"/>
                <a:gd name="T2" fmla="*/ 0 w 101"/>
                <a:gd name="T3" fmla="*/ 0 h 54"/>
                <a:gd name="T4" fmla="*/ 0 w 101"/>
                <a:gd name="T5" fmla="*/ 0 h 54"/>
                <a:gd name="T6" fmla="*/ 0 w 101"/>
                <a:gd name="T7" fmla="*/ 0 h 54"/>
                <a:gd name="T8" fmla="*/ 0 w 101"/>
                <a:gd name="T9" fmla="*/ 0 h 54"/>
                <a:gd name="T10" fmla="*/ 0 w 101"/>
                <a:gd name="T11" fmla="*/ 0 h 54"/>
                <a:gd name="T12" fmla="*/ 0 w 101"/>
                <a:gd name="T13" fmla="*/ 0 h 54"/>
                <a:gd name="T14" fmla="*/ 0 w 101"/>
                <a:gd name="T15" fmla="*/ 0 h 54"/>
                <a:gd name="T16" fmla="*/ 0 w 101"/>
                <a:gd name="T17" fmla="*/ 0 h 54"/>
                <a:gd name="T18" fmla="*/ 0 w 101"/>
                <a:gd name="T19" fmla="*/ 0 h 54"/>
                <a:gd name="T20" fmla="*/ 0 w 101"/>
                <a:gd name="T21" fmla="*/ 0 h 54"/>
                <a:gd name="T22" fmla="*/ 0 w 101"/>
                <a:gd name="T23" fmla="*/ 0 h 54"/>
                <a:gd name="T24" fmla="*/ 0 w 101"/>
                <a:gd name="T25" fmla="*/ 0 h 54"/>
                <a:gd name="T26" fmla="*/ 0 w 101"/>
                <a:gd name="T27" fmla="*/ 0 h 54"/>
                <a:gd name="T28" fmla="*/ 0 w 101"/>
                <a:gd name="T29" fmla="*/ 0 h 54"/>
                <a:gd name="T30" fmla="*/ 0 w 101"/>
                <a:gd name="T31" fmla="*/ 0 h 54"/>
                <a:gd name="T32" fmla="*/ 0 w 101"/>
                <a:gd name="T33" fmla="*/ 0 h 54"/>
                <a:gd name="T34" fmla="*/ 0 w 101"/>
                <a:gd name="T35" fmla="*/ 0 h 54"/>
                <a:gd name="T36" fmla="*/ 0 w 101"/>
                <a:gd name="T37" fmla="*/ 0 h 54"/>
                <a:gd name="T38" fmla="*/ 0 w 101"/>
                <a:gd name="T39" fmla="*/ 0 h 54"/>
                <a:gd name="T40" fmla="*/ 0 w 101"/>
                <a:gd name="T41" fmla="*/ 0 h 54"/>
                <a:gd name="T42" fmla="*/ 0 w 101"/>
                <a:gd name="T43" fmla="*/ 0 h 54"/>
                <a:gd name="T44" fmla="*/ 0 w 101"/>
                <a:gd name="T45" fmla="*/ 0 h 54"/>
                <a:gd name="T46" fmla="*/ 0 w 101"/>
                <a:gd name="T47" fmla="*/ 0 h 54"/>
                <a:gd name="T48" fmla="*/ 0 w 101"/>
                <a:gd name="T49" fmla="*/ 0 h 54"/>
                <a:gd name="T50" fmla="*/ 0 w 101"/>
                <a:gd name="T51" fmla="*/ 0 h 54"/>
                <a:gd name="T52" fmla="*/ 0 w 101"/>
                <a:gd name="T53" fmla="*/ 0 h 54"/>
                <a:gd name="T54" fmla="*/ 0 w 101"/>
                <a:gd name="T55" fmla="*/ 0 h 54"/>
                <a:gd name="T56" fmla="*/ 0 w 101"/>
                <a:gd name="T57" fmla="*/ 0 h 54"/>
                <a:gd name="T58" fmla="*/ 0 w 101"/>
                <a:gd name="T59" fmla="*/ 0 h 54"/>
                <a:gd name="T60" fmla="*/ 0 w 101"/>
                <a:gd name="T61" fmla="*/ 0 h 54"/>
                <a:gd name="T62" fmla="*/ 0 w 101"/>
                <a:gd name="T63" fmla="*/ 0 h 54"/>
                <a:gd name="T64" fmla="*/ 0 w 101"/>
                <a:gd name="T65" fmla="*/ 0 h 54"/>
                <a:gd name="T66" fmla="*/ 0 w 101"/>
                <a:gd name="T67" fmla="*/ 0 h 54"/>
                <a:gd name="T68" fmla="*/ 0 w 101"/>
                <a:gd name="T69" fmla="*/ 0 h 54"/>
                <a:gd name="T70" fmla="*/ 0 w 101"/>
                <a:gd name="T71" fmla="*/ 0 h 54"/>
                <a:gd name="T72" fmla="*/ 0 w 101"/>
                <a:gd name="T73" fmla="*/ 0 h 54"/>
                <a:gd name="T74" fmla="*/ 0 w 101"/>
                <a:gd name="T75" fmla="*/ 0 h 54"/>
                <a:gd name="T76" fmla="*/ 0 w 101"/>
                <a:gd name="T77" fmla="*/ 0 h 54"/>
                <a:gd name="T78" fmla="*/ 0 w 101"/>
                <a:gd name="T79" fmla="*/ 0 h 54"/>
                <a:gd name="T80" fmla="*/ 0 w 101"/>
                <a:gd name="T81" fmla="*/ 0 h 5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1"/>
                <a:gd name="T124" fmla="*/ 0 h 54"/>
                <a:gd name="T125" fmla="*/ 101 w 101"/>
                <a:gd name="T126" fmla="*/ 54 h 5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1" h="54">
                  <a:moveTo>
                    <a:pt x="83" y="17"/>
                  </a:moveTo>
                  <a:lnTo>
                    <a:pt x="85" y="19"/>
                  </a:lnTo>
                  <a:lnTo>
                    <a:pt x="87" y="22"/>
                  </a:lnTo>
                  <a:lnTo>
                    <a:pt x="89" y="23"/>
                  </a:lnTo>
                  <a:lnTo>
                    <a:pt x="92" y="24"/>
                  </a:lnTo>
                  <a:lnTo>
                    <a:pt x="94" y="26"/>
                  </a:lnTo>
                  <a:lnTo>
                    <a:pt x="97" y="29"/>
                  </a:lnTo>
                  <a:lnTo>
                    <a:pt x="98" y="30"/>
                  </a:lnTo>
                  <a:lnTo>
                    <a:pt x="101" y="32"/>
                  </a:lnTo>
                  <a:lnTo>
                    <a:pt x="94" y="32"/>
                  </a:lnTo>
                  <a:lnTo>
                    <a:pt x="87" y="34"/>
                  </a:lnTo>
                  <a:lnTo>
                    <a:pt x="81" y="36"/>
                  </a:lnTo>
                  <a:lnTo>
                    <a:pt x="74" y="40"/>
                  </a:lnTo>
                  <a:lnTo>
                    <a:pt x="68" y="43"/>
                  </a:lnTo>
                  <a:lnTo>
                    <a:pt x="62" y="47"/>
                  </a:lnTo>
                  <a:lnTo>
                    <a:pt x="56" y="50"/>
                  </a:lnTo>
                  <a:lnTo>
                    <a:pt x="50" y="54"/>
                  </a:lnTo>
                  <a:lnTo>
                    <a:pt x="43" y="49"/>
                  </a:lnTo>
                  <a:lnTo>
                    <a:pt x="36" y="45"/>
                  </a:lnTo>
                  <a:lnTo>
                    <a:pt x="31" y="40"/>
                  </a:lnTo>
                  <a:lnTo>
                    <a:pt x="25" y="35"/>
                  </a:lnTo>
                  <a:lnTo>
                    <a:pt x="20" y="30"/>
                  </a:lnTo>
                  <a:lnTo>
                    <a:pt x="13" y="26"/>
                  </a:lnTo>
                  <a:lnTo>
                    <a:pt x="8" y="23"/>
                  </a:lnTo>
                  <a:lnTo>
                    <a:pt x="0" y="19"/>
                  </a:lnTo>
                  <a:lnTo>
                    <a:pt x="6" y="13"/>
                  </a:lnTo>
                  <a:lnTo>
                    <a:pt x="11" y="8"/>
                  </a:lnTo>
                  <a:lnTo>
                    <a:pt x="18" y="5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3" y="0"/>
                  </a:lnTo>
                  <a:lnTo>
                    <a:pt x="56" y="4"/>
                  </a:lnTo>
                  <a:lnTo>
                    <a:pt x="60" y="6"/>
                  </a:lnTo>
                  <a:lnTo>
                    <a:pt x="64" y="8"/>
                  </a:lnTo>
                  <a:lnTo>
                    <a:pt x="67" y="11"/>
                  </a:lnTo>
                  <a:lnTo>
                    <a:pt x="71" y="13"/>
                  </a:lnTo>
                  <a:lnTo>
                    <a:pt x="75" y="14"/>
                  </a:lnTo>
                  <a:lnTo>
                    <a:pt x="80" y="16"/>
                  </a:lnTo>
                  <a:lnTo>
                    <a:pt x="83" y="17"/>
                  </a:lnTo>
                  <a:close/>
                </a:path>
              </a:pathLst>
            </a:custGeom>
            <a:solidFill>
              <a:srgbClr val="66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0" name="Freeform 101">
              <a:extLst>
                <a:ext uri="{FF2B5EF4-FFF2-40B4-BE49-F238E27FC236}">
                  <a16:creationId xmlns:a16="http://schemas.microsoft.com/office/drawing/2014/main" id="{EE7F8371-8C04-744C-611D-AAF17432B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3856"/>
              <a:ext cx="44" cy="135"/>
            </a:xfrm>
            <a:custGeom>
              <a:avLst/>
              <a:gdLst>
                <a:gd name="T0" fmla="*/ 0 w 265"/>
                <a:gd name="T1" fmla="*/ 0 h 809"/>
                <a:gd name="T2" fmla="*/ 0 w 265"/>
                <a:gd name="T3" fmla="*/ 0 h 809"/>
                <a:gd name="T4" fmla="*/ 0 w 265"/>
                <a:gd name="T5" fmla="*/ 0 h 809"/>
                <a:gd name="T6" fmla="*/ 0 w 265"/>
                <a:gd name="T7" fmla="*/ 0 h 809"/>
                <a:gd name="T8" fmla="*/ 0 w 265"/>
                <a:gd name="T9" fmla="*/ 0 h 809"/>
                <a:gd name="T10" fmla="*/ 0 w 265"/>
                <a:gd name="T11" fmla="*/ 0 h 809"/>
                <a:gd name="T12" fmla="*/ 0 w 265"/>
                <a:gd name="T13" fmla="*/ 0 h 809"/>
                <a:gd name="T14" fmla="*/ 0 w 265"/>
                <a:gd name="T15" fmla="*/ 0 h 809"/>
                <a:gd name="T16" fmla="*/ 0 w 265"/>
                <a:gd name="T17" fmla="*/ 0 h 809"/>
                <a:gd name="T18" fmla="*/ 0 w 265"/>
                <a:gd name="T19" fmla="*/ 0 h 809"/>
                <a:gd name="T20" fmla="*/ 0 w 265"/>
                <a:gd name="T21" fmla="*/ 0 h 809"/>
                <a:gd name="T22" fmla="*/ 0 w 265"/>
                <a:gd name="T23" fmla="*/ 0 h 809"/>
                <a:gd name="T24" fmla="*/ 0 w 265"/>
                <a:gd name="T25" fmla="*/ 0 h 809"/>
                <a:gd name="T26" fmla="*/ 0 w 265"/>
                <a:gd name="T27" fmla="*/ 0 h 809"/>
                <a:gd name="T28" fmla="*/ 0 w 265"/>
                <a:gd name="T29" fmla="*/ 0 h 809"/>
                <a:gd name="T30" fmla="*/ 0 w 265"/>
                <a:gd name="T31" fmla="*/ 0 h 809"/>
                <a:gd name="T32" fmla="*/ 0 w 265"/>
                <a:gd name="T33" fmla="*/ 0 h 809"/>
                <a:gd name="T34" fmla="*/ 0 w 265"/>
                <a:gd name="T35" fmla="*/ 0 h 809"/>
                <a:gd name="T36" fmla="*/ 0 w 265"/>
                <a:gd name="T37" fmla="*/ 0 h 809"/>
                <a:gd name="T38" fmla="*/ 0 w 265"/>
                <a:gd name="T39" fmla="*/ 0 h 809"/>
                <a:gd name="T40" fmla="*/ 0 w 265"/>
                <a:gd name="T41" fmla="*/ 0 h 809"/>
                <a:gd name="T42" fmla="*/ 0 w 265"/>
                <a:gd name="T43" fmla="*/ 0 h 809"/>
                <a:gd name="T44" fmla="*/ 0 w 265"/>
                <a:gd name="T45" fmla="*/ 0 h 809"/>
                <a:gd name="T46" fmla="*/ 0 w 265"/>
                <a:gd name="T47" fmla="*/ 0 h 809"/>
                <a:gd name="T48" fmla="*/ 0 w 265"/>
                <a:gd name="T49" fmla="*/ 0 h 809"/>
                <a:gd name="T50" fmla="*/ 0 w 265"/>
                <a:gd name="T51" fmla="*/ 0 h 809"/>
                <a:gd name="T52" fmla="*/ 0 w 265"/>
                <a:gd name="T53" fmla="*/ 0 h 809"/>
                <a:gd name="T54" fmla="*/ 0 w 265"/>
                <a:gd name="T55" fmla="*/ 0 h 809"/>
                <a:gd name="T56" fmla="*/ 0 w 265"/>
                <a:gd name="T57" fmla="*/ 0 h 809"/>
                <a:gd name="T58" fmla="*/ 0 w 265"/>
                <a:gd name="T59" fmla="*/ 0 h 809"/>
                <a:gd name="T60" fmla="*/ 0 w 265"/>
                <a:gd name="T61" fmla="*/ 0 h 809"/>
                <a:gd name="T62" fmla="*/ 0 w 265"/>
                <a:gd name="T63" fmla="*/ 0 h 809"/>
                <a:gd name="T64" fmla="*/ 0 w 265"/>
                <a:gd name="T65" fmla="*/ 0 h 809"/>
                <a:gd name="T66" fmla="*/ 0 w 265"/>
                <a:gd name="T67" fmla="*/ 0 h 809"/>
                <a:gd name="T68" fmla="*/ 0 w 265"/>
                <a:gd name="T69" fmla="*/ 0 h 809"/>
                <a:gd name="T70" fmla="*/ 0 w 265"/>
                <a:gd name="T71" fmla="*/ 0 h 809"/>
                <a:gd name="T72" fmla="*/ 0 w 265"/>
                <a:gd name="T73" fmla="*/ 0 h 809"/>
                <a:gd name="T74" fmla="*/ 0 w 265"/>
                <a:gd name="T75" fmla="*/ 0 h 809"/>
                <a:gd name="T76" fmla="*/ 0 w 265"/>
                <a:gd name="T77" fmla="*/ 0 h 809"/>
                <a:gd name="T78" fmla="*/ 0 w 265"/>
                <a:gd name="T79" fmla="*/ 0 h 809"/>
                <a:gd name="T80" fmla="*/ 0 w 265"/>
                <a:gd name="T81" fmla="*/ 0 h 809"/>
                <a:gd name="T82" fmla="*/ 0 w 265"/>
                <a:gd name="T83" fmla="*/ 0 h 809"/>
                <a:gd name="T84" fmla="*/ 0 w 265"/>
                <a:gd name="T85" fmla="*/ 0 h 809"/>
                <a:gd name="T86" fmla="*/ 0 w 265"/>
                <a:gd name="T87" fmla="*/ 0 h 809"/>
                <a:gd name="T88" fmla="*/ 0 w 265"/>
                <a:gd name="T89" fmla="*/ 0 h 80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65"/>
                <a:gd name="T136" fmla="*/ 0 h 809"/>
                <a:gd name="T137" fmla="*/ 265 w 265"/>
                <a:gd name="T138" fmla="*/ 809 h 80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65" h="809">
                  <a:moveTo>
                    <a:pt x="127" y="75"/>
                  </a:moveTo>
                  <a:lnTo>
                    <a:pt x="134" y="79"/>
                  </a:lnTo>
                  <a:lnTo>
                    <a:pt x="139" y="85"/>
                  </a:lnTo>
                  <a:lnTo>
                    <a:pt x="145" y="92"/>
                  </a:lnTo>
                  <a:lnTo>
                    <a:pt x="150" y="98"/>
                  </a:lnTo>
                  <a:lnTo>
                    <a:pt x="156" y="105"/>
                  </a:lnTo>
                  <a:lnTo>
                    <a:pt x="162" y="112"/>
                  </a:lnTo>
                  <a:lnTo>
                    <a:pt x="169" y="118"/>
                  </a:lnTo>
                  <a:lnTo>
                    <a:pt x="176" y="123"/>
                  </a:lnTo>
                  <a:lnTo>
                    <a:pt x="187" y="135"/>
                  </a:lnTo>
                  <a:lnTo>
                    <a:pt x="196" y="148"/>
                  </a:lnTo>
                  <a:lnTo>
                    <a:pt x="205" y="161"/>
                  </a:lnTo>
                  <a:lnTo>
                    <a:pt x="214" y="176"/>
                  </a:lnTo>
                  <a:lnTo>
                    <a:pt x="223" y="189"/>
                  </a:lnTo>
                  <a:lnTo>
                    <a:pt x="231" y="203"/>
                  </a:lnTo>
                  <a:lnTo>
                    <a:pt x="240" y="216"/>
                  </a:lnTo>
                  <a:lnTo>
                    <a:pt x="248" y="229"/>
                  </a:lnTo>
                  <a:lnTo>
                    <a:pt x="252" y="252"/>
                  </a:lnTo>
                  <a:lnTo>
                    <a:pt x="255" y="273"/>
                  </a:lnTo>
                  <a:lnTo>
                    <a:pt x="258" y="297"/>
                  </a:lnTo>
                  <a:lnTo>
                    <a:pt x="262" y="320"/>
                  </a:lnTo>
                  <a:lnTo>
                    <a:pt x="264" y="343"/>
                  </a:lnTo>
                  <a:lnTo>
                    <a:pt x="265" y="367"/>
                  </a:lnTo>
                  <a:lnTo>
                    <a:pt x="265" y="378"/>
                  </a:lnTo>
                  <a:lnTo>
                    <a:pt x="264" y="389"/>
                  </a:lnTo>
                  <a:lnTo>
                    <a:pt x="263" y="401"/>
                  </a:lnTo>
                  <a:lnTo>
                    <a:pt x="261" y="413"/>
                  </a:lnTo>
                  <a:lnTo>
                    <a:pt x="261" y="433"/>
                  </a:lnTo>
                  <a:lnTo>
                    <a:pt x="262" y="454"/>
                  </a:lnTo>
                  <a:lnTo>
                    <a:pt x="263" y="474"/>
                  </a:lnTo>
                  <a:lnTo>
                    <a:pt x="264" y="494"/>
                  </a:lnTo>
                  <a:lnTo>
                    <a:pt x="265" y="513"/>
                  </a:lnTo>
                  <a:lnTo>
                    <a:pt x="265" y="534"/>
                  </a:lnTo>
                  <a:lnTo>
                    <a:pt x="263" y="554"/>
                  </a:lnTo>
                  <a:lnTo>
                    <a:pt x="258" y="573"/>
                  </a:lnTo>
                  <a:lnTo>
                    <a:pt x="259" y="594"/>
                  </a:lnTo>
                  <a:lnTo>
                    <a:pt x="259" y="615"/>
                  </a:lnTo>
                  <a:lnTo>
                    <a:pt x="261" y="636"/>
                  </a:lnTo>
                  <a:lnTo>
                    <a:pt x="262" y="656"/>
                  </a:lnTo>
                  <a:lnTo>
                    <a:pt x="263" y="677"/>
                  </a:lnTo>
                  <a:lnTo>
                    <a:pt x="263" y="697"/>
                  </a:lnTo>
                  <a:lnTo>
                    <a:pt x="262" y="719"/>
                  </a:lnTo>
                  <a:lnTo>
                    <a:pt x="258" y="739"/>
                  </a:lnTo>
                  <a:lnTo>
                    <a:pt x="257" y="742"/>
                  </a:lnTo>
                  <a:lnTo>
                    <a:pt x="257" y="746"/>
                  </a:lnTo>
                  <a:lnTo>
                    <a:pt x="257" y="750"/>
                  </a:lnTo>
                  <a:lnTo>
                    <a:pt x="257" y="752"/>
                  </a:lnTo>
                  <a:lnTo>
                    <a:pt x="257" y="756"/>
                  </a:lnTo>
                  <a:lnTo>
                    <a:pt x="257" y="759"/>
                  </a:lnTo>
                  <a:lnTo>
                    <a:pt x="256" y="761"/>
                  </a:lnTo>
                  <a:lnTo>
                    <a:pt x="255" y="765"/>
                  </a:lnTo>
                  <a:lnTo>
                    <a:pt x="252" y="771"/>
                  </a:lnTo>
                  <a:lnTo>
                    <a:pt x="249" y="778"/>
                  </a:lnTo>
                  <a:lnTo>
                    <a:pt x="246" y="784"/>
                  </a:lnTo>
                  <a:lnTo>
                    <a:pt x="243" y="790"/>
                  </a:lnTo>
                  <a:lnTo>
                    <a:pt x="240" y="796"/>
                  </a:lnTo>
                  <a:lnTo>
                    <a:pt x="236" y="801"/>
                  </a:lnTo>
                  <a:lnTo>
                    <a:pt x="231" y="806"/>
                  </a:lnTo>
                  <a:lnTo>
                    <a:pt x="225" y="809"/>
                  </a:lnTo>
                  <a:lnTo>
                    <a:pt x="227" y="750"/>
                  </a:lnTo>
                  <a:lnTo>
                    <a:pt x="229" y="689"/>
                  </a:lnTo>
                  <a:lnTo>
                    <a:pt x="229" y="627"/>
                  </a:lnTo>
                  <a:lnTo>
                    <a:pt x="229" y="565"/>
                  </a:lnTo>
                  <a:lnTo>
                    <a:pt x="227" y="501"/>
                  </a:lnTo>
                  <a:lnTo>
                    <a:pt x="226" y="439"/>
                  </a:lnTo>
                  <a:lnTo>
                    <a:pt x="226" y="378"/>
                  </a:lnTo>
                  <a:lnTo>
                    <a:pt x="227" y="318"/>
                  </a:lnTo>
                  <a:lnTo>
                    <a:pt x="230" y="303"/>
                  </a:lnTo>
                  <a:lnTo>
                    <a:pt x="230" y="288"/>
                  </a:lnTo>
                  <a:lnTo>
                    <a:pt x="229" y="272"/>
                  </a:lnTo>
                  <a:lnTo>
                    <a:pt x="225" y="257"/>
                  </a:lnTo>
                  <a:lnTo>
                    <a:pt x="221" y="241"/>
                  </a:lnTo>
                  <a:lnTo>
                    <a:pt x="214" y="227"/>
                  </a:lnTo>
                  <a:lnTo>
                    <a:pt x="210" y="221"/>
                  </a:lnTo>
                  <a:lnTo>
                    <a:pt x="205" y="215"/>
                  </a:lnTo>
                  <a:lnTo>
                    <a:pt x="201" y="209"/>
                  </a:lnTo>
                  <a:lnTo>
                    <a:pt x="195" y="204"/>
                  </a:lnTo>
                  <a:lnTo>
                    <a:pt x="160" y="172"/>
                  </a:lnTo>
                  <a:lnTo>
                    <a:pt x="161" y="166"/>
                  </a:lnTo>
                  <a:lnTo>
                    <a:pt x="161" y="161"/>
                  </a:lnTo>
                  <a:lnTo>
                    <a:pt x="161" y="155"/>
                  </a:lnTo>
                  <a:lnTo>
                    <a:pt x="160" y="151"/>
                  </a:lnTo>
                  <a:lnTo>
                    <a:pt x="156" y="141"/>
                  </a:lnTo>
                  <a:lnTo>
                    <a:pt x="149" y="134"/>
                  </a:lnTo>
                  <a:lnTo>
                    <a:pt x="141" y="127"/>
                  </a:lnTo>
                  <a:lnTo>
                    <a:pt x="132" y="120"/>
                  </a:lnTo>
                  <a:lnTo>
                    <a:pt x="125" y="114"/>
                  </a:lnTo>
                  <a:lnTo>
                    <a:pt x="117" y="108"/>
                  </a:lnTo>
                  <a:lnTo>
                    <a:pt x="116" y="106"/>
                  </a:lnTo>
                  <a:lnTo>
                    <a:pt x="115" y="106"/>
                  </a:lnTo>
                  <a:lnTo>
                    <a:pt x="113" y="108"/>
                  </a:lnTo>
                  <a:lnTo>
                    <a:pt x="111" y="109"/>
                  </a:lnTo>
                  <a:lnTo>
                    <a:pt x="109" y="110"/>
                  </a:lnTo>
                  <a:lnTo>
                    <a:pt x="108" y="111"/>
                  </a:lnTo>
                  <a:lnTo>
                    <a:pt x="106" y="112"/>
                  </a:lnTo>
                  <a:lnTo>
                    <a:pt x="104" y="111"/>
                  </a:lnTo>
                  <a:lnTo>
                    <a:pt x="98" y="103"/>
                  </a:lnTo>
                  <a:lnTo>
                    <a:pt x="92" y="97"/>
                  </a:lnTo>
                  <a:lnTo>
                    <a:pt x="85" y="91"/>
                  </a:lnTo>
                  <a:lnTo>
                    <a:pt x="77" y="86"/>
                  </a:lnTo>
                  <a:lnTo>
                    <a:pt x="69" y="81"/>
                  </a:lnTo>
                  <a:lnTo>
                    <a:pt x="64" y="74"/>
                  </a:lnTo>
                  <a:lnTo>
                    <a:pt x="61" y="71"/>
                  </a:lnTo>
                  <a:lnTo>
                    <a:pt x="58" y="67"/>
                  </a:lnTo>
                  <a:lnTo>
                    <a:pt x="57" y="62"/>
                  </a:lnTo>
                  <a:lnTo>
                    <a:pt x="56" y="58"/>
                  </a:lnTo>
                  <a:lnTo>
                    <a:pt x="52" y="53"/>
                  </a:lnTo>
                  <a:lnTo>
                    <a:pt x="47" y="48"/>
                  </a:lnTo>
                  <a:lnTo>
                    <a:pt x="43" y="44"/>
                  </a:lnTo>
                  <a:lnTo>
                    <a:pt x="39" y="40"/>
                  </a:lnTo>
                  <a:lnTo>
                    <a:pt x="34" y="36"/>
                  </a:lnTo>
                  <a:lnTo>
                    <a:pt x="30" y="32"/>
                  </a:lnTo>
                  <a:lnTo>
                    <a:pt x="26" y="28"/>
                  </a:lnTo>
                  <a:lnTo>
                    <a:pt x="22" y="24"/>
                  </a:lnTo>
                  <a:lnTo>
                    <a:pt x="19" y="21"/>
                  </a:lnTo>
                  <a:lnTo>
                    <a:pt x="15" y="18"/>
                  </a:lnTo>
                  <a:lnTo>
                    <a:pt x="11" y="16"/>
                  </a:lnTo>
                  <a:lnTo>
                    <a:pt x="8" y="13"/>
                  </a:lnTo>
                  <a:lnTo>
                    <a:pt x="3" y="11"/>
                  </a:lnTo>
                  <a:lnTo>
                    <a:pt x="1" y="9"/>
                  </a:lnTo>
                  <a:lnTo>
                    <a:pt x="0" y="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29" y="1"/>
                  </a:lnTo>
                  <a:lnTo>
                    <a:pt x="36" y="5"/>
                  </a:lnTo>
                  <a:lnTo>
                    <a:pt x="45" y="9"/>
                  </a:lnTo>
                  <a:lnTo>
                    <a:pt x="53" y="13"/>
                  </a:lnTo>
                  <a:lnTo>
                    <a:pt x="60" y="19"/>
                  </a:lnTo>
                  <a:lnTo>
                    <a:pt x="67" y="25"/>
                  </a:lnTo>
                  <a:lnTo>
                    <a:pt x="82" y="38"/>
                  </a:lnTo>
                  <a:lnTo>
                    <a:pt x="95" y="52"/>
                  </a:lnTo>
                  <a:lnTo>
                    <a:pt x="103" y="59"/>
                  </a:lnTo>
                  <a:lnTo>
                    <a:pt x="110" y="65"/>
                  </a:lnTo>
                  <a:lnTo>
                    <a:pt x="118" y="71"/>
                  </a:lnTo>
                  <a:lnTo>
                    <a:pt x="127" y="75"/>
                  </a:lnTo>
                  <a:close/>
                </a:path>
              </a:pathLst>
            </a:custGeom>
            <a:solidFill>
              <a:srgbClr val="66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1" name="Freeform 102">
              <a:extLst>
                <a:ext uri="{FF2B5EF4-FFF2-40B4-BE49-F238E27FC236}">
                  <a16:creationId xmlns:a16="http://schemas.microsoft.com/office/drawing/2014/main" id="{47007836-212A-760D-90FC-0694A6C6B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3857"/>
              <a:ext cx="35" cy="14"/>
            </a:xfrm>
            <a:custGeom>
              <a:avLst/>
              <a:gdLst>
                <a:gd name="T0" fmla="*/ 0 w 204"/>
                <a:gd name="T1" fmla="*/ 0 h 82"/>
                <a:gd name="T2" fmla="*/ 0 w 204"/>
                <a:gd name="T3" fmla="*/ 0 h 82"/>
                <a:gd name="T4" fmla="*/ 0 w 204"/>
                <a:gd name="T5" fmla="*/ 0 h 82"/>
                <a:gd name="T6" fmla="*/ 0 w 204"/>
                <a:gd name="T7" fmla="*/ 0 h 82"/>
                <a:gd name="T8" fmla="*/ 0 w 204"/>
                <a:gd name="T9" fmla="*/ 0 h 82"/>
                <a:gd name="T10" fmla="*/ 0 w 204"/>
                <a:gd name="T11" fmla="*/ 0 h 82"/>
                <a:gd name="T12" fmla="*/ 0 w 204"/>
                <a:gd name="T13" fmla="*/ 0 h 82"/>
                <a:gd name="T14" fmla="*/ 0 w 204"/>
                <a:gd name="T15" fmla="*/ 0 h 82"/>
                <a:gd name="T16" fmla="*/ 0 w 204"/>
                <a:gd name="T17" fmla="*/ 0 h 82"/>
                <a:gd name="T18" fmla="*/ 0 w 204"/>
                <a:gd name="T19" fmla="*/ 0 h 82"/>
                <a:gd name="T20" fmla="*/ 0 w 204"/>
                <a:gd name="T21" fmla="*/ 0 h 82"/>
                <a:gd name="T22" fmla="*/ 0 w 204"/>
                <a:gd name="T23" fmla="*/ 0 h 82"/>
                <a:gd name="T24" fmla="*/ 0 w 204"/>
                <a:gd name="T25" fmla="*/ 0 h 82"/>
                <a:gd name="T26" fmla="*/ 0 w 204"/>
                <a:gd name="T27" fmla="*/ 0 h 82"/>
                <a:gd name="T28" fmla="*/ 0 w 204"/>
                <a:gd name="T29" fmla="*/ 0 h 82"/>
                <a:gd name="T30" fmla="*/ 0 w 204"/>
                <a:gd name="T31" fmla="*/ 0 h 82"/>
                <a:gd name="T32" fmla="*/ 0 w 204"/>
                <a:gd name="T33" fmla="*/ 0 h 82"/>
                <a:gd name="T34" fmla="*/ 0 w 204"/>
                <a:gd name="T35" fmla="*/ 0 h 82"/>
                <a:gd name="T36" fmla="*/ 0 w 204"/>
                <a:gd name="T37" fmla="*/ 0 h 82"/>
                <a:gd name="T38" fmla="*/ 0 w 204"/>
                <a:gd name="T39" fmla="*/ 0 h 82"/>
                <a:gd name="T40" fmla="*/ 0 w 204"/>
                <a:gd name="T41" fmla="*/ 0 h 82"/>
                <a:gd name="T42" fmla="*/ 0 w 204"/>
                <a:gd name="T43" fmla="*/ 0 h 82"/>
                <a:gd name="T44" fmla="*/ 0 w 204"/>
                <a:gd name="T45" fmla="*/ 0 h 82"/>
                <a:gd name="T46" fmla="*/ 0 w 204"/>
                <a:gd name="T47" fmla="*/ 0 h 82"/>
                <a:gd name="T48" fmla="*/ 0 w 204"/>
                <a:gd name="T49" fmla="*/ 0 h 82"/>
                <a:gd name="T50" fmla="*/ 0 w 204"/>
                <a:gd name="T51" fmla="*/ 0 h 82"/>
                <a:gd name="T52" fmla="*/ 0 w 204"/>
                <a:gd name="T53" fmla="*/ 0 h 82"/>
                <a:gd name="T54" fmla="*/ 0 w 204"/>
                <a:gd name="T55" fmla="*/ 0 h 82"/>
                <a:gd name="T56" fmla="*/ 0 w 204"/>
                <a:gd name="T57" fmla="*/ 0 h 82"/>
                <a:gd name="T58" fmla="*/ 0 w 204"/>
                <a:gd name="T59" fmla="*/ 0 h 82"/>
                <a:gd name="T60" fmla="*/ 0 w 204"/>
                <a:gd name="T61" fmla="*/ 0 h 82"/>
                <a:gd name="T62" fmla="*/ 0 w 204"/>
                <a:gd name="T63" fmla="*/ 0 h 82"/>
                <a:gd name="T64" fmla="*/ 0 w 204"/>
                <a:gd name="T65" fmla="*/ 0 h 82"/>
                <a:gd name="T66" fmla="*/ 0 w 204"/>
                <a:gd name="T67" fmla="*/ 0 h 82"/>
                <a:gd name="T68" fmla="*/ 0 w 204"/>
                <a:gd name="T69" fmla="*/ 0 h 82"/>
                <a:gd name="T70" fmla="*/ 0 w 204"/>
                <a:gd name="T71" fmla="*/ 0 h 82"/>
                <a:gd name="T72" fmla="*/ 0 w 204"/>
                <a:gd name="T73" fmla="*/ 0 h 82"/>
                <a:gd name="T74" fmla="*/ 0 w 204"/>
                <a:gd name="T75" fmla="*/ 0 h 82"/>
                <a:gd name="T76" fmla="*/ 0 w 204"/>
                <a:gd name="T77" fmla="*/ 0 h 82"/>
                <a:gd name="T78" fmla="*/ 0 w 204"/>
                <a:gd name="T79" fmla="*/ 0 h 82"/>
                <a:gd name="T80" fmla="*/ 0 w 204"/>
                <a:gd name="T81" fmla="*/ 0 h 82"/>
                <a:gd name="T82" fmla="*/ 0 w 204"/>
                <a:gd name="T83" fmla="*/ 0 h 82"/>
                <a:gd name="T84" fmla="*/ 0 w 204"/>
                <a:gd name="T85" fmla="*/ 0 h 82"/>
                <a:gd name="T86" fmla="*/ 0 w 204"/>
                <a:gd name="T87" fmla="*/ 0 h 82"/>
                <a:gd name="T88" fmla="*/ 0 w 204"/>
                <a:gd name="T89" fmla="*/ 0 h 82"/>
                <a:gd name="T90" fmla="*/ 0 w 204"/>
                <a:gd name="T91" fmla="*/ 0 h 82"/>
                <a:gd name="T92" fmla="*/ 0 w 204"/>
                <a:gd name="T93" fmla="*/ 0 h 82"/>
                <a:gd name="T94" fmla="*/ 0 w 204"/>
                <a:gd name="T95" fmla="*/ 0 h 82"/>
                <a:gd name="T96" fmla="*/ 0 w 204"/>
                <a:gd name="T97" fmla="*/ 0 h 82"/>
                <a:gd name="T98" fmla="*/ 0 w 204"/>
                <a:gd name="T99" fmla="*/ 0 h 82"/>
                <a:gd name="T100" fmla="*/ 0 w 204"/>
                <a:gd name="T101" fmla="*/ 0 h 82"/>
                <a:gd name="T102" fmla="*/ 0 w 204"/>
                <a:gd name="T103" fmla="*/ 0 h 82"/>
                <a:gd name="T104" fmla="*/ 0 w 204"/>
                <a:gd name="T105" fmla="*/ 0 h 82"/>
                <a:gd name="T106" fmla="*/ 0 w 204"/>
                <a:gd name="T107" fmla="*/ 0 h 82"/>
                <a:gd name="T108" fmla="*/ 0 w 204"/>
                <a:gd name="T109" fmla="*/ 0 h 82"/>
                <a:gd name="T110" fmla="*/ 0 w 204"/>
                <a:gd name="T111" fmla="*/ 0 h 82"/>
                <a:gd name="T112" fmla="*/ 0 w 204"/>
                <a:gd name="T113" fmla="*/ 0 h 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4"/>
                <a:gd name="T172" fmla="*/ 0 h 82"/>
                <a:gd name="T173" fmla="*/ 204 w 204"/>
                <a:gd name="T174" fmla="*/ 82 h 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4" h="82">
                  <a:moveTo>
                    <a:pt x="162" y="34"/>
                  </a:moveTo>
                  <a:lnTo>
                    <a:pt x="167" y="37"/>
                  </a:lnTo>
                  <a:lnTo>
                    <a:pt x="171" y="41"/>
                  </a:lnTo>
                  <a:lnTo>
                    <a:pt x="174" y="45"/>
                  </a:lnTo>
                  <a:lnTo>
                    <a:pt x="178" y="50"/>
                  </a:lnTo>
                  <a:lnTo>
                    <a:pt x="182" y="53"/>
                  </a:lnTo>
                  <a:lnTo>
                    <a:pt x="185" y="57"/>
                  </a:lnTo>
                  <a:lnTo>
                    <a:pt x="190" y="59"/>
                  </a:lnTo>
                  <a:lnTo>
                    <a:pt x="195" y="60"/>
                  </a:lnTo>
                  <a:lnTo>
                    <a:pt x="196" y="62"/>
                  </a:lnTo>
                  <a:lnTo>
                    <a:pt x="198" y="63"/>
                  </a:lnTo>
                  <a:lnTo>
                    <a:pt x="199" y="64"/>
                  </a:lnTo>
                  <a:lnTo>
                    <a:pt x="200" y="65"/>
                  </a:lnTo>
                  <a:lnTo>
                    <a:pt x="201" y="66"/>
                  </a:lnTo>
                  <a:lnTo>
                    <a:pt x="202" y="66"/>
                  </a:lnTo>
                  <a:lnTo>
                    <a:pt x="203" y="68"/>
                  </a:lnTo>
                  <a:lnTo>
                    <a:pt x="204" y="68"/>
                  </a:lnTo>
                  <a:lnTo>
                    <a:pt x="204" y="71"/>
                  </a:lnTo>
                  <a:lnTo>
                    <a:pt x="191" y="72"/>
                  </a:lnTo>
                  <a:lnTo>
                    <a:pt x="178" y="71"/>
                  </a:lnTo>
                  <a:lnTo>
                    <a:pt x="166" y="72"/>
                  </a:lnTo>
                  <a:lnTo>
                    <a:pt x="152" y="72"/>
                  </a:lnTo>
                  <a:lnTo>
                    <a:pt x="139" y="74"/>
                  </a:lnTo>
                  <a:lnTo>
                    <a:pt x="127" y="75"/>
                  </a:lnTo>
                  <a:lnTo>
                    <a:pt x="115" y="77"/>
                  </a:lnTo>
                  <a:lnTo>
                    <a:pt x="102" y="82"/>
                  </a:lnTo>
                  <a:lnTo>
                    <a:pt x="97" y="81"/>
                  </a:lnTo>
                  <a:lnTo>
                    <a:pt x="94" y="81"/>
                  </a:lnTo>
                  <a:lnTo>
                    <a:pt x="89" y="78"/>
                  </a:lnTo>
                  <a:lnTo>
                    <a:pt x="86" y="77"/>
                  </a:lnTo>
                  <a:lnTo>
                    <a:pt x="79" y="71"/>
                  </a:lnTo>
                  <a:lnTo>
                    <a:pt x="74" y="64"/>
                  </a:lnTo>
                  <a:lnTo>
                    <a:pt x="67" y="58"/>
                  </a:lnTo>
                  <a:lnTo>
                    <a:pt x="62" y="52"/>
                  </a:lnTo>
                  <a:lnTo>
                    <a:pt x="57" y="49"/>
                  </a:lnTo>
                  <a:lnTo>
                    <a:pt x="54" y="47"/>
                  </a:lnTo>
                  <a:lnTo>
                    <a:pt x="50" y="46"/>
                  </a:lnTo>
                  <a:lnTo>
                    <a:pt x="45" y="45"/>
                  </a:lnTo>
                  <a:lnTo>
                    <a:pt x="40" y="40"/>
                  </a:lnTo>
                  <a:lnTo>
                    <a:pt x="34" y="35"/>
                  </a:lnTo>
                  <a:lnTo>
                    <a:pt x="28" y="29"/>
                  </a:lnTo>
                  <a:lnTo>
                    <a:pt x="22" y="25"/>
                  </a:lnTo>
                  <a:lnTo>
                    <a:pt x="16" y="19"/>
                  </a:lnTo>
                  <a:lnTo>
                    <a:pt x="11" y="14"/>
                  </a:lnTo>
                  <a:lnTo>
                    <a:pt x="5" y="8"/>
                  </a:lnTo>
                  <a:lnTo>
                    <a:pt x="0" y="1"/>
                  </a:lnTo>
                  <a:lnTo>
                    <a:pt x="1" y="0"/>
                  </a:lnTo>
                  <a:lnTo>
                    <a:pt x="22" y="1"/>
                  </a:lnTo>
                  <a:lnTo>
                    <a:pt x="44" y="2"/>
                  </a:lnTo>
                  <a:lnTo>
                    <a:pt x="65" y="4"/>
                  </a:lnTo>
                  <a:lnTo>
                    <a:pt x="86" y="6"/>
                  </a:lnTo>
                  <a:lnTo>
                    <a:pt x="106" y="9"/>
                  </a:lnTo>
                  <a:lnTo>
                    <a:pt x="126" y="15"/>
                  </a:lnTo>
                  <a:lnTo>
                    <a:pt x="136" y="19"/>
                  </a:lnTo>
                  <a:lnTo>
                    <a:pt x="145" y="22"/>
                  </a:lnTo>
                  <a:lnTo>
                    <a:pt x="153" y="28"/>
                  </a:lnTo>
                  <a:lnTo>
                    <a:pt x="162" y="34"/>
                  </a:lnTo>
                  <a:close/>
                </a:path>
              </a:pathLst>
            </a:custGeom>
            <a:solidFill>
              <a:srgbClr val="82B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2" name="Freeform 103">
              <a:extLst>
                <a:ext uri="{FF2B5EF4-FFF2-40B4-BE49-F238E27FC236}">
                  <a16:creationId xmlns:a16="http://schemas.microsoft.com/office/drawing/2014/main" id="{4B333BD9-14FD-4332-B39D-5283C40AB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" y="3858"/>
              <a:ext cx="48" cy="134"/>
            </a:xfrm>
            <a:custGeom>
              <a:avLst/>
              <a:gdLst>
                <a:gd name="T0" fmla="*/ 0 w 288"/>
                <a:gd name="T1" fmla="*/ 0 h 804"/>
                <a:gd name="T2" fmla="*/ 0 w 288"/>
                <a:gd name="T3" fmla="*/ 0 h 804"/>
                <a:gd name="T4" fmla="*/ 0 w 288"/>
                <a:gd name="T5" fmla="*/ 0 h 804"/>
                <a:gd name="T6" fmla="*/ 0 w 288"/>
                <a:gd name="T7" fmla="*/ 0 h 804"/>
                <a:gd name="T8" fmla="*/ 0 w 288"/>
                <a:gd name="T9" fmla="*/ 0 h 804"/>
                <a:gd name="T10" fmla="*/ 0 w 288"/>
                <a:gd name="T11" fmla="*/ 0 h 804"/>
                <a:gd name="T12" fmla="*/ 0 w 288"/>
                <a:gd name="T13" fmla="*/ 0 h 804"/>
                <a:gd name="T14" fmla="*/ 0 w 288"/>
                <a:gd name="T15" fmla="*/ 0 h 804"/>
                <a:gd name="T16" fmla="*/ 0 w 288"/>
                <a:gd name="T17" fmla="*/ 0 h 804"/>
                <a:gd name="T18" fmla="*/ 0 w 288"/>
                <a:gd name="T19" fmla="*/ 0 h 804"/>
                <a:gd name="T20" fmla="*/ 0 w 288"/>
                <a:gd name="T21" fmla="*/ 0 h 804"/>
                <a:gd name="T22" fmla="*/ 0 w 288"/>
                <a:gd name="T23" fmla="*/ 0 h 804"/>
                <a:gd name="T24" fmla="*/ 0 w 288"/>
                <a:gd name="T25" fmla="*/ 0 h 804"/>
                <a:gd name="T26" fmla="*/ 0 w 288"/>
                <a:gd name="T27" fmla="*/ 0 h 804"/>
                <a:gd name="T28" fmla="*/ 0 w 288"/>
                <a:gd name="T29" fmla="*/ 0 h 804"/>
                <a:gd name="T30" fmla="*/ 0 w 288"/>
                <a:gd name="T31" fmla="*/ 0 h 804"/>
                <a:gd name="T32" fmla="*/ 0 w 288"/>
                <a:gd name="T33" fmla="*/ 0 h 804"/>
                <a:gd name="T34" fmla="*/ 0 w 288"/>
                <a:gd name="T35" fmla="*/ 0 h 804"/>
                <a:gd name="T36" fmla="*/ 0 w 288"/>
                <a:gd name="T37" fmla="*/ 0 h 804"/>
                <a:gd name="T38" fmla="*/ 0 w 288"/>
                <a:gd name="T39" fmla="*/ 0 h 804"/>
                <a:gd name="T40" fmla="*/ 0 w 288"/>
                <a:gd name="T41" fmla="*/ 0 h 804"/>
                <a:gd name="T42" fmla="*/ 0 w 288"/>
                <a:gd name="T43" fmla="*/ 0 h 804"/>
                <a:gd name="T44" fmla="*/ 0 w 288"/>
                <a:gd name="T45" fmla="*/ 0 h 804"/>
                <a:gd name="T46" fmla="*/ 0 w 288"/>
                <a:gd name="T47" fmla="*/ 0 h 804"/>
                <a:gd name="T48" fmla="*/ 0 w 288"/>
                <a:gd name="T49" fmla="*/ 0 h 804"/>
                <a:gd name="T50" fmla="*/ 0 w 288"/>
                <a:gd name="T51" fmla="*/ 0 h 804"/>
                <a:gd name="T52" fmla="*/ 0 w 288"/>
                <a:gd name="T53" fmla="*/ 0 h 804"/>
                <a:gd name="T54" fmla="*/ 0 w 288"/>
                <a:gd name="T55" fmla="*/ 0 h 804"/>
                <a:gd name="T56" fmla="*/ 0 w 288"/>
                <a:gd name="T57" fmla="*/ 0 h 804"/>
                <a:gd name="T58" fmla="*/ 0 w 288"/>
                <a:gd name="T59" fmla="*/ 0 h 804"/>
                <a:gd name="T60" fmla="*/ 0 w 288"/>
                <a:gd name="T61" fmla="*/ 0 h 804"/>
                <a:gd name="T62" fmla="*/ 0 w 288"/>
                <a:gd name="T63" fmla="*/ 0 h 804"/>
                <a:gd name="T64" fmla="*/ 0 w 288"/>
                <a:gd name="T65" fmla="*/ 0 h 804"/>
                <a:gd name="T66" fmla="*/ 0 w 288"/>
                <a:gd name="T67" fmla="*/ 0 h 804"/>
                <a:gd name="T68" fmla="*/ 0 w 288"/>
                <a:gd name="T69" fmla="*/ 0 h 804"/>
                <a:gd name="T70" fmla="*/ 0 w 288"/>
                <a:gd name="T71" fmla="*/ 0 h 804"/>
                <a:gd name="T72" fmla="*/ 0 w 288"/>
                <a:gd name="T73" fmla="*/ 0 h 804"/>
                <a:gd name="T74" fmla="*/ 0 w 288"/>
                <a:gd name="T75" fmla="*/ 0 h 804"/>
                <a:gd name="T76" fmla="*/ 0 w 288"/>
                <a:gd name="T77" fmla="*/ 0 h 804"/>
                <a:gd name="T78" fmla="*/ 0 w 288"/>
                <a:gd name="T79" fmla="*/ 0 h 804"/>
                <a:gd name="T80" fmla="*/ 0 w 288"/>
                <a:gd name="T81" fmla="*/ 0 h 804"/>
                <a:gd name="T82" fmla="*/ 0 w 288"/>
                <a:gd name="T83" fmla="*/ 0 h 804"/>
                <a:gd name="T84" fmla="*/ 0 w 288"/>
                <a:gd name="T85" fmla="*/ 0 h 804"/>
                <a:gd name="T86" fmla="*/ 0 w 288"/>
                <a:gd name="T87" fmla="*/ 0 h 804"/>
                <a:gd name="T88" fmla="*/ 0 w 288"/>
                <a:gd name="T89" fmla="*/ 0 h 804"/>
                <a:gd name="T90" fmla="*/ 0 w 288"/>
                <a:gd name="T91" fmla="*/ 0 h 804"/>
                <a:gd name="T92" fmla="*/ 0 w 288"/>
                <a:gd name="T93" fmla="*/ 0 h 8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88"/>
                <a:gd name="T142" fmla="*/ 0 h 804"/>
                <a:gd name="T143" fmla="*/ 288 w 288"/>
                <a:gd name="T144" fmla="*/ 804 h 80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88" h="804">
                  <a:moveTo>
                    <a:pt x="113" y="39"/>
                  </a:moveTo>
                  <a:lnTo>
                    <a:pt x="110" y="43"/>
                  </a:lnTo>
                  <a:lnTo>
                    <a:pt x="109" y="47"/>
                  </a:lnTo>
                  <a:lnTo>
                    <a:pt x="107" y="52"/>
                  </a:lnTo>
                  <a:lnTo>
                    <a:pt x="106" y="57"/>
                  </a:lnTo>
                  <a:lnTo>
                    <a:pt x="106" y="62"/>
                  </a:lnTo>
                  <a:lnTo>
                    <a:pt x="106" y="66"/>
                  </a:lnTo>
                  <a:lnTo>
                    <a:pt x="107" y="71"/>
                  </a:lnTo>
                  <a:lnTo>
                    <a:pt x="108" y="76"/>
                  </a:lnTo>
                  <a:lnTo>
                    <a:pt x="113" y="82"/>
                  </a:lnTo>
                  <a:lnTo>
                    <a:pt x="118" y="90"/>
                  </a:lnTo>
                  <a:lnTo>
                    <a:pt x="125" y="97"/>
                  </a:lnTo>
                  <a:lnTo>
                    <a:pt x="131" y="105"/>
                  </a:lnTo>
                  <a:lnTo>
                    <a:pt x="138" y="111"/>
                  </a:lnTo>
                  <a:lnTo>
                    <a:pt x="146" y="117"/>
                  </a:lnTo>
                  <a:lnTo>
                    <a:pt x="154" y="120"/>
                  </a:lnTo>
                  <a:lnTo>
                    <a:pt x="162" y="121"/>
                  </a:lnTo>
                  <a:lnTo>
                    <a:pt x="166" y="118"/>
                  </a:lnTo>
                  <a:lnTo>
                    <a:pt x="169" y="117"/>
                  </a:lnTo>
                  <a:lnTo>
                    <a:pt x="172" y="118"/>
                  </a:lnTo>
                  <a:lnTo>
                    <a:pt x="175" y="120"/>
                  </a:lnTo>
                  <a:lnTo>
                    <a:pt x="177" y="124"/>
                  </a:lnTo>
                  <a:lnTo>
                    <a:pt x="180" y="127"/>
                  </a:lnTo>
                  <a:lnTo>
                    <a:pt x="182" y="130"/>
                  </a:lnTo>
                  <a:lnTo>
                    <a:pt x="183" y="132"/>
                  </a:lnTo>
                  <a:lnTo>
                    <a:pt x="182" y="138"/>
                  </a:lnTo>
                  <a:lnTo>
                    <a:pt x="182" y="143"/>
                  </a:lnTo>
                  <a:lnTo>
                    <a:pt x="183" y="148"/>
                  </a:lnTo>
                  <a:lnTo>
                    <a:pt x="184" y="151"/>
                  </a:lnTo>
                  <a:lnTo>
                    <a:pt x="189" y="158"/>
                  </a:lnTo>
                  <a:lnTo>
                    <a:pt x="195" y="163"/>
                  </a:lnTo>
                  <a:lnTo>
                    <a:pt x="202" y="169"/>
                  </a:lnTo>
                  <a:lnTo>
                    <a:pt x="210" y="174"/>
                  </a:lnTo>
                  <a:lnTo>
                    <a:pt x="215" y="180"/>
                  </a:lnTo>
                  <a:lnTo>
                    <a:pt x="221" y="186"/>
                  </a:lnTo>
                  <a:lnTo>
                    <a:pt x="232" y="198"/>
                  </a:lnTo>
                  <a:lnTo>
                    <a:pt x="243" y="210"/>
                  </a:lnTo>
                  <a:lnTo>
                    <a:pt x="253" y="224"/>
                  </a:lnTo>
                  <a:lnTo>
                    <a:pt x="261" y="238"/>
                  </a:lnTo>
                  <a:lnTo>
                    <a:pt x="264" y="247"/>
                  </a:lnTo>
                  <a:lnTo>
                    <a:pt x="266" y="255"/>
                  </a:lnTo>
                  <a:lnTo>
                    <a:pt x="269" y="263"/>
                  </a:lnTo>
                  <a:lnTo>
                    <a:pt x="271" y="272"/>
                  </a:lnTo>
                  <a:lnTo>
                    <a:pt x="272" y="280"/>
                  </a:lnTo>
                  <a:lnTo>
                    <a:pt x="273" y="290"/>
                  </a:lnTo>
                  <a:lnTo>
                    <a:pt x="273" y="299"/>
                  </a:lnTo>
                  <a:lnTo>
                    <a:pt x="272" y="309"/>
                  </a:lnTo>
                  <a:lnTo>
                    <a:pt x="272" y="315"/>
                  </a:lnTo>
                  <a:lnTo>
                    <a:pt x="272" y="322"/>
                  </a:lnTo>
                  <a:lnTo>
                    <a:pt x="273" y="328"/>
                  </a:lnTo>
                  <a:lnTo>
                    <a:pt x="274" y="335"/>
                  </a:lnTo>
                  <a:lnTo>
                    <a:pt x="275" y="342"/>
                  </a:lnTo>
                  <a:lnTo>
                    <a:pt x="276" y="348"/>
                  </a:lnTo>
                  <a:lnTo>
                    <a:pt x="276" y="354"/>
                  </a:lnTo>
                  <a:lnTo>
                    <a:pt x="276" y="360"/>
                  </a:lnTo>
                  <a:lnTo>
                    <a:pt x="278" y="404"/>
                  </a:lnTo>
                  <a:lnTo>
                    <a:pt x="282" y="447"/>
                  </a:lnTo>
                  <a:lnTo>
                    <a:pt x="284" y="490"/>
                  </a:lnTo>
                  <a:lnTo>
                    <a:pt x="286" y="533"/>
                  </a:lnTo>
                  <a:lnTo>
                    <a:pt x="288" y="576"/>
                  </a:lnTo>
                  <a:lnTo>
                    <a:pt x="288" y="619"/>
                  </a:lnTo>
                  <a:lnTo>
                    <a:pt x="286" y="662"/>
                  </a:lnTo>
                  <a:lnTo>
                    <a:pt x="283" y="705"/>
                  </a:lnTo>
                  <a:lnTo>
                    <a:pt x="285" y="718"/>
                  </a:lnTo>
                  <a:lnTo>
                    <a:pt x="286" y="730"/>
                  </a:lnTo>
                  <a:lnTo>
                    <a:pt x="286" y="743"/>
                  </a:lnTo>
                  <a:lnTo>
                    <a:pt x="287" y="755"/>
                  </a:lnTo>
                  <a:lnTo>
                    <a:pt x="286" y="767"/>
                  </a:lnTo>
                  <a:lnTo>
                    <a:pt x="286" y="779"/>
                  </a:lnTo>
                  <a:lnTo>
                    <a:pt x="285" y="791"/>
                  </a:lnTo>
                  <a:lnTo>
                    <a:pt x="283" y="804"/>
                  </a:lnTo>
                  <a:lnTo>
                    <a:pt x="277" y="801"/>
                  </a:lnTo>
                  <a:lnTo>
                    <a:pt x="272" y="799"/>
                  </a:lnTo>
                  <a:lnTo>
                    <a:pt x="267" y="795"/>
                  </a:lnTo>
                  <a:lnTo>
                    <a:pt x="264" y="791"/>
                  </a:lnTo>
                  <a:lnTo>
                    <a:pt x="261" y="786"/>
                  </a:lnTo>
                  <a:lnTo>
                    <a:pt x="258" y="781"/>
                  </a:lnTo>
                  <a:lnTo>
                    <a:pt x="256" y="775"/>
                  </a:lnTo>
                  <a:lnTo>
                    <a:pt x="254" y="769"/>
                  </a:lnTo>
                  <a:lnTo>
                    <a:pt x="252" y="757"/>
                  </a:lnTo>
                  <a:lnTo>
                    <a:pt x="250" y="744"/>
                  </a:lnTo>
                  <a:lnTo>
                    <a:pt x="248" y="732"/>
                  </a:lnTo>
                  <a:lnTo>
                    <a:pt x="247" y="720"/>
                  </a:lnTo>
                  <a:lnTo>
                    <a:pt x="245" y="668"/>
                  </a:lnTo>
                  <a:lnTo>
                    <a:pt x="243" y="615"/>
                  </a:lnTo>
                  <a:lnTo>
                    <a:pt x="242" y="562"/>
                  </a:lnTo>
                  <a:lnTo>
                    <a:pt x="240" y="508"/>
                  </a:lnTo>
                  <a:lnTo>
                    <a:pt x="239" y="455"/>
                  </a:lnTo>
                  <a:lnTo>
                    <a:pt x="237" y="403"/>
                  </a:lnTo>
                  <a:lnTo>
                    <a:pt x="236" y="352"/>
                  </a:lnTo>
                  <a:lnTo>
                    <a:pt x="235" y="303"/>
                  </a:lnTo>
                  <a:lnTo>
                    <a:pt x="231" y="295"/>
                  </a:lnTo>
                  <a:lnTo>
                    <a:pt x="229" y="288"/>
                  </a:lnTo>
                  <a:lnTo>
                    <a:pt x="228" y="280"/>
                  </a:lnTo>
                  <a:lnTo>
                    <a:pt x="228" y="273"/>
                  </a:lnTo>
                  <a:lnTo>
                    <a:pt x="226" y="266"/>
                  </a:lnTo>
                  <a:lnTo>
                    <a:pt x="225" y="258"/>
                  </a:lnTo>
                  <a:lnTo>
                    <a:pt x="224" y="255"/>
                  </a:lnTo>
                  <a:lnTo>
                    <a:pt x="222" y="253"/>
                  </a:lnTo>
                  <a:lnTo>
                    <a:pt x="220" y="250"/>
                  </a:lnTo>
                  <a:lnTo>
                    <a:pt x="218" y="248"/>
                  </a:lnTo>
                  <a:lnTo>
                    <a:pt x="214" y="238"/>
                  </a:lnTo>
                  <a:lnTo>
                    <a:pt x="210" y="230"/>
                  </a:lnTo>
                  <a:lnTo>
                    <a:pt x="203" y="223"/>
                  </a:lnTo>
                  <a:lnTo>
                    <a:pt x="198" y="216"/>
                  </a:lnTo>
                  <a:lnTo>
                    <a:pt x="191" y="208"/>
                  </a:lnTo>
                  <a:lnTo>
                    <a:pt x="186" y="201"/>
                  </a:lnTo>
                  <a:lnTo>
                    <a:pt x="181" y="194"/>
                  </a:lnTo>
                  <a:lnTo>
                    <a:pt x="179" y="185"/>
                  </a:lnTo>
                  <a:lnTo>
                    <a:pt x="163" y="169"/>
                  </a:lnTo>
                  <a:lnTo>
                    <a:pt x="148" y="153"/>
                  </a:lnTo>
                  <a:lnTo>
                    <a:pt x="134" y="138"/>
                  </a:lnTo>
                  <a:lnTo>
                    <a:pt x="120" y="122"/>
                  </a:lnTo>
                  <a:lnTo>
                    <a:pt x="106" y="106"/>
                  </a:lnTo>
                  <a:lnTo>
                    <a:pt x="93" y="90"/>
                  </a:lnTo>
                  <a:lnTo>
                    <a:pt x="80" y="74"/>
                  </a:lnTo>
                  <a:lnTo>
                    <a:pt x="67" y="56"/>
                  </a:lnTo>
                  <a:lnTo>
                    <a:pt x="60" y="48"/>
                  </a:lnTo>
                  <a:lnTo>
                    <a:pt x="51" y="41"/>
                  </a:lnTo>
                  <a:lnTo>
                    <a:pt x="42" y="35"/>
                  </a:lnTo>
                  <a:lnTo>
                    <a:pt x="33" y="29"/>
                  </a:lnTo>
                  <a:lnTo>
                    <a:pt x="23" y="23"/>
                  </a:lnTo>
                  <a:lnTo>
                    <a:pt x="15" y="17"/>
                  </a:lnTo>
                  <a:lnTo>
                    <a:pt x="7" y="9"/>
                  </a:lnTo>
                  <a:lnTo>
                    <a:pt x="0" y="1"/>
                  </a:lnTo>
                  <a:lnTo>
                    <a:pt x="7" y="2"/>
                  </a:lnTo>
                  <a:lnTo>
                    <a:pt x="14" y="2"/>
                  </a:lnTo>
                  <a:lnTo>
                    <a:pt x="22" y="1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61" y="1"/>
                  </a:lnTo>
                  <a:lnTo>
                    <a:pt x="67" y="4"/>
                  </a:lnTo>
                  <a:lnTo>
                    <a:pt x="74" y="8"/>
                  </a:lnTo>
                  <a:lnTo>
                    <a:pt x="81" y="13"/>
                  </a:lnTo>
                  <a:lnTo>
                    <a:pt x="87" y="17"/>
                  </a:lnTo>
                  <a:lnTo>
                    <a:pt x="94" y="23"/>
                  </a:lnTo>
                  <a:lnTo>
                    <a:pt x="101" y="28"/>
                  </a:lnTo>
                  <a:lnTo>
                    <a:pt x="107" y="34"/>
                  </a:lnTo>
                  <a:lnTo>
                    <a:pt x="113" y="39"/>
                  </a:lnTo>
                  <a:close/>
                </a:path>
              </a:pathLst>
            </a:custGeom>
            <a:solidFill>
              <a:srgbClr val="66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3" name="Freeform 104">
              <a:extLst>
                <a:ext uri="{FF2B5EF4-FFF2-40B4-BE49-F238E27FC236}">
                  <a16:creationId xmlns:a16="http://schemas.microsoft.com/office/drawing/2014/main" id="{B2151134-2FBB-AB72-0E70-72D43D80A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8" y="3858"/>
              <a:ext cx="154" cy="40"/>
            </a:xfrm>
            <a:custGeom>
              <a:avLst/>
              <a:gdLst>
                <a:gd name="T0" fmla="*/ 0 w 924"/>
                <a:gd name="T1" fmla="*/ 0 h 241"/>
                <a:gd name="T2" fmla="*/ 0 w 924"/>
                <a:gd name="T3" fmla="*/ 0 h 241"/>
                <a:gd name="T4" fmla="*/ 0 w 924"/>
                <a:gd name="T5" fmla="*/ 0 h 241"/>
                <a:gd name="T6" fmla="*/ 0 w 924"/>
                <a:gd name="T7" fmla="*/ 0 h 241"/>
                <a:gd name="T8" fmla="*/ 0 w 924"/>
                <a:gd name="T9" fmla="*/ 0 h 241"/>
                <a:gd name="T10" fmla="*/ 0 w 924"/>
                <a:gd name="T11" fmla="*/ 0 h 241"/>
                <a:gd name="T12" fmla="*/ 0 w 924"/>
                <a:gd name="T13" fmla="*/ 0 h 241"/>
                <a:gd name="T14" fmla="*/ 0 w 924"/>
                <a:gd name="T15" fmla="*/ 0 h 241"/>
                <a:gd name="T16" fmla="*/ 0 w 924"/>
                <a:gd name="T17" fmla="*/ 0 h 241"/>
                <a:gd name="T18" fmla="*/ 0 w 924"/>
                <a:gd name="T19" fmla="*/ 0 h 241"/>
                <a:gd name="T20" fmla="*/ 0 w 924"/>
                <a:gd name="T21" fmla="*/ 0 h 241"/>
                <a:gd name="T22" fmla="*/ 0 w 924"/>
                <a:gd name="T23" fmla="*/ 0 h 241"/>
                <a:gd name="T24" fmla="*/ 0 w 924"/>
                <a:gd name="T25" fmla="*/ 0 h 241"/>
                <a:gd name="T26" fmla="*/ 0 w 924"/>
                <a:gd name="T27" fmla="*/ 0 h 241"/>
                <a:gd name="T28" fmla="*/ 0 w 924"/>
                <a:gd name="T29" fmla="*/ 0 h 241"/>
                <a:gd name="T30" fmla="*/ 0 w 924"/>
                <a:gd name="T31" fmla="*/ 0 h 241"/>
                <a:gd name="T32" fmla="*/ 0 w 924"/>
                <a:gd name="T33" fmla="*/ 0 h 241"/>
                <a:gd name="T34" fmla="*/ 0 w 924"/>
                <a:gd name="T35" fmla="*/ 0 h 241"/>
                <a:gd name="T36" fmla="*/ 0 w 924"/>
                <a:gd name="T37" fmla="*/ 0 h 241"/>
                <a:gd name="T38" fmla="*/ 0 w 924"/>
                <a:gd name="T39" fmla="*/ 0 h 241"/>
                <a:gd name="T40" fmla="*/ 0 w 924"/>
                <a:gd name="T41" fmla="*/ 0 h 241"/>
                <a:gd name="T42" fmla="*/ 0 w 924"/>
                <a:gd name="T43" fmla="*/ 0 h 241"/>
                <a:gd name="T44" fmla="*/ 0 w 924"/>
                <a:gd name="T45" fmla="*/ 0 h 241"/>
                <a:gd name="T46" fmla="*/ 0 w 924"/>
                <a:gd name="T47" fmla="*/ 0 h 241"/>
                <a:gd name="T48" fmla="*/ 0 w 924"/>
                <a:gd name="T49" fmla="*/ 0 h 241"/>
                <a:gd name="T50" fmla="*/ 0 w 924"/>
                <a:gd name="T51" fmla="*/ 0 h 241"/>
                <a:gd name="T52" fmla="*/ 0 w 924"/>
                <a:gd name="T53" fmla="*/ 0 h 241"/>
                <a:gd name="T54" fmla="*/ 0 w 924"/>
                <a:gd name="T55" fmla="*/ 0 h 241"/>
                <a:gd name="T56" fmla="*/ 0 w 924"/>
                <a:gd name="T57" fmla="*/ 0 h 241"/>
                <a:gd name="T58" fmla="*/ 0 w 924"/>
                <a:gd name="T59" fmla="*/ 0 h 241"/>
                <a:gd name="T60" fmla="*/ 0 w 924"/>
                <a:gd name="T61" fmla="*/ 0 h 241"/>
                <a:gd name="T62" fmla="*/ 0 w 924"/>
                <a:gd name="T63" fmla="*/ 0 h 241"/>
                <a:gd name="T64" fmla="*/ 0 w 924"/>
                <a:gd name="T65" fmla="*/ 0 h 241"/>
                <a:gd name="T66" fmla="*/ 0 w 924"/>
                <a:gd name="T67" fmla="*/ 0 h 241"/>
                <a:gd name="T68" fmla="*/ 0 w 924"/>
                <a:gd name="T69" fmla="*/ 0 h 241"/>
                <a:gd name="T70" fmla="*/ 0 w 924"/>
                <a:gd name="T71" fmla="*/ 0 h 241"/>
                <a:gd name="T72" fmla="*/ 0 w 924"/>
                <a:gd name="T73" fmla="*/ 0 h 241"/>
                <a:gd name="T74" fmla="*/ 0 w 924"/>
                <a:gd name="T75" fmla="*/ 0 h 241"/>
                <a:gd name="T76" fmla="*/ 0 w 924"/>
                <a:gd name="T77" fmla="*/ 0 h 241"/>
                <a:gd name="T78" fmla="*/ 0 w 924"/>
                <a:gd name="T79" fmla="*/ 0 h 241"/>
                <a:gd name="T80" fmla="*/ 0 w 924"/>
                <a:gd name="T81" fmla="*/ 0 h 241"/>
                <a:gd name="T82" fmla="*/ 0 w 924"/>
                <a:gd name="T83" fmla="*/ 0 h 241"/>
                <a:gd name="T84" fmla="*/ 0 w 924"/>
                <a:gd name="T85" fmla="*/ 0 h 241"/>
                <a:gd name="T86" fmla="*/ 0 w 924"/>
                <a:gd name="T87" fmla="*/ 0 h 241"/>
                <a:gd name="T88" fmla="*/ 0 w 924"/>
                <a:gd name="T89" fmla="*/ 0 h 241"/>
                <a:gd name="T90" fmla="*/ 0 w 924"/>
                <a:gd name="T91" fmla="*/ 0 h 241"/>
                <a:gd name="T92" fmla="*/ 0 w 924"/>
                <a:gd name="T93" fmla="*/ 0 h 241"/>
                <a:gd name="T94" fmla="*/ 0 w 924"/>
                <a:gd name="T95" fmla="*/ 0 h 241"/>
                <a:gd name="T96" fmla="*/ 0 w 924"/>
                <a:gd name="T97" fmla="*/ 0 h 241"/>
                <a:gd name="T98" fmla="*/ 0 w 924"/>
                <a:gd name="T99" fmla="*/ 0 h 241"/>
                <a:gd name="T100" fmla="*/ 0 w 924"/>
                <a:gd name="T101" fmla="*/ 0 h 241"/>
                <a:gd name="T102" fmla="*/ 0 w 924"/>
                <a:gd name="T103" fmla="*/ 0 h 241"/>
                <a:gd name="T104" fmla="*/ 0 w 924"/>
                <a:gd name="T105" fmla="*/ 0 h 241"/>
                <a:gd name="T106" fmla="*/ 0 w 924"/>
                <a:gd name="T107" fmla="*/ 0 h 241"/>
                <a:gd name="T108" fmla="*/ 0 w 924"/>
                <a:gd name="T109" fmla="*/ 0 h 241"/>
                <a:gd name="T110" fmla="*/ 0 w 924"/>
                <a:gd name="T111" fmla="*/ 0 h 241"/>
                <a:gd name="T112" fmla="*/ 0 w 924"/>
                <a:gd name="T113" fmla="*/ 0 h 241"/>
                <a:gd name="T114" fmla="*/ 0 w 924"/>
                <a:gd name="T115" fmla="*/ 0 h 241"/>
                <a:gd name="T116" fmla="*/ 0 w 924"/>
                <a:gd name="T117" fmla="*/ 0 h 241"/>
                <a:gd name="T118" fmla="*/ 0 w 924"/>
                <a:gd name="T119" fmla="*/ 0 h 241"/>
                <a:gd name="T120" fmla="*/ 0 w 924"/>
                <a:gd name="T121" fmla="*/ 0 h 241"/>
                <a:gd name="T122" fmla="*/ 0 w 924"/>
                <a:gd name="T123" fmla="*/ 0 h 2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24"/>
                <a:gd name="T187" fmla="*/ 0 h 241"/>
                <a:gd name="T188" fmla="*/ 924 w 924"/>
                <a:gd name="T189" fmla="*/ 241 h 2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24" h="241">
                  <a:moveTo>
                    <a:pt x="817" y="3"/>
                  </a:moveTo>
                  <a:lnTo>
                    <a:pt x="824" y="11"/>
                  </a:lnTo>
                  <a:lnTo>
                    <a:pt x="832" y="18"/>
                  </a:lnTo>
                  <a:lnTo>
                    <a:pt x="840" y="25"/>
                  </a:lnTo>
                  <a:lnTo>
                    <a:pt x="848" y="31"/>
                  </a:lnTo>
                  <a:lnTo>
                    <a:pt x="855" y="38"/>
                  </a:lnTo>
                  <a:lnTo>
                    <a:pt x="864" y="43"/>
                  </a:lnTo>
                  <a:lnTo>
                    <a:pt x="873" y="47"/>
                  </a:lnTo>
                  <a:lnTo>
                    <a:pt x="882" y="50"/>
                  </a:lnTo>
                  <a:lnTo>
                    <a:pt x="887" y="56"/>
                  </a:lnTo>
                  <a:lnTo>
                    <a:pt x="893" y="62"/>
                  </a:lnTo>
                  <a:lnTo>
                    <a:pt x="898" y="69"/>
                  </a:lnTo>
                  <a:lnTo>
                    <a:pt x="904" y="75"/>
                  </a:lnTo>
                  <a:lnTo>
                    <a:pt x="910" y="81"/>
                  </a:lnTo>
                  <a:lnTo>
                    <a:pt x="914" y="88"/>
                  </a:lnTo>
                  <a:lnTo>
                    <a:pt x="919" y="94"/>
                  </a:lnTo>
                  <a:lnTo>
                    <a:pt x="924" y="101"/>
                  </a:lnTo>
                  <a:lnTo>
                    <a:pt x="916" y="101"/>
                  </a:lnTo>
                  <a:lnTo>
                    <a:pt x="907" y="102"/>
                  </a:lnTo>
                  <a:lnTo>
                    <a:pt x="900" y="104"/>
                  </a:lnTo>
                  <a:lnTo>
                    <a:pt x="891" y="105"/>
                  </a:lnTo>
                  <a:lnTo>
                    <a:pt x="883" y="106"/>
                  </a:lnTo>
                  <a:lnTo>
                    <a:pt x="875" y="107"/>
                  </a:lnTo>
                  <a:lnTo>
                    <a:pt x="866" y="108"/>
                  </a:lnTo>
                  <a:lnTo>
                    <a:pt x="859" y="108"/>
                  </a:lnTo>
                  <a:lnTo>
                    <a:pt x="852" y="112"/>
                  </a:lnTo>
                  <a:lnTo>
                    <a:pt x="845" y="114"/>
                  </a:lnTo>
                  <a:lnTo>
                    <a:pt x="838" y="116"/>
                  </a:lnTo>
                  <a:lnTo>
                    <a:pt x="831" y="117"/>
                  </a:lnTo>
                  <a:lnTo>
                    <a:pt x="823" y="118"/>
                  </a:lnTo>
                  <a:lnTo>
                    <a:pt x="817" y="119"/>
                  </a:lnTo>
                  <a:lnTo>
                    <a:pt x="809" y="120"/>
                  </a:lnTo>
                  <a:lnTo>
                    <a:pt x="802" y="121"/>
                  </a:lnTo>
                  <a:lnTo>
                    <a:pt x="792" y="123"/>
                  </a:lnTo>
                  <a:lnTo>
                    <a:pt x="783" y="125"/>
                  </a:lnTo>
                  <a:lnTo>
                    <a:pt x="774" y="126"/>
                  </a:lnTo>
                  <a:lnTo>
                    <a:pt x="765" y="129"/>
                  </a:lnTo>
                  <a:lnTo>
                    <a:pt x="755" y="131"/>
                  </a:lnTo>
                  <a:lnTo>
                    <a:pt x="746" y="132"/>
                  </a:lnTo>
                  <a:lnTo>
                    <a:pt x="736" y="132"/>
                  </a:lnTo>
                  <a:lnTo>
                    <a:pt x="726" y="131"/>
                  </a:lnTo>
                  <a:lnTo>
                    <a:pt x="721" y="135"/>
                  </a:lnTo>
                  <a:lnTo>
                    <a:pt x="716" y="137"/>
                  </a:lnTo>
                  <a:lnTo>
                    <a:pt x="711" y="137"/>
                  </a:lnTo>
                  <a:lnTo>
                    <a:pt x="705" y="137"/>
                  </a:lnTo>
                  <a:lnTo>
                    <a:pt x="700" y="137"/>
                  </a:lnTo>
                  <a:lnTo>
                    <a:pt x="693" y="138"/>
                  </a:lnTo>
                  <a:lnTo>
                    <a:pt x="688" y="138"/>
                  </a:lnTo>
                  <a:lnTo>
                    <a:pt x="682" y="141"/>
                  </a:lnTo>
                  <a:lnTo>
                    <a:pt x="658" y="143"/>
                  </a:lnTo>
                  <a:lnTo>
                    <a:pt x="633" y="147"/>
                  </a:lnTo>
                  <a:lnTo>
                    <a:pt x="610" y="150"/>
                  </a:lnTo>
                  <a:lnTo>
                    <a:pt x="588" y="155"/>
                  </a:lnTo>
                  <a:lnTo>
                    <a:pt x="565" y="158"/>
                  </a:lnTo>
                  <a:lnTo>
                    <a:pt x="542" y="163"/>
                  </a:lnTo>
                  <a:lnTo>
                    <a:pt x="519" y="166"/>
                  </a:lnTo>
                  <a:lnTo>
                    <a:pt x="493" y="168"/>
                  </a:lnTo>
                  <a:lnTo>
                    <a:pt x="451" y="178"/>
                  </a:lnTo>
                  <a:lnTo>
                    <a:pt x="410" y="186"/>
                  </a:lnTo>
                  <a:lnTo>
                    <a:pt x="370" y="192"/>
                  </a:lnTo>
                  <a:lnTo>
                    <a:pt x="329" y="198"/>
                  </a:lnTo>
                  <a:lnTo>
                    <a:pt x="288" y="204"/>
                  </a:lnTo>
                  <a:lnTo>
                    <a:pt x="247" y="211"/>
                  </a:lnTo>
                  <a:lnTo>
                    <a:pt x="206" y="218"/>
                  </a:lnTo>
                  <a:lnTo>
                    <a:pt x="165" y="229"/>
                  </a:lnTo>
                  <a:lnTo>
                    <a:pt x="157" y="229"/>
                  </a:lnTo>
                  <a:lnTo>
                    <a:pt x="151" y="230"/>
                  </a:lnTo>
                  <a:lnTo>
                    <a:pt x="144" y="231"/>
                  </a:lnTo>
                  <a:lnTo>
                    <a:pt x="138" y="235"/>
                  </a:lnTo>
                  <a:lnTo>
                    <a:pt x="131" y="237"/>
                  </a:lnTo>
                  <a:lnTo>
                    <a:pt x="124" y="240"/>
                  </a:lnTo>
                  <a:lnTo>
                    <a:pt x="118" y="241"/>
                  </a:lnTo>
                  <a:lnTo>
                    <a:pt x="111" y="241"/>
                  </a:lnTo>
                  <a:lnTo>
                    <a:pt x="96" y="228"/>
                  </a:lnTo>
                  <a:lnTo>
                    <a:pt x="81" y="213"/>
                  </a:lnTo>
                  <a:lnTo>
                    <a:pt x="69" y="199"/>
                  </a:lnTo>
                  <a:lnTo>
                    <a:pt x="56" y="185"/>
                  </a:lnTo>
                  <a:lnTo>
                    <a:pt x="43" y="170"/>
                  </a:lnTo>
                  <a:lnTo>
                    <a:pt x="29" y="157"/>
                  </a:lnTo>
                  <a:lnTo>
                    <a:pt x="15" y="144"/>
                  </a:lnTo>
                  <a:lnTo>
                    <a:pt x="0" y="133"/>
                  </a:lnTo>
                  <a:lnTo>
                    <a:pt x="22" y="129"/>
                  </a:lnTo>
                  <a:lnTo>
                    <a:pt x="45" y="123"/>
                  </a:lnTo>
                  <a:lnTo>
                    <a:pt x="67" y="117"/>
                  </a:lnTo>
                  <a:lnTo>
                    <a:pt x="89" y="111"/>
                  </a:lnTo>
                  <a:lnTo>
                    <a:pt x="112" y="105"/>
                  </a:lnTo>
                  <a:lnTo>
                    <a:pt x="134" y="99"/>
                  </a:lnTo>
                  <a:lnTo>
                    <a:pt x="157" y="94"/>
                  </a:lnTo>
                  <a:lnTo>
                    <a:pt x="181" y="89"/>
                  </a:lnTo>
                  <a:lnTo>
                    <a:pt x="186" y="89"/>
                  </a:lnTo>
                  <a:lnTo>
                    <a:pt x="193" y="87"/>
                  </a:lnTo>
                  <a:lnTo>
                    <a:pt x="198" y="86"/>
                  </a:lnTo>
                  <a:lnTo>
                    <a:pt x="205" y="83"/>
                  </a:lnTo>
                  <a:lnTo>
                    <a:pt x="210" y="82"/>
                  </a:lnTo>
                  <a:lnTo>
                    <a:pt x="216" y="82"/>
                  </a:lnTo>
                  <a:lnTo>
                    <a:pt x="222" y="82"/>
                  </a:lnTo>
                  <a:lnTo>
                    <a:pt x="227" y="84"/>
                  </a:lnTo>
                  <a:lnTo>
                    <a:pt x="227" y="88"/>
                  </a:lnTo>
                  <a:lnTo>
                    <a:pt x="226" y="92"/>
                  </a:lnTo>
                  <a:lnTo>
                    <a:pt x="225" y="95"/>
                  </a:lnTo>
                  <a:lnTo>
                    <a:pt x="224" y="99"/>
                  </a:lnTo>
                  <a:lnTo>
                    <a:pt x="222" y="102"/>
                  </a:lnTo>
                  <a:lnTo>
                    <a:pt x="220" y="106"/>
                  </a:lnTo>
                  <a:lnTo>
                    <a:pt x="220" y="111"/>
                  </a:lnTo>
                  <a:lnTo>
                    <a:pt x="219" y="114"/>
                  </a:lnTo>
                  <a:lnTo>
                    <a:pt x="210" y="123"/>
                  </a:lnTo>
                  <a:lnTo>
                    <a:pt x="201" y="131"/>
                  </a:lnTo>
                  <a:lnTo>
                    <a:pt x="191" y="139"/>
                  </a:lnTo>
                  <a:lnTo>
                    <a:pt x="183" y="148"/>
                  </a:lnTo>
                  <a:lnTo>
                    <a:pt x="178" y="152"/>
                  </a:lnTo>
                  <a:lnTo>
                    <a:pt x="175" y="157"/>
                  </a:lnTo>
                  <a:lnTo>
                    <a:pt x="173" y="162"/>
                  </a:lnTo>
                  <a:lnTo>
                    <a:pt x="171" y="168"/>
                  </a:lnTo>
                  <a:lnTo>
                    <a:pt x="170" y="174"/>
                  </a:lnTo>
                  <a:lnTo>
                    <a:pt x="169" y="180"/>
                  </a:lnTo>
                  <a:lnTo>
                    <a:pt x="169" y="186"/>
                  </a:lnTo>
                  <a:lnTo>
                    <a:pt x="171" y="193"/>
                  </a:lnTo>
                  <a:lnTo>
                    <a:pt x="169" y="193"/>
                  </a:lnTo>
                  <a:lnTo>
                    <a:pt x="167" y="194"/>
                  </a:lnTo>
                  <a:lnTo>
                    <a:pt x="169" y="197"/>
                  </a:lnTo>
                  <a:lnTo>
                    <a:pt x="169" y="198"/>
                  </a:lnTo>
                  <a:lnTo>
                    <a:pt x="171" y="199"/>
                  </a:lnTo>
                  <a:lnTo>
                    <a:pt x="172" y="200"/>
                  </a:lnTo>
                  <a:lnTo>
                    <a:pt x="174" y="201"/>
                  </a:lnTo>
                  <a:lnTo>
                    <a:pt x="176" y="203"/>
                  </a:lnTo>
                  <a:lnTo>
                    <a:pt x="177" y="204"/>
                  </a:lnTo>
                  <a:lnTo>
                    <a:pt x="194" y="203"/>
                  </a:lnTo>
                  <a:lnTo>
                    <a:pt x="210" y="201"/>
                  </a:lnTo>
                  <a:lnTo>
                    <a:pt x="227" y="200"/>
                  </a:lnTo>
                  <a:lnTo>
                    <a:pt x="244" y="199"/>
                  </a:lnTo>
                  <a:lnTo>
                    <a:pt x="259" y="197"/>
                  </a:lnTo>
                  <a:lnTo>
                    <a:pt x="276" y="195"/>
                  </a:lnTo>
                  <a:lnTo>
                    <a:pt x="291" y="193"/>
                  </a:lnTo>
                  <a:lnTo>
                    <a:pt x="307" y="191"/>
                  </a:lnTo>
                  <a:lnTo>
                    <a:pt x="311" y="187"/>
                  </a:lnTo>
                  <a:lnTo>
                    <a:pt x="317" y="186"/>
                  </a:lnTo>
                  <a:lnTo>
                    <a:pt x="323" y="185"/>
                  </a:lnTo>
                  <a:lnTo>
                    <a:pt x="329" y="184"/>
                  </a:lnTo>
                  <a:lnTo>
                    <a:pt x="334" y="182"/>
                  </a:lnTo>
                  <a:lnTo>
                    <a:pt x="339" y="179"/>
                  </a:lnTo>
                  <a:lnTo>
                    <a:pt x="341" y="178"/>
                  </a:lnTo>
                  <a:lnTo>
                    <a:pt x="343" y="175"/>
                  </a:lnTo>
                  <a:lnTo>
                    <a:pt x="344" y="172"/>
                  </a:lnTo>
                  <a:lnTo>
                    <a:pt x="345" y="168"/>
                  </a:lnTo>
                  <a:lnTo>
                    <a:pt x="346" y="162"/>
                  </a:lnTo>
                  <a:lnTo>
                    <a:pt x="347" y="156"/>
                  </a:lnTo>
                  <a:lnTo>
                    <a:pt x="346" y="150"/>
                  </a:lnTo>
                  <a:lnTo>
                    <a:pt x="345" y="145"/>
                  </a:lnTo>
                  <a:lnTo>
                    <a:pt x="343" y="139"/>
                  </a:lnTo>
                  <a:lnTo>
                    <a:pt x="340" y="135"/>
                  </a:lnTo>
                  <a:lnTo>
                    <a:pt x="336" y="131"/>
                  </a:lnTo>
                  <a:lnTo>
                    <a:pt x="331" y="127"/>
                  </a:lnTo>
                  <a:lnTo>
                    <a:pt x="326" y="127"/>
                  </a:lnTo>
                  <a:lnTo>
                    <a:pt x="321" y="126"/>
                  </a:lnTo>
                  <a:lnTo>
                    <a:pt x="317" y="124"/>
                  </a:lnTo>
                  <a:lnTo>
                    <a:pt x="312" y="121"/>
                  </a:lnTo>
                  <a:lnTo>
                    <a:pt x="308" y="118"/>
                  </a:lnTo>
                  <a:lnTo>
                    <a:pt x="305" y="114"/>
                  </a:lnTo>
                  <a:lnTo>
                    <a:pt x="303" y="110"/>
                  </a:lnTo>
                  <a:lnTo>
                    <a:pt x="303" y="104"/>
                  </a:lnTo>
                  <a:lnTo>
                    <a:pt x="304" y="63"/>
                  </a:lnTo>
                  <a:lnTo>
                    <a:pt x="334" y="56"/>
                  </a:lnTo>
                  <a:lnTo>
                    <a:pt x="365" y="50"/>
                  </a:lnTo>
                  <a:lnTo>
                    <a:pt x="395" y="44"/>
                  </a:lnTo>
                  <a:lnTo>
                    <a:pt x="427" y="39"/>
                  </a:lnTo>
                  <a:lnTo>
                    <a:pt x="458" y="36"/>
                  </a:lnTo>
                  <a:lnTo>
                    <a:pt x="489" y="32"/>
                  </a:lnTo>
                  <a:lnTo>
                    <a:pt x="520" y="28"/>
                  </a:lnTo>
                  <a:lnTo>
                    <a:pt x="550" y="25"/>
                  </a:lnTo>
                  <a:lnTo>
                    <a:pt x="561" y="24"/>
                  </a:lnTo>
                  <a:lnTo>
                    <a:pt x="572" y="22"/>
                  </a:lnTo>
                  <a:lnTo>
                    <a:pt x="583" y="20"/>
                  </a:lnTo>
                  <a:lnTo>
                    <a:pt x="594" y="18"/>
                  </a:lnTo>
                  <a:lnTo>
                    <a:pt x="605" y="16"/>
                  </a:lnTo>
                  <a:lnTo>
                    <a:pt x="616" y="14"/>
                  </a:lnTo>
                  <a:lnTo>
                    <a:pt x="626" y="13"/>
                  </a:lnTo>
                  <a:lnTo>
                    <a:pt x="637" y="13"/>
                  </a:lnTo>
                  <a:lnTo>
                    <a:pt x="637" y="20"/>
                  </a:lnTo>
                  <a:lnTo>
                    <a:pt x="638" y="26"/>
                  </a:lnTo>
                  <a:lnTo>
                    <a:pt x="639" y="33"/>
                  </a:lnTo>
                  <a:lnTo>
                    <a:pt x="640" y="40"/>
                  </a:lnTo>
                  <a:lnTo>
                    <a:pt x="640" y="47"/>
                  </a:lnTo>
                  <a:lnTo>
                    <a:pt x="639" y="53"/>
                  </a:lnTo>
                  <a:lnTo>
                    <a:pt x="637" y="59"/>
                  </a:lnTo>
                  <a:lnTo>
                    <a:pt x="633" y="63"/>
                  </a:lnTo>
                  <a:lnTo>
                    <a:pt x="630" y="69"/>
                  </a:lnTo>
                  <a:lnTo>
                    <a:pt x="627" y="75"/>
                  </a:lnTo>
                  <a:lnTo>
                    <a:pt x="625" y="81"/>
                  </a:lnTo>
                  <a:lnTo>
                    <a:pt x="622" y="87"/>
                  </a:lnTo>
                  <a:lnTo>
                    <a:pt x="621" y="93"/>
                  </a:lnTo>
                  <a:lnTo>
                    <a:pt x="620" y="100"/>
                  </a:lnTo>
                  <a:lnTo>
                    <a:pt x="620" y="106"/>
                  </a:lnTo>
                  <a:lnTo>
                    <a:pt x="620" y="113"/>
                  </a:lnTo>
                  <a:lnTo>
                    <a:pt x="626" y="118"/>
                  </a:lnTo>
                  <a:lnTo>
                    <a:pt x="631" y="121"/>
                  </a:lnTo>
                  <a:lnTo>
                    <a:pt x="638" y="123"/>
                  </a:lnTo>
                  <a:lnTo>
                    <a:pt x="643" y="121"/>
                  </a:lnTo>
                  <a:lnTo>
                    <a:pt x="650" y="120"/>
                  </a:lnTo>
                  <a:lnTo>
                    <a:pt x="657" y="119"/>
                  </a:lnTo>
                  <a:lnTo>
                    <a:pt x="663" y="118"/>
                  </a:lnTo>
                  <a:lnTo>
                    <a:pt x="670" y="117"/>
                  </a:lnTo>
                  <a:lnTo>
                    <a:pt x="682" y="116"/>
                  </a:lnTo>
                  <a:lnTo>
                    <a:pt x="693" y="114"/>
                  </a:lnTo>
                  <a:lnTo>
                    <a:pt x="704" y="112"/>
                  </a:lnTo>
                  <a:lnTo>
                    <a:pt x="715" y="110"/>
                  </a:lnTo>
                  <a:lnTo>
                    <a:pt x="726" y="107"/>
                  </a:lnTo>
                  <a:lnTo>
                    <a:pt x="738" y="106"/>
                  </a:lnTo>
                  <a:lnTo>
                    <a:pt x="749" y="105"/>
                  </a:lnTo>
                  <a:lnTo>
                    <a:pt x="762" y="105"/>
                  </a:lnTo>
                  <a:lnTo>
                    <a:pt x="767" y="101"/>
                  </a:lnTo>
                  <a:lnTo>
                    <a:pt x="770" y="96"/>
                  </a:lnTo>
                  <a:lnTo>
                    <a:pt x="773" y="92"/>
                  </a:lnTo>
                  <a:lnTo>
                    <a:pt x="773" y="86"/>
                  </a:lnTo>
                  <a:lnTo>
                    <a:pt x="773" y="80"/>
                  </a:lnTo>
                  <a:lnTo>
                    <a:pt x="771" y="73"/>
                  </a:lnTo>
                  <a:lnTo>
                    <a:pt x="771" y="67"/>
                  </a:lnTo>
                  <a:lnTo>
                    <a:pt x="770" y="61"/>
                  </a:lnTo>
                  <a:lnTo>
                    <a:pt x="765" y="56"/>
                  </a:lnTo>
                  <a:lnTo>
                    <a:pt x="759" y="52"/>
                  </a:lnTo>
                  <a:lnTo>
                    <a:pt x="754" y="49"/>
                  </a:lnTo>
                  <a:lnTo>
                    <a:pt x="748" y="44"/>
                  </a:lnTo>
                  <a:lnTo>
                    <a:pt x="743" y="40"/>
                  </a:lnTo>
                  <a:lnTo>
                    <a:pt x="738" y="36"/>
                  </a:lnTo>
                  <a:lnTo>
                    <a:pt x="734" y="30"/>
                  </a:lnTo>
                  <a:lnTo>
                    <a:pt x="732" y="24"/>
                  </a:lnTo>
                  <a:lnTo>
                    <a:pt x="731" y="21"/>
                  </a:lnTo>
                  <a:lnTo>
                    <a:pt x="731" y="20"/>
                  </a:lnTo>
                  <a:lnTo>
                    <a:pt x="730" y="19"/>
                  </a:lnTo>
                  <a:lnTo>
                    <a:pt x="730" y="16"/>
                  </a:lnTo>
                  <a:lnTo>
                    <a:pt x="728" y="15"/>
                  </a:lnTo>
                  <a:lnTo>
                    <a:pt x="727" y="14"/>
                  </a:lnTo>
                  <a:lnTo>
                    <a:pt x="726" y="13"/>
                  </a:lnTo>
                  <a:lnTo>
                    <a:pt x="725" y="12"/>
                  </a:lnTo>
                  <a:lnTo>
                    <a:pt x="732" y="7"/>
                  </a:lnTo>
                  <a:lnTo>
                    <a:pt x="741" y="5"/>
                  </a:lnTo>
                  <a:lnTo>
                    <a:pt x="749" y="3"/>
                  </a:lnTo>
                  <a:lnTo>
                    <a:pt x="759" y="3"/>
                  </a:lnTo>
                  <a:lnTo>
                    <a:pt x="769" y="3"/>
                  </a:lnTo>
                  <a:lnTo>
                    <a:pt x="778" y="3"/>
                  </a:lnTo>
                  <a:lnTo>
                    <a:pt x="788" y="3"/>
                  </a:lnTo>
                  <a:lnTo>
                    <a:pt x="797" y="2"/>
                  </a:lnTo>
                  <a:lnTo>
                    <a:pt x="799" y="0"/>
                  </a:lnTo>
                  <a:lnTo>
                    <a:pt x="801" y="2"/>
                  </a:lnTo>
                  <a:lnTo>
                    <a:pt x="803" y="3"/>
                  </a:lnTo>
                  <a:lnTo>
                    <a:pt x="805" y="3"/>
                  </a:lnTo>
                  <a:lnTo>
                    <a:pt x="807" y="3"/>
                  </a:lnTo>
                  <a:lnTo>
                    <a:pt x="809" y="3"/>
                  </a:lnTo>
                  <a:lnTo>
                    <a:pt x="811" y="3"/>
                  </a:lnTo>
                  <a:lnTo>
                    <a:pt x="813" y="3"/>
                  </a:lnTo>
                  <a:lnTo>
                    <a:pt x="817" y="3"/>
                  </a:lnTo>
                  <a:close/>
                </a:path>
              </a:pathLst>
            </a:custGeom>
            <a:solidFill>
              <a:srgbClr val="82B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4" name="Freeform 105">
              <a:extLst>
                <a:ext uri="{FF2B5EF4-FFF2-40B4-BE49-F238E27FC236}">
                  <a16:creationId xmlns:a16="http://schemas.microsoft.com/office/drawing/2014/main" id="{2D36EB65-6FE6-0D02-5B0D-6016CD6F8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3862"/>
              <a:ext cx="15" cy="11"/>
            </a:xfrm>
            <a:custGeom>
              <a:avLst/>
              <a:gdLst>
                <a:gd name="T0" fmla="*/ 0 w 91"/>
                <a:gd name="T1" fmla="*/ 0 h 69"/>
                <a:gd name="T2" fmla="*/ 0 w 91"/>
                <a:gd name="T3" fmla="*/ 0 h 69"/>
                <a:gd name="T4" fmla="*/ 0 w 91"/>
                <a:gd name="T5" fmla="*/ 0 h 69"/>
                <a:gd name="T6" fmla="*/ 0 w 91"/>
                <a:gd name="T7" fmla="*/ 0 h 69"/>
                <a:gd name="T8" fmla="*/ 0 w 91"/>
                <a:gd name="T9" fmla="*/ 0 h 69"/>
                <a:gd name="T10" fmla="*/ 0 w 91"/>
                <a:gd name="T11" fmla="*/ 0 h 69"/>
                <a:gd name="T12" fmla="*/ 0 w 91"/>
                <a:gd name="T13" fmla="*/ 0 h 69"/>
                <a:gd name="T14" fmla="*/ 0 w 91"/>
                <a:gd name="T15" fmla="*/ 0 h 69"/>
                <a:gd name="T16" fmla="*/ 0 w 91"/>
                <a:gd name="T17" fmla="*/ 0 h 69"/>
                <a:gd name="T18" fmla="*/ 0 w 91"/>
                <a:gd name="T19" fmla="*/ 0 h 69"/>
                <a:gd name="T20" fmla="*/ 0 w 91"/>
                <a:gd name="T21" fmla="*/ 0 h 69"/>
                <a:gd name="T22" fmla="*/ 0 w 91"/>
                <a:gd name="T23" fmla="*/ 0 h 69"/>
                <a:gd name="T24" fmla="*/ 0 w 91"/>
                <a:gd name="T25" fmla="*/ 0 h 69"/>
                <a:gd name="T26" fmla="*/ 0 w 91"/>
                <a:gd name="T27" fmla="*/ 0 h 69"/>
                <a:gd name="T28" fmla="*/ 0 w 91"/>
                <a:gd name="T29" fmla="*/ 0 h 69"/>
                <a:gd name="T30" fmla="*/ 0 w 91"/>
                <a:gd name="T31" fmla="*/ 0 h 69"/>
                <a:gd name="T32" fmla="*/ 0 w 91"/>
                <a:gd name="T33" fmla="*/ 0 h 69"/>
                <a:gd name="T34" fmla="*/ 0 w 91"/>
                <a:gd name="T35" fmla="*/ 0 h 69"/>
                <a:gd name="T36" fmla="*/ 0 w 91"/>
                <a:gd name="T37" fmla="*/ 0 h 69"/>
                <a:gd name="T38" fmla="*/ 0 w 91"/>
                <a:gd name="T39" fmla="*/ 0 h 69"/>
                <a:gd name="T40" fmla="*/ 0 w 91"/>
                <a:gd name="T41" fmla="*/ 0 h 69"/>
                <a:gd name="T42" fmla="*/ 0 w 91"/>
                <a:gd name="T43" fmla="*/ 0 h 69"/>
                <a:gd name="T44" fmla="*/ 0 w 91"/>
                <a:gd name="T45" fmla="*/ 0 h 69"/>
                <a:gd name="T46" fmla="*/ 0 w 91"/>
                <a:gd name="T47" fmla="*/ 0 h 69"/>
                <a:gd name="T48" fmla="*/ 0 w 91"/>
                <a:gd name="T49" fmla="*/ 0 h 69"/>
                <a:gd name="T50" fmla="*/ 0 w 91"/>
                <a:gd name="T51" fmla="*/ 0 h 69"/>
                <a:gd name="T52" fmla="*/ 0 w 91"/>
                <a:gd name="T53" fmla="*/ 0 h 69"/>
                <a:gd name="T54" fmla="*/ 0 w 91"/>
                <a:gd name="T55" fmla="*/ 0 h 69"/>
                <a:gd name="T56" fmla="*/ 0 w 91"/>
                <a:gd name="T57" fmla="*/ 0 h 69"/>
                <a:gd name="T58" fmla="*/ 0 w 91"/>
                <a:gd name="T59" fmla="*/ 0 h 69"/>
                <a:gd name="T60" fmla="*/ 0 w 91"/>
                <a:gd name="T61" fmla="*/ 0 h 69"/>
                <a:gd name="T62" fmla="*/ 0 w 91"/>
                <a:gd name="T63" fmla="*/ 0 h 69"/>
                <a:gd name="T64" fmla="*/ 0 w 91"/>
                <a:gd name="T65" fmla="*/ 0 h 69"/>
                <a:gd name="T66" fmla="*/ 0 w 91"/>
                <a:gd name="T67" fmla="*/ 0 h 69"/>
                <a:gd name="T68" fmla="*/ 0 w 91"/>
                <a:gd name="T69" fmla="*/ 0 h 69"/>
                <a:gd name="T70" fmla="*/ 0 w 91"/>
                <a:gd name="T71" fmla="*/ 0 h 69"/>
                <a:gd name="T72" fmla="*/ 0 w 91"/>
                <a:gd name="T73" fmla="*/ 0 h 69"/>
                <a:gd name="T74" fmla="*/ 0 w 91"/>
                <a:gd name="T75" fmla="*/ 0 h 69"/>
                <a:gd name="T76" fmla="*/ 0 w 91"/>
                <a:gd name="T77" fmla="*/ 0 h 69"/>
                <a:gd name="T78" fmla="*/ 0 w 91"/>
                <a:gd name="T79" fmla="*/ 0 h 69"/>
                <a:gd name="T80" fmla="*/ 0 w 91"/>
                <a:gd name="T81" fmla="*/ 0 h 69"/>
                <a:gd name="T82" fmla="*/ 0 w 91"/>
                <a:gd name="T83" fmla="*/ 0 h 69"/>
                <a:gd name="T84" fmla="*/ 0 w 91"/>
                <a:gd name="T85" fmla="*/ 0 h 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1"/>
                <a:gd name="T130" fmla="*/ 0 h 69"/>
                <a:gd name="T131" fmla="*/ 91 w 91"/>
                <a:gd name="T132" fmla="*/ 69 h 6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1" h="69">
                  <a:moveTo>
                    <a:pt x="91" y="14"/>
                  </a:moveTo>
                  <a:lnTo>
                    <a:pt x="83" y="13"/>
                  </a:lnTo>
                  <a:lnTo>
                    <a:pt x="73" y="12"/>
                  </a:lnTo>
                  <a:lnTo>
                    <a:pt x="64" y="11"/>
                  </a:lnTo>
                  <a:lnTo>
                    <a:pt x="56" y="10"/>
                  </a:lnTo>
                  <a:lnTo>
                    <a:pt x="47" y="11"/>
                  </a:lnTo>
                  <a:lnTo>
                    <a:pt x="39" y="13"/>
                  </a:lnTo>
                  <a:lnTo>
                    <a:pt x="32" y="17"/>
                  </a:lnTo>
                  <a:lnTo>
                    <a:pt x="24" y="24"/>
                  </a:lnTo>
                  <a:lnTo>
                    <a:pt x="23" y="30"/>
                  </a:lnTo>
                  <a:lnTo>
                    <a:pt x="21" y="35"/>
                  </a:lnTo>
                  <a:lnTo>
                    <a:pt x="18" y="41"/>
                  </a:lnTo>
                  <a:lnTo>
                    <a:pt x="16" y="47"/>
                  </a:lnTo>
                  <a:lnTo>
                    <a:pt x="15" y="53"/>
                  </a:lnTo>
                  <a:lnTo>
                    <a:pt x="16" y="59"/>
                  </a:lnTo>
                  <a:lnTo>
                    <a:pt x="17" y="64"/>
                  </a:lnTo>
                  <a:lnTo>
                    <a:pt x="21" y="69"/>
                  </a:lnTo>
                  <a:lnTo>
                    <a:pt x="17" y="68"/>
                  </a:lnTo>
                  <a:lnTo>
                    <a:pt x="15" y="66"/>
                  </a:lnTo>
                  <a:lnTo>
                    <a:pt x="12" y="63"/>
                  </a:lnTo>
                  <a:lnTo>
                    <a:pt x="10" y="60"/>
                  </a:lnTo>
                  <a:lnTo>
                    <a:pt x="7" y="57"/>
                  </a:lnTo>
                  <a:lnTo>
                    <a:pt x="4" y="54"/>
                  </a:lnTo>
                  <a:lnTo>
                    <a:pt x="2" y="50"/>
                  </a:lnTo>
                  <a:lnTo>
                    <a:pt x="0" y="47"/>
                  </a:lnTo>
                  <a:lnTo>
                    <a:pt x="1" y="41"/>
                  </a:lnTo>
                  <a:lnTo>
                    <a:pt x="3" y="36"/>
                  </a:lnTo>
                  <a:lnTo>
                    <a:pt x="5" y="30"/>
                  </a:lnTo>
                  <a:lnTo>
                    <a:pt x="9" y="25"/>
                  </a:lnTo>
                  <a:lnTo>
                    <a:pt x="12" y="20"/>
                  </a:lnTo>
                  <a:lnTo>
                    <a:pt x="15" y="17"/>
                  </a:lnTo>
                  <a:lnTo>
                    <a:pt x="20" y="12"/>
                  </a:lnTo>
                  <a:lnTo>
                    <a:pt x="24" y="8"/>
                  </a:lnTo>
                  <a:lnTo>
                    <a:pt x="32" y="5"/>
                  </a:lnTo>
                  <a:lnTo>
                    <a:pt x="41" y="2"/>
                  </a:lnTo>
                  <a:lnTo>
                    <a:pt x="51" y="0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78" y="2"/>
                  </a:lnTo>
                  <a:lnTo>
                    <a:pt x="83" y="5"/>
                  </a:lnTo>
                  <a:lnTo>
                    <a:pt x="86" y="7"/>
                  </a:lnTo>
                  <a:lnTo>
                    <a:pt x="89" y="11"/>
                  </a:lnTo>
                  <a:lnTo>
                    <a:pt x="91" y="1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5" name="Freeform 106">
              <a:extLst>
                <a:ext uri="{FF2B5EF4-FFF2-40B4-BE49-F238E27FC236}">
                  <a16:creationId xmlns:a16="http://schemas.microsoft.com/office/drawing/2014/main" id="{E065B545-0B84-B427-01CA-E69B729EB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0" y="3866"/>
              <a:ext cx="5" cy="7"/>
            </a:xfrm>
            <a:custGeom>
              <a:avLst/>
              <a:gdLst>
                <a:gd name="T0" fmla="*/ 0 w 31"/>
                <a:gd name="T1" fmla="*/ 0 h 42"/>
                <a:gd name="T2" fmla="*/ 0 w 31"/>
                <a:gd name="T3" fmla="*/ 0 h 42"/>
                <a:gd name="T4" fmla="*/ 0 w 31"/>
                <a:gd name="T5" fmla="*/ 0 h 42"/>
                <a:gd name="T6" fmla="*/ 0 w 31"/>
                <a:gd name="T7" fmla="*/ 0 h 42"/>
                <a:gd name="T8" fmla="*/ 0 w 31"/>
                <a:gd name="T9" fmla="*/ 0 h 42"/>
                <a:gd name="T10" fmla="*/ 0 w 31"/>
                <a:gd name="T11" fmla="*/ 0 h 42"/>
                <a:gd name="T12" fmla="*/ 0 w 31"/>
                <a:gd name="T13" fmla="*/ 0 h 42"/>
                <a:gd name="T14" fmla="*/ 0 w 31"/>
                <a:gd name="T15" fmla="*/ 0 h 42"/>
                <a:gd name="T16" fmla="*/ 0 w 31"/>
                <a:gd name="T17" fmla="*/ 0 h 42"/>
                <a:gd name="T18" fmla="*/ 0 w 31"/>
                <a:gd name="T19" fmla="*/ 0 h 42"/>
                <a:gd name="T20" fmla="*/ 0 w 31"/>
                <a:gd name="T21" fmla="*/ 0 h 42"/>
                <a:gd name="T22" fmla="*/ 0 w 31"/>
                <a:gd name="T23" fmla="*/ 0 h 42"/>
                <a:gd name="T24" fmla="*/ 0 w 31"/>
                <a:gd name="T25" fmla="*/ 0 h 42"/>
                <a:gd name="T26" fmla="*/ 0 w 31"/>
                <a:gd name="T27" fmla="*/ 0 h 42"/>
                <a:gd name="T28" fmla="*/ 0 w 31"/>
                <a:gd name="T29" fmla="*/ 0 h 42"/>
                <a:gd name="T30" fmla="*/ 0 w 31"/>
                <a:gd name="T31" fmla="*/ 0 h 42"/>
                <a:gd name="T32" fmla="*/ 0 w 31"/>
                <a:gd name="T33" fmla="*/ 0 h 42"/>
                <a:gd name="T34" fmla="*/ 0 w 31"/>
                <a:gd name="T35" fmla="*/ 0 h 42"/>
                <a:gd name="T36" fmla="*/ 0 w 31"/>
                <a:gd name="T37" fmla="*/ 0 h 42"/>
                <a:gd name="T38" fmla="*/ 0 w 31"/>
                <a:gd name="T39" fmla="*/ 0 h 42"/>
                <a:gd name="T40" fmla="*/ 0 w 31"/>
                <a:gd name="T41" fmla="*/ 0 h 42"/>
                <a:gd name="T42" fmla="*/ 0 w 31"/>
                <a:gd name="T43" fmla="*/ 0 h 42"/>
                <a:gd name="T44" fmla="*/ 0 w 31"/>
                <a:gd name="T45" fmla="*/ 0 h 42"/>
                <a:gd name="T46" fmla="*/ 0 w 31"/>
                <a:gd name="T47" fmla="*/ 0 h 42"/>
                <a:gd name="T48" fmla="*/ 0 w 31"/>
                <a:gd name="T49" fmla="*/ 0 h 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"/>
                <a:gd name="T76" fmla="*/ 0 h 42"/>
                <a:gd name="T77" fmla="*/ 31 w 31"/>
                <a:gd name="T78" fmla="*/ 42 h 4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" h="42">
                  <a:moveTo>
                    <a:pt x="31" y="34"/>
                  </a:moveTo>
                  <a:lnTo>
                    <a:pt x="31" y="36"/>
                  </a:lnTo>
                  <a:lnTo>
                    <a:pt x="30" y="37"/>
                  </a:lnTo>
                  <a:lnTo>
                    <a:pt x="28" y="38"/>
                  </a:lnTo>
                  <a:lnTo>
                    <a:pt x="27" y="38"/>
                  </a:lnTo>
                  <a:lnTo>
                    <a:pt x="26" y="40"/>
                  </a:lnTo>
                  <a:lnTo>
                    <a:pt x="25" y="40"/>
                  </a:lnTo>
                  <a:lnTo>
                    <a:pt x="23" y="41"/>
                  </a:lnTo>
                  <a:lnTo>
                    <a:pt x="22" y="42"/>
                  </a:lnTo>
                  <a:lnTo>
                    <a:pt x="19" y="36"/>
                  </a:lnTo>
                  <a:lnTo>
                    <a:pt x="16" y="31"/>
                  </a:lnTo>
                  <a:lnTo>
                    <a:pt x="13" y="25"/>
                  </a:lnTo>
                  <a:lnTo>
                    <a:pt x="11" y="19"/>
                  </a:lnTo>
                  <a:lnTo>
                    <a:pt x="9" y="15"/>
                  </a:lnTo>
                  <a:lnTo>
                    <a:pt x="6" y="9"/>
                  </a:lnTo>
                  <a:lnTo>
                    <a:pt x="3" y="4"/>
                  </a:lnTo>
                  <a:lnTo>
                    <a:pt x="0" y="0"/>
                  </a:lnTo>
                  <a:lnTo>
                    <a:pt x="5" y="0"/>
                  </a:lnTo>
                  <a:lnTo>
                    <a:pt x="11" y="3"/>
                  </a:lnTo>
                  <a:lnTo>
                    <a:pt x="15" y="6"/>
                  </a:lnTo>
                  <a:lnTo>
                    <a:pt x="20" y="11"/>
                  </a:lnTo>
                  <a:lnTo>
                    <a:pt x="23" y="17"/>
                  </a:lnTo>
                  <a:lnTo>
                    <a:pt x="25" y="23"/>
                  </a:lnTo>
                  <a:lnTo>
                    <a:pt x="28" y="29"/>
                  </a:lnTo>
                  <a:lnTo>
                    <a:pt x="31" y="3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6" name="Freeform 107">
              <a:extLst>
                <a:ext uri="{FF2B5EF4-FFF2-40B4-BE49-F238E27FC236}">
                  <a16:creationId xmlns:a16="http://schemas.microsoft.com/office/drawing/2014/main" id="{EA60FC5D-DB2D-B67E-782D-FCF0D99FE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" y="3868"/>
              <a:ext cx="22" cy="13"/>
            </a:xfrm>
            <a:custGeom>
              <a:avLst/>
              <a:gdLst>
                <a:gd name="T0" fmla="*/ 0 w 127"/>
                <a:gd name="T1" fmla="*/ 0 h 82"/>
                <a:gd name="T2" fmla="*/ 0 w 127"/>
                <a:gd name="T3" fmla="*/ 0 h 82"/>
                <a:gd name="T4" fmla="*/ 0 w 127"/>
                <a:gd name="T5" fmla="*/ 0 h 82"/>
                <a:gd name="T6" fmla="*/ 0 w 127"/>
                <a:gd name="T7" fmla="*/ 0 h 82"/>
                <a:gd name="T8" fmla="*/ 0 w 127"/>
                <a:gd name="T9" fmla="*/ 0 h 82"/>
                <a:gd name="T10" fmla="*/ 0 w 127"/>
                <a:gd name="T11" fmla="*/ 0 h 82"/>
                <a:gd name="T12" fmla="*/ 0 w 127"/>
                <a:gd name="T13" fmla="*/ 0 h 82"/>
                <a:gd name="T14" fmla="*/ 0 w 127"/>
                <a:gd name="T15" fmla="*/ 0 h 82"/>
                <a:gd name="T16" fmla="*/ 0 w 127"/>
                <a:gd name="T17" fmla="*/ 0 h 82"/>
                <a:gd name="T18" fmla="*/ 0 w 127"/>
                <a:gd name="T19" fmla="*/ 0 h 82"/>
                <a:gd name="T20" fmla="*/ 0 w 127"/>
                <a:gd name="T21" fmla="*/ 0 h 82"/>
                <a:gd name="T22" fmla="*/ 0 w 127"/>
                <a:gd name="T23" fmla="*/ 0 h 82"/>
                <a:gd name="T24" fmla="*/ 0 w 127"/>
                <a:gd name="T25" fmla="*/ 0 h 82"/>
                <a:gd name="T26" fmla="*/ 0 w 127"/>
                <a:gd name="T27" fmla="*/ 0 h 82"/>
                <a:gd name="T28" fmla="*/ 0 w 127"/>
                <a:gd name="T29" fmla="*/ 0 h 82"/>
                <a:gd name="T30" fmla="*/ 0 w 127"/>
                <a:gd name="T31" fmla="*/ 0 h 82"/>
                <a:gd name="T32" fmla="*/ 0 w 127"/>
                <a:gd name="T33" fmla="*/ 0 h 82"/>
                <a:gd name="T34" fmla="*/ 0 w 127"/>
                <a:gd name="T35" fmla="*/ 0 h 82"/>
                <a:gd name="T36" fmla="*/ 0 w 127"/>
                <a:gd name="T37" fmla="*/ 0 h 82"/>
                <a:gd name="T38" fmla="*/ 0 w 127"/>
                <a:gd name="T39" fmla="*/ 0 h 82"/>
                <a:gd name="T40" fmla="*/ 0 w 127"/>
                <a:gd name="T41" fmla="*/ 0 h 82"/>
                <a:gd name="T42" fmla="*/ 0 w 127"/>
                <a:gd name="T43" fmla="*/ 0 h 82"/>
                <a:gd name="T44" fmla="*/ 0 w 127"/>
                <a:gd name="T45" fmla="*/ 0 h 82"/>
                <a:gd name="T46" fmla="*/ 0 w 127"/>
                <a:gd name="T47" fmla="*/ 0 h 82"/>
                <a:gd name="T48" fmla="*/ 0 w 127"/>
                <a:gd name="T49" fmla="*/ 0 h 82"/>
                <a:gd name="T50" fmla="*/ 0 w 127"/>
                <a:gd name="T51" fmla="*/ 0 h 82"/>
                <a:gd name="T52" fmla="*/ 0 w 127"/>
                <a:gd name="T53" fmla="*/ 0 h 82"/>
                <a:gd name="T54" fmla="*/ 0 w 127"/>
                <a:gd name="T55" fmla="*/ 0 h 82"/>
                <a:gd name="T56" fmla="*/ 0 w 127"/>
                <a:gd name="T57" fmla="*/ 0 h 82"/>
                <a:gd name="T58" fmla="*/ 0 w 127"/>
                <a:gd name="T59" fmla="*/ 0 h 82"/>
                <a:gd name="T60" fmla="*/ 0 w 127"/>
                <a:gd name="T61" fmla="*/ 0 h 82"/>
                <a:gd name="T62" fmla="*/ 0 w 127"/>
                <a:gd name="T63" fmla="*/ 0 h 82"/>
                <a:gd name="T64" fmla="*/ 0 w 127"/>
                <a:gd name="T65" fmla="*/ 0 h 82"/>
                <a:gd name="T66" fmla="*/ 0 w 127"/>
                <a:gd name="T67" fmla="*/ 0 h 82"/>
                <a:gd name="T68" fmla="*/ 0 w 127"/>
                <a:gd name="T69" fmla="*/ 0 h 82"/>
                <a:gd name="T70" fmla="*/ 0 w 127"/>
                <a:gd name="T71" fmla="*/ 0 h 82"/>
                <a:gd name="T72" fmla="*/ 0 w 127"/>
                <a:gd name="T73" fmla="*/ 0 h 82"/>
                <a:gd name="T74" fmla="*/ 0 w 127"/>
                <a:gd name="T75" fmla="*/ 0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7"/>
                <a:gd name="T115" fmla="*/ 0 h 82"/>
                <a:gd name="T116" fmla="*/ 127 w 127"/>
                <a:gd name="T117" fmla="*/ 82 h 8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7" h="82">
                  <a:moveTo>
                    <a:pt x="48" y="51"/>
                  </a:moveTo>
                  <a:lnTo>
                    <a:pt x="52" y="49"/>
                  </a:lnTo>
                  <a:lnTo>
                    <a:pt x="55" y="48"/>
                  </a:lnTo>
                  <a:lnTo>
                    <a:pt x="58" y="46"/>
                  </a:lnTo>
                  <a:lnTo>
                    <a:pt x="61" y="46"/>
                  </a:lnTo>
                  <a:lnTo>
                    <a:pt x="64" y="45"/>
                  </a:lnTo>
                  <a:lnTo>
                    <a:pt x="66" y="43"/>
                  </a:lnTo>
                  <a:lnTo>
                    <a:pt x="69" y="40"/>
                  </a:lnTo>
                  <a:lnTo>
                    <a:pt x="73" y="38"/>
                  </a:lnTo>
                  <a:lnTo>
                    <a:pt x="75" y="36"/>
                  </a:lnTo>
                  <a:lnTo>
                    <a:pt x="76" y="33"/>
                  </a:lnTo>
                  <a:lnTo>
                    <a:pt x="76" y="31"/>
                  </a:lnTo>
                  <a:lnTo>
                    <a:pt x="76" y="28"/>
                  </a:lnTo>
                  <a:lnTo>
                    <a:pt x="76" y="26"/>
                  </a:lnTo>
                  <a:lnTo>
                    <a:pt x="76" y="24"/>
                  </a:lnTo>
                  <a:lnTo>
                    <a:pt x="76" y="21"/>
                  </a:lnTo>
                  <a:lnTo>
                    <a:pt x="76" y="19"/>
                  </a:lnTo>
                  <a:lnTo>
                    <a:pt x="84" y="21"/>
                  </a:lnTo>
                  <a:lnTo>
                    <a:pt x="90" y="26"/>
                  </a:lnTo>
                  <a:lnTo>
                    <a:pt x="96" y="32"/>
                  </a:lnTo>
                  <a:lnTo>
                    <a:pt x="101" y="37"/>
                  </a:lnTo>
                  <a:lnTo>
                    <a:pt x="107" y="43"/>
                  </a:lnTo>
                  <a:lnTo>
                    <a:pt x="112" y="48"/>
                  </a:lnTo>
                  <a:lnTo>
                    <a:pt x="119" y="51"/>
                  </a:lnTo>
                  <a:lnTo>
                    <a:pt x="127" y="55"/>
                  </a:lnTo>
                  <a:lnTo>
                    <a:pt x="126" y="58"/>
                  </a:lnTo>
                  <a:lnTo>
                    <a:pt x="125" y="63"/>
                  </a:lnTo>
                  <a:lnTo>
                    <a:pt x="122" y="65"/>
                  </a:lnTo>
                  <a:lnTo>
                    <a:pt x="120" y="69"/>
                  </a:lnTo>
                  <a:lnTo>
                    <a:pt x="118" y="71"/>
                  </a:lnTo>
                  <a:lnTo>
                    <a:pt x="115" y="74"/>
                  </a:lnTo>
                  <a:lnTo>
                    <a:pt x="111" y="76"/>
                  </a:lnTo>
                  <a:lnTo>
                    <a:pt x="108" y="77"/>
                  </a:lnTo>
                  <a:lnTo>
                    <a:pt x="101" y="79"/>
                  </a:lnTo>
                  <a:lnTo>
                    <a:pt x="94" y="80"/>
                  </a:lnTo>
                  <a:lnTo>
                    <a:pt x="86" y="81"/>
                  </a:lnTo>
                  <a:lnTo>
                    <a:pt x="78" y="82"/>
                  </a:lnTo>
                  <a:lnTo>
                    <a:pt x="71" y="81"/>
                  </a:lnTo>
                  <a:lnTo>
                    <a:pt x="63" y="81"/>
                  </a:lnTo>
                  <a:lnTo>
                    <a:pt x="56" y="79"/>
                  </a:lnTo>
                  <a:lnTo>
                    <a:pt x="50" y="75"/>
                  </a:lnTo>
                  <a:lnTo>
                    <a:pt x="42" y="70"/>
                  </a:lnTo>
                  <a:lnTo>
                    <a:pt x="36" y="64"/>
                  </a:lnTo>
                  <a:lnTo>
                    <a:pt x="32" y="57"/>
                  </a:lnTo>
                  <a:lnTo>
                    <a:pt x="27" y="50"/>
                  </a:lnTo>
                  <a:lnTo>
                    <a:pt x="23" y="43"/>
                  </a:lnTo>
                  <a:lnTo>
                    <a:pt x="18" y="37"/>
                  </a:lnTo>
                  <a:lnTo>
                    <a:pt x="12" y="32"/>
                  </a:lnTo>
                  <a:lnTo>
                    <a:pt x="3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2" y="20"/>
                  </a:lnTo>
                  <a:lnTo>
                    <a:pt x="1" y="17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22" y="3"/>
                  </a:lnTo>
                  <a:lnTo>
                    <a:pt x="24" y="6"/>
                  </a:lnTo>
                  <a:lnTo>
                    <a:pt x="26" y="8"/>
                  </a:lnTo>
                  <a:lnTo>
                    <a:pt x="29" y="12"/>
                  </a:lnTo>
                  <a:lnTo>
                    <a:pt x="31" y="19"/>
                  </a:lnTo>
                  <a:lnTo>
                    <a:pt x="33" y="26"/>
                  </a:lnTo>
                  <a:lnTo>
                    <a:pt x="35" y="33"/>
                  </a:lnTo>
                  <a:lnTo>
                    <a:pt x="37" y="40"/>
                  </a:lnTo>
                  <a:lnTo>
                    <a:pt x="40" y="44"/>
                  </a:lnTo>
                  <a:lnTo>
                    <a:pt x="42" y="46"/>
                  </a:lnTo>
                  <a:lnTo>
                    <a:pt x="44" y="49"/>
                  </a:lnTo>
                  <a:lnTo>
                    <a:pt x="48" y="51"/>
                  </a:lnTo>
                  <a:close/>
                </a:path>
              </a:pathLst>
            </a:custGeom>
            <a:solidFill>
              <a:srgbClr val="9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7" name="Freeform 108">
              <a:extLst>
                <a:ext uri="{FF2B5EF4-FFF2-40B4-BE49-F238E27FC236}">
                  <a16:creationId xmlns:a16="http://schemas.microsoft.com/office/drawing/2014/main" id="{40560012-6436-65EB-27AB-901EB8EF0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3871"/>
              <a:ext cx="45" cy="24"/>
            </a:xfrm>
            <a:custGeom>
              <a:avLst/>
              <a:gdLst>
                <a:gd name="T0" fmla="*/ 0 w 268"/>
                <a:gd name="T1" fmla="*/ 0 h 148"/>
                <a:gd name="T2" fmla="*/ 0 w 268"/>
                <a:gd name="T3" fmla="*/ 0 h 148"/>
                <a:gd name="T4" fmla="*/ 0 w 268"/>
                <a:gd name="T5" fmla="*/ 0 h 148"/>
                <a:gd name="T6" fmla="*/ 0 w 268"/>
                <a:gd name="T7" fmla="*/ 0 h 148"/>
                <a:gd name="T8" fmla="*/ 0 w 268"/>
                <a:gd name="T9" fmla="*/ 0 h 148"/>
                <a:gd name="T10" fmla="*/ 0 w 268"/>
                <a:gd name="T11" fmla="*/ 0 h 148"/>
                <a:gd name="T12" fmla="*/ 0 w 268"/>
                <a:gd name="T13" fmla="*/ 0 h 148"/>
                <a:gd name="T14" fmla="*/ 0 w 268"/>
                <a:gd name="T15" fmla="*/ 0 h 148"/>
                <a:gd name="T16" fmla="*/ 0 w 268"/>
                <a:gd name="T17" fmla="*/ 0 h 148"/>
                <a:gd name="T18" fmla="*/ 0 w 268"/>
                <a:gd name="T19" fmla="*/ 0 h 148"/>
                <a:gd name="T20" fmla="*/ 0 w 268"/>
                <a:gd name="T21" fmla="*/ 0 h 148"/>
                <a:gd name="T22" fmla="*/ 0 w 268"/>
                <a:gd name="T23" fmla="*/ 0 h 148"/>
                <a:gd name="T24" fmla="*/ 0 w 268"/>
                <a:gd name="T25" fmla="*/ 0 h 148"/>
                <a:gd name="T26" fmla="*/ 0 w 268"/>
                <a:gd name="T27" fmla="*/ 0 h 148"/>
                <a:gd name="T28" fmla="*/ 0 w 268"/>
                <a:gd name="T29" fmla="*/ 0 h 148"/>
                <a:gd name="T30" fmla="*/ 0 w 268"/>
                <a:gd name="T31" fmla="*/ 0 h 148"/>
                <a:gd name="T32" fmla="*/ 0 w 268"/>
                <a:gd name="T33" fmla="*/ 0 h 148"/>
                <a:gd name="T34" fmla="*/ 0 w 268"/>
                <a:gd name="T35" fmla="*/ 0 h 148"/>
                <a:gd name="T36" fmla="*/ 0 w 268"/>
                <a:gd name="T37" fmla="*/ 0 h 148"/>
                <a:gd name="T38" fmla="*/ 0 w 268"/>
                <a:gd name="T39" fmla="*/ 0 h 148"/>
                <a:gd name="T40" fmla="*/ 0 w 268"/>
                <a:gd name="T41" fmla="*/ 0 h 148"/>
                <a:gd name="T42" fmla="*/ 0 w 268"/>
                <a:gd name="T43" fmla="*/ 0 h 148"/>
                <a:gd name="T44" fmla="*/ 0 w 268"/>
                <a:gd name="T45" fmla="*/ 0 h 148"/>
                <a:gd name="T46" fmla="*/ 0 w 268"/>
                <a:gd name="T47" fmla="*/ 0 h 148"/>
                <a:gd name="T48" fmla="*/ 0 w 268"/>
                <a:gd name="T49" fmla="*/ 0 h 148"/>
                <a:gd name="T50" fmla="*/ 0 w 268"/>
                <a:gd name="T51" fmla="*/ 0 h 148"/>
                <a:gd name="T52" fmla="*/ 0 w 268"/>
                <a:gd name="T53" fmla="*/ 0 h 148"/>
                <a:gd name="T54" fmla="*/ 0 w 268"/>
                <a:gd name="T55" fmla="*/ 0 h 148"/>
                <a:gd name="T56" fmla="*/ 0 w 268"/>
                <a:gd name="T57" fmla="*/ 0 h 148"/>
                <a:gd name="T58" fmla="*/ 0 w 268"/>
                <a:gd name="T59" fmla="*/ 0 h 148"/>
                <a:gd name="T60" fmla="*/ 0 w 268"/>
                <a:gd name="T61" fmla="*/ 0 h 148"/>
                <a:gd name="T62" fmla="*/ 0 w 268"/>
                <a:gd name="T63" fmla="*/ 0 h 148"/>
                <a:gd name="T64" fmla="*/ 0 w 268"/>
                <a:gd name="T65" fmla="*/ 0 h 14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8"/>
                <a:gd name="T100" fmla="*/ 0 h 148"/>
                <a:gd name="T101" fmla="*/ 268 w 268"/>
                <a:gd name="T102" fmla="*/ 148 h 14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8" h="148">
                  <a:moveTo>
                    <a:pt x="249" y="109"/>
                  </a:moveTo>
                  <a:lnTo>
                    <a:pt x="268" y="141"/>
                  </a:lnTo>
                  <a:lnTo>
                    <a:pt x="263" y="141"/>
                  </a:lnTo>
                  <a:lnTo>
                    <a:pt x="256" y="140"/>
                  </a:lnTo>
                  <a:lnTo>
                    <a:pt x="249" y="138"/>
                  </a:lnTo>
                  <a:lnTo>
                    <a:pt x="243" y="137"/>
                  </a:lnTo>
                  <a:lnTo>
                    <a:pt x="235" y="136"/>
                  </a:lnTo>
                  <a:lnTo>
                    <a:pt x="228" y="134"/>
                  </a:lnTo>
                  <a:lnTo>
                    <a:pt x="221" y="132"/>
                  </a:lnTo>
                  <a:lnTo>
                    <a:pt x="214" y="131"/>
                  </a:lnTo>
                  <a:lnTo>
                    <a:pt x="200" y="130"/>
                  </a:lnTo>
                  <a:lnTo>
                    <a:pt x="185" y="131"/>
                  </a:lnTo>
                  <a:lnTo>
                    <a:pt x="171" y="134"/>
                  </a:lnTo>
                  <a:lnTo>
                    <a:pt x="158" y="137"/>
                  </a:lnTo>
                  <a:lnTo>
                    <a:pt x="143" y="140"/>
                  </a:lnTo>
                  <a:lnTo>
                    <a:pt x="130" y="142"/>
                  </a:lnTo>
                  <a:lnTo>
                    <a:pt x="116" y="144"/>
                  </a:lnTo>
                  <a:lnTo>
                    <a:pt x="103" y="144"/>
                  </a:lnTo>
                  <a:lnTo>
                    <a:pt x="103" y="146"/>
                  </a:lnTo>
                  <a:lnTo>
                    <a:pt x="101" y="147"/>
                  </a:lnTo>
                  <a:lnTo>
                    <a:pt x="100" y="147"/>
                  </a:lnTo>
                  <a:lnTo>
                    <a:pt x="99" y="148"/>
                  </a:lnTo>
                  <a:lnTo>
                    <a:pt x="98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4" y="148"/>
                  </a:lnTo>
                  <a:lnTo>
                    <a:pt x="90" y="142"/>
                  </a:lnTo>
                  <a:lnTo>
                    <a:pt x="88" y="143"/>
                  </a:lnTo>
                  <a:lnTo>
                    <a:pt x="86" y="142"/>
                  </a:lnTo>
                  <a:lnTo>
                    <a:pt x="85" y="140"/>
                  </a:lnTo>
                  <a:lnTo>
                    <a:pt x="84" y="137"/>
                  </a:lnTo>
                  <a:lnTo>
                    <a:pt x="84" y="134"/>
                  </a:lnTo>
                  <a:lnTo>
                    <a:pt x="83" y="130"/>
                  </a:lnTo>
                  <a:lnTo>
                    <a:pt x="82" y="128"/>
                  </a:lnTo>
                  <a:lnTo>
                    <a:pt x="79" y="125"/>
                  </a:lnTo>
                  <a:lnTo>
                    <a:pt x="69" y="112"/>
                  </a:lnTo>
                  <a:lnTo>
                    <a:pt x="59" y="98"/>
                  </a:lnTo>
                  <a:lnTo>
                    <a:pt x="51" y="85"/>
                  </a:lnTo>
                  <a:lnTo>
                    <a:pt x="41" y="70"/>
                  </a:lnTo>
                  <a:lnTo>
                    <a:pt x="32" y="56"/>
                  </a:lnTo>
                  <a:lnTo>
                    <a:pt x="22" y="42"/>
                  </a:lnTo>
                  <a:lnTo>
                    <a:pt x="12" y="2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6" y="12"/>
                  </a:lnTo>
                  <a:lnTo>
                    <a:pt x="13" y="11"/>
                  </a:lnTo>
                  <a:lnTo>
                    <a:pt x="19" y="11"/>
                  </a:lnTo>
                  <a:lnTo>
                    <a:pt x="25" y="11"/>
                  </a:lnTo>
                  <a:lnTo>
                    <a:pt x="31" y="9"/>
                  </a:lnTo>
                  <a:lnTo>
                    <a:pt x="37" y="8"/>
                  </a:lnTo>
                  <a:lnTo>
                    <a:pt x="43" y="6"/>
                  </a:lnTo>
                  <a:lnTo>
                    <a:pt x="48" y="4"/>
                  </a:lnTo>
                  <a:lnTo>
                    <a:pt x="64" y="1"/>
                  </a:lnTo>
                  <a:lnTo>
                    <a:pt x="79" y="0"/>
                  </a:lnTo>
                  <a:lnTo>
                    <a:pt x="94" y="1"/>
                  </a:lnTo>
                  <a:lnTo>
                    <a:pt x="108" y="4"/>
                  </a:lnTo>
                  <a:lnTo>
                    <a:pt x="122" y="7"/>
                  </a:lnTo>
                  <a:lnTo>
                    <a:pt x="136" y="12"/>
                  </a:lnTo>
                  <a:lnTo>
                    <a:pt x="149" y="19"/>
                  </a:lnTo>
                  <a:lnTo>
                    <a:pt x="161" y="26"/>
                  </a:lnTo>
                  <a:lnTo>
                    <a:pt x="173" y="33"/>
                  </a:lnTo>
                  <a:lnTo>
                    <a:pt x="185" y="43"/>
                  </a:lnTo>
                  <a:lnTo>
                    <a:pt x="196" y="52"/>
                  </a:lnTo>
                  <a:lnTo>
                    <a:pt x="207" y="63"/>
                  </a:lnTo>
                  <a:lnTo>
                    <a:pt x="230" y="85"/>
                  </a:lnTo>
                  <a:lnTo>
                    <a:pt x="249" y="109"/>
                  </a:lnTo>
                  <a:close/>
                </a:path>
              </a:pathLst>
            </a:custGeom>
            <a:solidFill>
              <a:srgbClr val="82B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8" name="Freeform 109">
              <a:extLst>
                <a:ext uri="{FF2B5EF4-FFF2-40B4-BE49-F238E27FC236}">
                  <a16:creationId xmlns:a16="http://schemas.microsoft.com/office/drawing/2014/main" id="{3315D725-052D-4F94-EA47-02C166761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9" y="3877"/>
              <a:ext cx="153" cy="46"/>
            </a:xfrm>
            <a:custGeom>
              <a:avLst/>
              <a:gdLst>
                <a:gd name="T0" fmla="*/ 0 w 917"/>
                <a:gd name="T1" fmla="*/ 0 h 274"/>
                <a:gd name="T2" fmla="*/ 0 w 917"/>
                <a:gd name="T3" fmla="*/ 0 h 274"/>
                <a:gd name="T4" fmla="*/ 0 w 917"/>
                <a:gd name="T5" fmla="*/ 0 h 274"/>
                <a:gd name="T6" fmla="*/ 0 w 917"/>
                <a:gd name="T7" fmla="*/ 0 h 274"/>
                <a:gd name="T8" fmla="*/ 0 w 917"/>
                <a:gd name="T9" fmla="*/ 0 h 274"/>
                <a:gd name="T10" fmla="*/ 0 w 917"/>
                <a:gd name="T11" fmla="*/ 0 h 274"/>
                <a:gd name="T12" fmla="*/ 0 w 917"/>
                <a:gd name="T13" fmla="*/ 0 h 274"/>
                <a:gd name="T14" fmla="*/ 0 w 917"/>
                <a:gd name="T15" fmla="*/ 0 h 274"/>
                <a:gd name="T16" fmla="*/ 0 w 917"/>
                <a:gd name="T17" fmla="*/ 0 h 274"/>
                <a:gd name="T18" fmla="*/ 0 w 917"/>
                <a:gd name="T19" fmla="*/ 0 h 274"/>
                <a:gd name="T20" fmla="*/ 0 w 917"/>
                <a:gd name="T21" fmla="*/ 0 h 274"/>
                <a:gd name="T22" fmla="*/ 0 w 917"/>
                <a:gd name="T23" fmla="*/ 0 h 274"/>
                <a:gd name="T24" fmla="*/ 0 w 917"/>
                <a:gd name="T25" fmla="*/ 0 h 274"/>
                <a:gd name="T26" fmla="*/ 0 w 917"/>
                <a:gd name="T27" fmla="*/ 0 h 274"/>
                <a:gd name="T28" fmla="*/ 0 w 917"/>
                <a:gd name="T29" fmla="*/ 0 h 274"/>
                <a:gd name="T30" fmla="*/ 0 w 917"/>
                <a:gd name="T31" fmla="*/ 0 h 274"/>
                <a:gd name="T32" fmla="*/ 0 w 917"/>
                <a:gd name="T33" fmla="*/ 0 h 274"/>
                <a:gd name="T34" fmla="*/ 0 w 917"/>
                <a:gd name="T35" fmla="*/ 0 h 274"/>
                <a:gd name="T36" fmla="*/ 0 w 917"/>
                <a:gd name="T37" fmla="*/ 0 h 274"/>
                <a:gd name="T38" fmla="*/ 0 w 917"/>
                <a:gd name="T39" fmla="*/ 0 h 274"/>
                <a:gd name="T40" fmla="*/ 0 w 917"/>
                <a:gd name="T41" fmla="*/ 0 h 274"/>
                <a:gd name="T42" fmla="*/ 0 w 917"/>
                <a:gd name="T43" fmla="*/ 0 h 274"/>
                <a:gd name="T44" fmla="*/ 0 w 917"/>
                <a:gd name="T45" fmla="*/ 0 h 274"/>
                <a:gd name="T46" fmla="*/ 0 w 917"/>
                <a:gd name="T47" fmla="*/ 0 h 274"/>
                <a:gd name="T48" fmla="*/ 0 w 917"/>
                <a:gd name="T49" fmla="*/ 0 h 274"/>
                <a:gd name="T50" fmla="*/ 0 w 917"/>
                <a:gd name="T51" fmla="*/ 0 h 274"/>
                <a:gd name="T52" fmla="*/ 0 w 917"/>
                <a:gd name="T53" fmla="*/ 0 h 274"/>
                <a:gd name="T54" fmla="*/ 0 w 917"/>
                <a:gd name="T55" fmla="*/ 0 h 274"/>
                <a:gd name="T56" fmla="*/ 0 w 917"/>
                <a:gd name="T57" fmla="*/ 0 h 274"/>
                <a:gd name="T58" fmla="*/ 0 w 917"/>
                <a:gd name="T59" fmla="*/ 0 h 274"/>
                <a:gd name="T60" fmla="*/ 0 w 917"/>
                <a:gd name="T61" fmla="*/ 0 h 274"/>
                <a:gd name="T62" fmla="*/ 0 w 917"/>
                <a:gd name="T63" fmla="*/ 0 h 274"/>
                <a:gd name="T64" fmla="*/ 0 w 917"/>
                <a:gd name="T65" fmla="*/ 0 h 274"/>
                <a:gd name="T66" fmla="*/ 0 w 917"/>
                <a:gd name="T67" fmla="*/ 0 h 274"/>
                <a:gd name="T68" fmla="*/ 0 w 917"/>
                <a:gd name="T69" fmla="*/ 0 h 274"/>
                <a:gd name="T70" fmla="*/ 0 w 917"/>
                <a:gd name="T71" fmla="*/ 0 h 274"/>
                <a:gd name="T72" fmla="*/ 0 w 917"/>
                <a:gd name="T73" fmla="*/ 0 h 274"/>
                <a:gd name="T74" fmla="*/ 0 w 917"/>
                <a:gd name="T75" fmla="*/ 0 h 274"/>
                <a:gd name="T76" fmla="*/ 0 w 917"/>
                <a:gd name="T77" fmla="*/ 0 h 274"/>
                <a:gd name="T78" fmla="*/ 0 w 917"/>
                <a:gd name="T79" fmla="*/ 0 h 274"/>
                <a:gd name="T80" fmla="*/ 0 w 917"/>
                <a:gd name="T81" fmla="*/ 0 h 274"/>
                <a:gd name="T82" fmla="*/ 0 w 917"/>
                <a:gd name="T83" fmla="*/ 0 h 274"/>
                <a:gd name="T84" fmla="*/ 0 w 917"/>
                <a:gd name="T85" fmla="*/ 0 h 2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17"/>
                <a:gd name="T130" fmla="*/ 0 h 274"/>
                <a:gd name="T131" fmla="*/ 917 w 917"/>
                <a:gd name="T132" fmla="*/ 274 h 2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17" h="274">
                  <a:moveTo>
                    <a:pt x="847" y="38"/>
                  </a:moveTo>
                  <a:lnTo>
                    <a:pt x="852" y="47"/>
                  </a:lnTo>
                  <a:lnTo>
                    <a:pt x="858" y="54"/>
                  </a:lnTo>
                  <a:lnTo>
                    <a:pt x="864" y="62"/>
                  </a:lnTo>
                  <a:lnTo>
                    <a:pt x="871" y="70"/>
                  </a:lnTo>
                  <a:lnTo>
                    <a:pt x="877" y="78"/>
                  </a:lnTo>
                  <a:lnTo>
                    <a:pt x="884" y="86"/>
                  </a:lnTo>
                  <a:lnTo>
                    <a:pt x="889" y="95"/>
                  </a:lnTo>
                  <a:lnTo>
                    <a:pt x="893" y="103"/>
                  </a:lnTo>
                  <a:lnTo>
                    <a:pt x="896" y="108"/>
                  </a:lnTo>
                  <a:lnTo>
                    <a:pt x="900" y="112"/>
                  </a:lnTo>
                  <a:lnTo>
                    <a:pt x="903" y="117"/>
                  </a:lnTo>
                  <a:lnTo>
                    <a:pt x="907" y="122"/>
                  </a:lnTo>
                  <a:lnTo>
                    <a:pt x="911" y="127"/>
                  </a:lnTo>
                  <a:lnTo>
                    <a:pt x="913" y="132"/>
                  </a:lnTo>
                  <a:lnTo>
                    <a:pt x="916" y="136"/>
                  </a:lnTo>
                  <a:lnTo>
                    <a:pt x="917" y="142"/>
                  </a:lnTo>
                  <a:lnTo>
                    <a:pt x="912" y="143"/>
                  </a:lnTo>
                  <a:lnTo>
                    <a:pt x="905" y="146"/>
                  </a:lnTo>
                  <a:lnTo>
                    <a:pt x="900" y="148"/>
                  </a:lnTo>
                  <a:lnTo>
                    <a:pt x="894" y="149"/>
                  </a:lnTo>
                  <a:lnTo>
                    <a:pt x="887" y="151"/>
                  </a:lnTo>
                  <a:lnTo>
                    <a:pt x="881" y="152"/>
                  </a:lnTo>
                  <a:lnTo>
                    <a:pt x="874" y="152"/>
                  </a:lnTo>
                  <a:lnTo>
                    <a:pt x="868" y="151"/>
                  </a:lnTo>
                  <a:lnTo>
                    <a:pt x="849" y="157"/>
                  </a:lnTo>
                  <a:lnTo>
                    <a:pt x="829" y="160"/>
                  </a:lnTo>
                  <a:lnTo>
                    <a:pt x="809" y="164"/>
                  </a:lnTo>
                  <a:lnTo>
                    <a:pt x="789" y="166"/>
                  </a:lnTo>
                  <a:lnTo>
                    <a:pt x="768" y="170"/>
                  </a:lnTo>
                  <a:lnTo>
                    <a:pt x="748" y="172"/>
                  </a:lnTo>
                  <a:lnTo>
                    <a:pt x="727" y="175"/>
                  </a:lnTo>
                  <a:lnTo>
                    <a:pt x="707" y="178"/>
                  </a:lnTo>
                  <a:lnTo>
                    <a:pt x="703" y="179"/>
                  </a:lnTo>
                  <a:lnTo>
                    <a:pt x="699" y="180"/>
                  </a:lnTo>
                  <a:lnTo>
                    <a:pt x="694" y="182"/>
                  </a:lnTo>
                  <a:lnTo>
                    <a:pt x="689" y="183"/>
                  </a:lnTo>
                  <a:lnTo>
                    <a:pt x="683" y="183"/>
                  </a:lnTo>
                  <a:lnTo>
                    <a:pt x="679" y="184"/>
                  </a:lnTo>
                  <a:lnTo>
                    <a:pt x="673" y="185"/>
                  </a:lnTo>
                  <a:lnTo>
                    <a:pt x="668" y="185"/>
                  </a:lnTo>
                  <a:lnTo>
                    <a:pt x="648" y="189"/>
                  </a:lnTo>
                  <a:lnTo>
                    <a:pt x="626" y="191"/>
                  </a:lnTo>
                  <a:lnTo>
                    <a:pt x="604" y="195"/>
                  </a:lnTo>
                  <a:lnTo>
                    <a:pt x="582" y="197"/>
                  </a:lnTo>
                  <a:lnTo>
                    <a:pt x="558" y="201"/>
                  </a:lnTo>
                  <a:lnTo>
                    <a:pt x="536" y="202"/>
                  </a:lnTo>
                  <a:lnTo>
                    <a:pt x="514" y="203"/>
                  </a:lnTo>
                  <a:lnTo>
                    <a:pt x="493" y="203"/>
                  </a:lnTo>
                  <a:lnTo>
                    <a:pt x="488" y="206"/>
                  </a:lnTo>
                  <a:lnTo>
                    <a:pt x="482" y="208"/>
                  </a:lnTo>
                  <a:lnTo>
                    <a:pt x="476" y="208"/>
                  </a:lnTo>
                  <a:lnTo>
                    <a:pt x="470" y="208"/>
                  </a:lnTo>
                  <a:lnTo>
                    <a:pt x="463" y="208"/>
                  </a:lnTo>
                  <a:lnTo>
                    <a:pt x="458" y="209"/>
                  </a:lnTo>
                  <a:lnTo>
                    <a:pt x="451" y="210"/>
                  </a:lnTo>
                  <a:lnTo>
                    <a:pt x="446" y="214"/>
                  </a:lnTo>
                  <a:lnTo>
                    <a:pt x="440" y="214"/>
                  </a:lnTo>
                  <a:lnTo>
                    <a:pt x="435" y="215"/>
                  </a:lnTo>
                  <a:lnTo>
                    <a:pt x="428" y="216"/>
                  </a:lnTo>
                  <a:lnTo>
                    <a:pt x="423" y="217"/>
                  </a:lnTo>
                  <a:lnTo>
                    <a:pt x="416" y="219"/>
                  </a:lnTo>
                  <a:lnTo>
                    <a:pt x="410" y="221"/>
                  </a:lnTo>
                  <a:lnTo>
                    <a:pt x="404" y="222"/>
                  </a:lnTo>
                  <a:lnTo>
                    <a:pt x="398" y="223"/>
                  </a:lnTo>
                  <a:lnTo>
                    <a:pt x="379" y="226"/>
                  </a:lnTo>
                  <a:lnTo>
                    <a:pt x="362" y="228"/>
                  </a:lnTo>
                  <a:lnTo>
                    <a:pt x="344" y="233"/>
                  </a:lnTo>
                  <a:lnTo>
                    <a:pt x="326" y="237"/>
                  </a:lnTo>
                  <a:lnTo>
                    <a:pt x="309" y="241"/>
                  </a:lnTo>
                  <a:lnTo>
                    <a:pt x="291" y="245"/>
                  </a:lnTo>
                  <a:lnTo>
                    <a:pt x="273" y="247"/>
                  </a:lnTo>
                  <a:lnTo>
                    <a:pt x="256" y="248"/>
                  </a:lnTo>
                  <a:lnTo>
                    <a:pt x="236" y="254"/>
                  </a:lnTo>
                  <a:lnTo>
                    <a:pt x="217" y="258"/>
                  </a:lnTo>
                  <a:lnTo>
                    <a:pt x="198" y="263"/>
                  </a:lnTo>
                  <a:lnTo>
                    <a:pt x="180" y="266"/>
                  </a:lnTo>
                  <a:lnTo>
                    <a:pt x="161" y="269"/>
                  </a:lnTo>
                  <a:lnTo>
                    <a:pt x="142" y="271"/>
                  </a:lnTo>
                  <a:lnTo>
                    <a:pt x="122" y="272"/>
                  </a:lnTo>
                  <a:lnTo>
                    <a:pt x="101" y="274"/>
                  </a:lnTo>
                  <a:lnTo>
                    <a:pt x="88" y="258"/>
                  </a:lnTo>
                  <a:lnTo>
                    <a:pt x="76" y="243"/>
                  </a:lnTo>
                  <a:lnTo>
                    <a:pt x="64" y="226"/>
                  </a:lnTo>
                  <a:lnTo>
                    <a:pt x="53" y="208"/>
                  </a:lnTo>
                  <a:lnTo>
                    <a:pt x="40" y="191"/>
                  </a:lnTo>
                  <a:lnTo>
                    <a:pt x="28" y="175"/>
                  </a:lnTo>
                  <a:lnTo>
                    <a:pt x="14" y="160"/>
                  </a:lnTo>
                  <a:lnTo>
                    <a:pt x="0" y="146"/>
                  </a:lnTo>
                  <a:lnTo>
                    <a:pt x="0" y="142"/>
                  </a:lnTo>
                  <a:lnTo>
                    <a:pt x="1" y="141"/>
                  </a:lnTo>
                  <a:lnTo>
                    <a:pt x="2" y="140"/>
                  </a:lnTo>
                  <a:lnTo>
                    <a:pt x="4" y="139"/>
                  </a:lnTo>
                  <a:lnTo>
                    <a:pt x="6" y="138"/>
                  </a:lnTo>
                  <a:lnTo>
                    <a:pt x="8" y="136"/>
                  </a:lnTo>
                  <a:lnTo>
                    <a:pt x="11" y="135"/>
                  </a:lnTo>
                  <a:lnTo>
                    <a:pt x="12" y="134"/>
                  </a:lnTo>
                  <a:lnTo>
                    <a:pt x="38" y="129"/>
                  </a:lnTo>
                  <a:lnTo>
                    <a:pt x="64" y="124"/>
                  </a:lnTo>
                  <a:lnTo>
                    <a:pt x="88" y="118"/>
                  </a:lnTo>
                  <a:lnTo>
                    <a:pt x="112" y="112"/>
                  </a:lnTo>
                  <a:lnTo>
                    <a:pt x="137" y="108"/>
                  </a:lnTo>
                  <a:lnTo>
                    <a:pt x="162" y="102"/>
                  </a:lnTo>
                  <a:lnTo>
                    <a:pt x="187" y="98"/>
                  </a:lnTo>
                  <a:lnTo>
                    <a:pt x="215" y="96"/>
                  </a:lnTo>
                  <a:lnTo>
                    <a:pt x="278" y="85"/>
                  </a:lnTo>
                  <a:lnTo>
                    <a:pt x="342" y="74"/>
                  </a:lnTo>
                  <a:lnTo>
                    <a:pt x="407" y="64"/>
                  </a:lnTo>
                  <a:lnTo>
                    <a:pt x="471" y="53"/>
                  </a:lnTo>
                  <a:lnTo>
                    <a:pt x="535" y="43"/>
                  </a:lnTo>
                  <a:lnTo>
                    <a:pt x="599" y="33"/>
                  </a:lnTo>
                  <a:lnTo>
                    <a:pt x="662" y="22"/>
                  </a:lnTo>
                  <a:lnTo>
                    <a:pt x="725" y="12"/>
                  </a:lnTo>
                  <a:lnTo>
                    <a:pt x="734" y="10"/>
                  </a:lnTo>
                  <a:lnTo>
                    <a:pt x="743" y="7"/>
                  </a:lnTo>
                  <a:lnTo>
                    <a:pt x="752" y="6"/>
                  </a:lnTo>
                  <a:lnTo>
                    <a:pt x="762" y="5"/>
                  </a:lnTo>
                  <a:lnTo>
                    <a:pt x="771" y="5"/>
                  </a:lnTo>
                  <a:lnTo>
                    <a:pt x="781" y="4"/>
                  </a:lnTo>
                  <a:lnTo>
                    <a:pt x="791" y="3"/>
                  </a:lnTo>
                  <a:lnTo>
                    <a:pt x="800" y="0"/>
                  </a:lnTo>
                  <a:lnTo>
                    <a:pt x="807" y="4"/>
                  </a:lnTo>
                  <a:lnTo>
                    <a:pt x="812" y="9"/>
                  </a:lnTo>
                  <a:lnTo>
                    <a:pt x="818" y="13"/>
                  </a:lnTo>
                  <a:lnTo>
                    <a:pt x="823" y="19"/>
                  </a:lnTo>
                  <a:lnTo>
                    <a:pt x="828" y="24"/>
                  </a:lnTo>
                  <a:lnTo>
                    <a:pt x="833" y="30"/>
                  </a:lnTo>
                  <a:lnTo>
                    <a:pt x="840" y="35"/>
                  </a:lnTo>
                  <a:lnTo>
                    <a:pt x="847" y="38"/>
                  </a:lnTo>
                  <a:close/>
                </a:path>
              </a:pathLst>
            </a:custGeom>
            <a:solidFill>
              <a:srgbClr val="99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9" name="Freeform 110">
              <a:extLst>
                <a:ext uri="{FF2B5EF4-FFF2-40B4-BE49-F238E27FC236}">
                  <a16:creationId xmlns:a16="http://schemas.microsoft.com/office/drawing/2014/main" id="{AE9A793A-121C-6F55-376F-E418C486D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" y="3877"/>
              <a:ext cx="18" cy="10"/>
            </a:xfrm>
            <a:custGeom>
              <a:avLst/>
              <a:gdLst>
                <a:gd name="T0" fmla="*/ 0 w 109"/>
                <a:gd name="T1" fmla="*/ 0 h 60"/>
                <a:gd name="T2" fmla="*/ 0 w 109"/>
                <a:gd name="T3" fmla="*/ 0 h 60"/>
                <a:gd name="T4" fmla="*/ 0 w 109"/>
                <a:gd name="T5" fmla="*/ 0 h 60"/>
                <a:gd name="T6" fmla="*/ 0 w 109"/>
                <a:gd name="T7" fmla="*/ 0 h 60"/>
                <a:gd name="T8" fmla="*/ 0 w 109"/>
                <a:gd name="T9" fmla="*/ 0 h 60"/>
                <a:gd name="T10" fmla="*/ 0 w 109"/>
                <a:gd name="T11" fmla="*/ 0 h 60"/>
                <a:gd name="T12" fmla="*/ 0 w 109"/>
                <a:gd name="T13" fmla="*/ 0 h 60"/>
                <a:gd name="T14" fmla="*/ 0 w 109"/>
                <a:gd name="T15" fmla="*/ 0 h 60"/>
                <a:gd name="T16" fmla="*/ 0 w 109"/>
                <a:gd name="T17" fmla="*/ 0 h 60"/>
                <a:gd name="T18" fmla="*/ 0 w 109"/>
                <a:gd name="T19" fmla="*/ 0 h 60"/>
                <a:gd name="T20" fmla="*/ 0 w 109"/>
                <a:gd name="T21" fmla="*/ 0 h 60"/>
                <a:gd name="T22" fmla="*/ 0 w 109"/>
                <a:gd name="T23" fmla="*/ 0 h 60"/>
                <a:gd name="T24" fmla="*/ 0 w 109"/>
                <a:gd name="T25" fmla="*/ 0 h 60"/>
                <a:gd name="T26" fmla="*/ 0 w 109"/>
                <a:gd name="T27" fmla="*/ 0 h 60"/>
                <a:gd name="T28" fmla="*/ 0 w 109"/>
                <a:gd name="T29" fmla="*/ 0 h 60"/>
                <a:gd name="T30" fmla="*/ 0 w 109"/>
                <a:gd name="T31" fmla="*/ 0 h 60"/>
                <a:gd name="T32" fmla="*/ 0 w 109"/>
                <a:gd name="T33" fmla="*/ 0 h 60"/>
                <a:gd name="T34" fmla="*/ 0 w 109"/>
                <a:gd name="T35" fmla="*/ 0 h 60"/>
                <a:gd name="T36" fmla="*/ 0 w 109"/>
                <a:gd name="T37" fmla="*/ 0 h 60"/>
                <a:gd name="T38" fmla="*/ 0 w 109"/>
                <a:gd name="T39" fmla="*/ 0 h 60"/>
                <a:gd name="T40" fmla="*/ 0 w 109"/>
                <a:gd name="T41" fmla="*/ 0 h 60"/>
                <a:gd name="T42" fmla="*/ 0 w 109"/>
                <a:gd name="T43" fmla="*/ 0 h 60"/>
                <a:gd name="T44" fmla="*/ 0 w 109"/>
                <a:gd name="T45" fmla="*/ 0 h 60"/>
                <a:gd name="T46" fmla="*/ 0 w 109"/>
                <a:gd name="T47" fmla="*/ 0 h 60"/>
                <a:gd name="T48" fmla="*/ 0 w 109"/>
                <a:gd name="T49" fmla="*/ 0 h 60"/>
                <a:gd name="T50" fmla="*/ 0 w 109"/>
                <a:gd name="T51" fmla="*/ 0 h 60"/>
                <a:gd name="T52" fmla="*/ 0 w 109"/>
                <a:gd name="T53" fmla="*/ 0 h 60"/>
                <a:gd name="T54" fmla="*/ 0 w 109"/>
                <a:gd name="T55" fmla="*/ 0 h 60"/>
                <a:gd name="T56" fmla="*/ 0 w 109"/>
                <a:gd name="T57" fmla="*/ 0 h 60"/>
                <a:gd name="T58" fmla="*/ 0 w 109"/>
                <a:gd name="T59" fmla="*/ 0 h 60"/>
                <a:gd name="T60" fmla="*/ 0 w 109"/>
                <a:gd name="T61" fmla="*/ 0 h 60"/>
                <a:gd name="T62" fmla="*/ 0 w 109"/>
                <a:gd name="T63" fmla="*/ 0 h 60"/>
                <a:gd name="T64" fmla="*/ 0 w 109"/>
                <a:gd name="T65" fmla="*/ 0 h 60"/>
                <a:gd name="T66" fmla="*/ 0 w 109"/>
                <a:gd name="T67" fmla="*/ 0 h 60"/>
                <a:gd name="T68" fmla="*/ 0 w 109"/>
                <a:gd name="T69" fmla="*/ 0 h 60"/>
                <a:gd name="T70" fmla="*/ 0 w 109"/>
                <a:gd name="T71" fmla="*/ 0 h 60"/>
                <a:gd name="T72" fmla="*/ 0 w 109"/>
                <a:gd name="T73" fmla="*/ 0 h 60"/>
                <a:gd name="T74" fmla="*/ 0 w 109"/>
                <a:gd name="T75" fmla="*/ 0 h 60"/>
                <a:gd name="T76" fmla="*/ 0 w 109"/>
                <a:gd name="T77" fmla="*/ 0 h 60"/>
                <a:gd name="T78" fmla="*/ 0 w 109"/>
                <a:gd name="T79" fmla="*/ 0 h 60"/>
                <a:gd name="T80" fmla="*/ 0 w 109"/>
                <a:gd name="T81" fmla="*/ 0 h 60"/>
                <a:gd name="T82" fmla="*/ 0 w 109"/>
                <a:gd name="T83" fmla="*/ 0 h 60"/>
                <a:gd name="T84" fmla="*/ 0 w 109"/>
                <a:gd name="T85" fmla="*/ 0 h 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9"/>
                <a:gd name="T130" fmla="*/ 0 h 60"/>
                <a:gd name="T131" fmla="*/ 109 w 109"/>
                <a:gd name="T132" fmla="*/ 60 h 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9" h="60">
                  <a:moveTo>
                    <a:pt x="109" y="27"/>
                  </a:moveTo>
                  <a:lnTo>
                    <a:pt x="107" y="30"/>
                  </a:lnTo>
                  <a:lnTo>
                    <a:pt x="105" y="33"/>
                  </a:lnTo>
                  <a:lnTo>
                    <a:pt x="104" y="36"/>
                  </a:lnTo>
                  <a:lnTo>
                    <a:pt x="102" y="40"/>
                  </a:lnTo>
                  <a:lnTo>
                    <a:pt x="101" y="42"/>
                  </a:lnTo>
                  <a:lnTo>
                    <a:pt x="98" y="46"/>
                  </a:lnTo>
                  <a:lnTo>
                    <a:pt x="95" y="48"/>
                  </a:lnTo>
                  <a:lnTo>
                    <a:pt x="92" y="50"/>
                  </a:lnTo>
                  <a:lnTo>
                    <a:pt x="80" y="55"/>
                  </a:lnTo>
                  <a:lnTo>
                    <a:pt x="67" y="59"/>
                  </a:lnTo>
                  <a:lnTo>
                    <a:pt x="56" y="60"/>
                  </a:lnTo>
                  <a:lnTo>
                    <a:pt x="44" y="60"/>
                  </a:lnTo>
                  <a:lnTo>
                    <a:pt x="33" y="58"/>
                  </a:lnTo>
                  <a:lnTo>
                    <a:pt x="21" y="53"/>
                  </a:lnTo>
                  <a:lnTo>
                    <a:pt x="10" y="47"/>
                  </a:lnTo>
                  <a:lnTo>
                    <a:pt x="0" y="38"/>
                  </a:lnTo>
                  <a:lnTo>
                    <a:pt x="11" y="38"/>
                  </a:lnTo>
                  <a:lnTo>
                    <a:pt x="22" y="38"/>
                  </a:lnTo>
                  <a:lnTo>
                    <a:pt x="33" y="38"/>
                  </a:lnTo>
                  <a:lnTo>
                    <a:pt x="44" y="37"/>
                  </a:lnTo>
                  <a:lnTo>
                    <a:pt x="54" y="34"/>
                  </a:lnTo>
                  <a:lnTo>
                    <a:pt x="64" y="30"/>
                  </a:lnTo>
                  <a:lnTo>
                    <a:pt x="69" y="27"/>
                  </a:lnTo>
                  <a:lnTo>
                    <a:pt x="73" y="24"/>
                  </a:lnTo>
                  <a:lnTo>
                    <a:pt x="77" y="21"/>
                  </a:lnTo>
                  <a:lnTo>
                    <a:pt x="81" y="16"/>
                  </a:lnTo>
                  <a:lnTo>
                    <a:pt x="82" y="13"/>
                  </a:lnTo>
                  <a:lnTo>
                    <a:pt x="84" y="10"/>
                  </a:lnTo>
                  <a:lnTo>
                    <a:pt x="85" y="7"/>
                  </a:lnTo>
                  <a:lnTo>
                    <a:pt x="86" y="5"/>
                  </a:lnTo>
                  <a:lnTo>
                    <a:pt x="87" y="2"/>
                  </a:lnTo>
                  <a:lnTo>
                    <a:pt x="90" y="0"/>
                  </a:lnTo>
                  <a:lnTo>
                    <a:pt x="92" y="0"/>
                  </a:lnTo>
                  <a:lnTo>
                    <a:pt x="95" y="0"/>
                  </a:lnTo>
                  <a:lnTo>
                    <a:pt x="97" y="4"/>
                  </a:lnTo>
                  <a:lnTo>
                    <a:pt x="99" y="7"/>
                  </a:lnTo>
                  <a:lnTo>
                    <a:pt x="102" y="10"/>
                  </a:lnTo>
                  <a:lnTo>
                    <a:pt x="103" y="13"/>
                  </a:lnTo>
                  <a:lnTo>
                    <a:pt x="104" y="17"/>
                  </a:lnTo>
                  <a:lnTo>
                    <a:pt x="106" y="21"/>
                  </a:lnTo>
                  <a:lnTo>
                    <a:pt x="107" y="24"/>
                  </a:lnTo>
                  <a:lnTo>
                    <a:pt x="109" y="27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0" name="Freeform 111">
              <a:extLst>
                <a:ext uri="{FF2B5EF4-FFF2-40B4-BE49-F238E27FC236}">
                  <a16:creationId xmlns:a16="http://schemas.microsoft.com/office/drawing/2014/main" id="{9A8647B3-87D8-0876-81F3-171CC0AF3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6" y="3881"/>
              <a:ext cx="50" cy="148"/>
            </a:xfrm>
            <a:custGeom>
              <a:avLst/>
              <a:gdLst>
                <a:gd name="T0" fmla="*/ 0 w 298"/>
                <a:gd name="T1" fmla="*/ 0 h 887"/>
                <a:gd name="T2" fmla="*/ 0 w 298"/>
                <a:gd name="T3" fmla="*/ 0 h 887"/>
                <a:gd name="T4" fmla="*/ 0 w 298"/>
                <a:gd name="T5" fmla="*/ 0 h 887"/>
                <a:gd name="T6" fmla="*/ 0 w 298"/>
                <a:gd name="T7" fmla="*/ 0 h 887"/>
                <a:gd name="T8" fmla="*/ 0 w 298"/>
                <a:gd name="T9" fmla="*/ 0 h 887"/>
                <a:gd name="T10" fmla="*/ 0 w 298"/>
                <a:gd name="T11" fmla="*/ 0 h 887"/>
                <a:gd name="T12" fmla="*/ 0 w 298"/>
                <a:gd name="T13" fmla="*/ 0 h 887"/>
                <a:gd name="T14" fmla="*/ 0 w 298"/>
                <a:gd name="T15" fmla="*/ 0 h 887"/>
                <a:gd name="T16" fmla="*/ 0 w 298"/>
                <a:gd name="T17" fmla="*/ 0 h 887"/>
                <a:gd name="T18" fmla="*/ 0 w 298"/>
                <a:gd name="T19" fmla="*/ 0 h 887"/>
                <a:gd name="T20" fmla="*/ 0 w 298"/>
                <a:gd name="T21" fmla="*/ 0 h 887"/>
                <a:gd name="T22" fmla="*/ 0 w 298"/>
                <a:gd name="T23" fmla="*/ 0 h 887"/>
                <a:gd name="T24" fmla="*/ 0 w 298"/>
                <a:gd name="T25" fmla="*/ 0 h 887"/>
                <a:gd name="T26" fmla="*/ 0 w 298"/>
                <a:gd name="T27" fmla="*/ 0 h 887"/>
                <a:gd name="T28" fmla="*/ 0 w 298"/>
                <a:gd name="T29" fmla="*/ 0 h 887"/>
                <a:gd name="T30" fmla="*/ 0 w 298"/>
                <a:gd name="T31" fmla="*/ 0 h 887"/>
                <a:gd name="T32" fmla="*/ 0 w 298"/>
                <a:gd name="T33" fmla="*/ 0 h 887"/>
                <a:gd name="T34" fmla="*/ 0 w 298"/>
                <a:gd name="T35" fmla="*/ 0 h 887"/>
                <a:gd name="T36" fmla="*/ 0 w 298"/>
                <a:gd name="T37" fmla="*/ 0 h 887"/>
                <a:gd name="T38" fmla="*/ 0 w 298"/>
                <a:gd name="T39" fmla="*/ 0 h 887"/>
                <a:gd name="T40" fmla="*/ 0 w 298"/>
                <a:gd name="T41" fmla="*/ 0 h 887"/>
                <a:gd name="T42" fmla="*/ 0 w 298"/>
                <a:gd name="T43" fmla="*/ 0 h 887"/>
                <a:gd name="T44" fmla="*/ 0 w 298"/>
                <a:gd name="T45" fmla="*/ 0 h 887"/>
                <a:gd name="T46" fmla="*/ 0 w 298"/>
                <a:gd name="T47" fmla="*/ 0 h 887"/>
                <a:gd name="T48" fmla="*/ 0 w 298"/>
                <a:gd name="T49" fmla="*/ 0 h 887"/>
                <a:gd name="T50" fmla="*/ 0 w 298"/>
                <a:gd name="T51" fmla="*/ 0 h 887"/>
                <a:gd name="T52" fmla="*/ 0 w 298"/>
                <a:gd name="T53" fmla="*/ 0 h 887"/>
                <a:gd name="T54" fmla="*/ 0 w 298"/>
                <a:gd name="T55" fmla="*/ 0 h 887"/>
                <a:gd name="T56" fmla="*/ 0 w 298"/>
                <a:gd name="T57" fmla="*/ 0 h 887"/>
                <a:gd name="T58" fmla="*/ 0 w 298"/>
                <a:gd name="T59" fmla="*/ 0 h 887"/>
                <a:gd name="T60" fmla="*/ 0 w 298"/>
                <a:gd name="T61" fmla="*/ 0 h 887"/>
                <a:gd name="T62" fmla="*/ 0 w 298"/>
                <a:gd name="T63" fmla="*/ 0 h 887"/>
                <a:gd name="T64" fmla="*/ 0 w 298"/>
                <a:gd name="T65" fmla="*/ 0 h 887"/>
                <a:gd name="T66" fmla="*/ 0 w 298"/>
                <a:gd name="T67" fmla="*/ 0 h 887"/>
                <a:gd name="T68" fmla="*/ 0 w 298"/>
                <a:gd name="T69" fmla="*/ 0 h 887"/>
                <a:gd name="T70" fmla="*/ 0 w 298"/>
                <a:gd name="T71" fmla="*/ 0 h 887"/>
                <a:gd name="T72" fmla="*/ 0 w 298"/>
                <a:gd name="T73" fmla="*/ 0 h 887"/>
                <a:gd name="T74" fmla="*/ 0 w 298"/>
                <a:gd name="T75" fmla="*/ 0 h 887"/>
                <a:gd name="T76" fmla="*/ 0 w 298"/>
                <a:gd name="T77" fmla="*/ 0 h 887"/>
                <a:gd name="T78" fmla="*/ 0 w 298"/>
                <a:gd name="T79" fmla="*/ 0 h 887"/>
                <a:gd name="T80" fmla="*/ 0 w 298"/>
                <a:gd name="T81" fmla="*/ 0 h 887"/>
                <a:gd name="T82" fmla="*/ 0 w 298"/>
                <a:gd name="T83" fmla="*/ 0 h 887"/>
                <a:gd name="T84" fmla="*/ 0 w 298"/>
                <a:gd name="T85" fmla="*/ 0 h 887"/>
                <a:gd name="T86" fmla="*/ 0 w 298"/>
                <a:gd name="T87" fmla="*/ 0 h 887"/>
                <a:gd name="T88" fmla="*/ 0 w 298"/>
                <a:gd name="T89" fmla="*/ 0 h 887"/>
                <a:gd name="T90" fmla="*/ 0 w 298"/>
                <a:gd name="T91" fmla="*/ 0 h 887"/>
                <a:gd name="T92" fmla="*/ 0 w 298"/>
                <a:gd name="T93" fmla="*/ 0 h 887"/>
                <a:gd name="T94" fmla="*/ 0 w 298"/>
                <a:gd name="T95" fmla="*/ 0 h 887"/>
                <a:gd name="T96" fmla="*/ 0 w 298"/>
                <a:gd name="T97" fmla="*/ 0 h 887"/>
                <a:gd name="T98" fmla="*/ 0 w 298"/>
                <a:gd name="T99" fmla="*/ 0 h 887"/>
                <a:gd name="T100" fmla="*/ 0 w 298"/>
                <a:gd name="T101" fmla="*/ 0 h 88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8"/>
                <a:gd name="T154" fmla="*/ 0 h 887"/>
                <a:gd name="T155" fmla="*/ 298 w 298"/>
                <a:gd name="T156" fmla="*/ 887 h 88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8" h="887">
                  <a:moveTo>
                    <a:pt x="60" y="6"/>
                  </a:moveTo>
                  <a:lnTo>
                    <a:pt x="69" y="12"/>
                  </a:lnTo>
                  <a:lnTo>
                    <a:pt x="78" y="18"/>
                  </a:lnTo>
                  <a:lnTo>
                    <a:pt x="87" y="25"/>
                  </a:lnTo>
                  <a:lnTo>
                    <a:pt x="95" y="32"/>
                  </a:lnTo>
                  <a:lnTo>
                    <a:pt x="111" y="48"/>
                  </a:lnTo>
                  <a:lnTo>
                    <a:pt x="126" y="64"/>
                  </a:lnTo>
                  <a:lnTo>
                    <a:pt x="140" y="81"/>
                  </a:lnTo>
                  <a:lnTo>
                    <a:pt x="154" y="98"/>
                  </a:lnTo>
                  <a:lnTo>
                    <a:pt x="170" y="116"/>
                  </a:lnTo>
                  <a:lnTo>
                    <a:pt x="185" y="132"/>
                  </a:lnTo>
                  <a:lnTo>
                    <a:pt x="190" y="137"/>
                  </a:lnTo>
                  <a:lnTo>
                    <a:pt x="195" y="142"/>
                  </a:lnTo>
                  <a:lnTo>
                    <a:pt x="201" y="147"/>
                  </a:lnTo>
                  <a:lnTo>
                    <a:pt x="206" y="152"/>
                  </a:lnTo>
                  <a:lnTo>
                    <a:pt x="212" y="156"/>
                  </a:lnTo>
                  <a:lnTo>
                    <a:pt x="216" y="162"/>
                  </a:lnTo>
                  <a:lnTo>
                    <a:pt x="221" y="167"/>
                  </a:lnTo>
                  <a:lnTo>
                    <a:pt x="224" y="174"/>
                  </a:lnTo>
                  <a:lnTo>
                    <a:pt x="230" y="186"/>
                  </a:lnTo>
                  <a:lnTo>
                    <a:pt x="239" y="197"/>
                  </a:lnTo>
                  <a:lnTo>
                    <a:pt x="248" y="209"/>
                  </a:lnTo>
                  <a:lnTo>
                    <a:pt x="258" y="221"/>
                  </a:lnTo>
                  <a:lnTo>
                    <a:pt x="267" y="233"/>
                  </a:lnTo>
                  <a:lnTo>
                    <a:pt x="275" y="246"/>
                  </a:lnTo>
                  <a:lnTo>
                    <a:pt x="278" y="252"/>
                  </a:lnTo>
                  <a:lnTo>
                    <a:pt x="281" y="259"/>
                  </a:lnTo>
                  <a:lnTo>
                    <a:pt x="282" y="266"/>
                  </a:lnTo>
                  <a:lnTo>
                    <a:pt x="283" y="273"/>
                  </a:lnTo>
                  <a:lnTo>
                    <a:pt x="288" y="295"/>
                  </a:lnTo>
                  <a:lnTo>
                    <a:pt x="289" y="316"/>
                  </a:lnTo>
                  <a:lnTo>
                    <a:pt x="289" y="338"/>
                  </a:lnTo>
                  <a:lnTo>
                    <a:pt x="288" y="360"/>
                  </a:lnTo>
                  <a:lnTo>
                    <a:pt x="288" y="382"/>
                  </a:lnTo>
                  <a:lnTo>
                    <a:pt x="288" y="404"/>
                  </a:lnTo>
                  <a:lnTo>
                    <a:pt x="289" y="426"/>
                  </a:lnTo>
                  <a:lnTo>
                    <a:pt x="292" y="449"/>
                  </a:lnTo>
                  <a:lnTo>
                    <a:pt x="291" y="475"/>
                  </a:lnTo>
                  <a:lnTo>
                    <a:pt x="290" y="501"/>
                  </a:lnTo>
                  <a:lnTo>
                    <a:pt x="289" y="529"/>
                  </a:lnTo>
                  <a:lnTo>
                    <a:pt x="290" y="556"/>
                  </a:lnTo>
                  <a:lnTo>
                    <a:pt x="290" y="583"/>
                  </a:lnTo>
                  <a:lnTo>
                    <a:pt x="292" y="611"/>
                  </a:lnTo>
                  <a:lnTo>
                    <a:pt x="295" y="638"/>
                  </a:lnTo>
                  <a:lnTo>
                    <a:pt x="298" y="666"/>
                  </a:lnTo>
                  <a:lnTo>
                    <a:pt x="297" y="681"/>
                  </a:lnTo>
                  <a:lnTo>
                    <a:pt x="296" y="697"/>
                  </a:lnTo>
                  <a:lnTo>
                    <a:pt x="295" y="713"/>
                  </a:lnTo>
                  <a:lnTo>
                    <a:pt x="295" y="729"/>
                  </a:lnTo>
                  <a:lnTo>
                    <a:pt x="293" y="745"/>
                  </a:lnTo>
                  <a:lnTo>
                    <a:pt x="292" y="760"/>
                  </a:lnTo>
                  <a:lnTo>
                    <a:pt x="290" y="776"/>
                  </a:lnTo>
                  <a:lnTo>
                    <a:pt x="286" y="791"/>
                  </a:lnTo>
                  <a:lnTo>
                    <a:pt x="285" y="803"/>
                  </a:lnTo>
                  <a:lnTo>
                    <a:pt x="283" y="815"/>
                  </a:lnTo>
                  <a:lnTo>
                    <a:pt x="281" y="826"/>
                  </a:lnTo>
                  <a:lnTo>
                    <a:pt x="278" y="836"/>
                  </a:lnTo>
                  <a:lnTo>
                    <a:pt x="275" y="847"/>
                  </a:lnTo>
                  <a:lnTo>
                    <a:pt x="270" y="858"/>
                  </a:lnTo>
                  <a:lnTo>
                    <a:pt x="266" y="867"/>
                  </a:lnTo>
                  <a:lnTo>
                    <a:pt x="261" y="877"/>
                  </a:lnTo>
                  <a:lnTo>
                    <a:pt x="260" y="881"/>
                  </a:lnTo>
                  <a:lnTo>
                    <a:pt x="258" y="883"/>
                  </a:lnTo>
                  <a:lnTo>
                    <a:pt x="257" y="884"/>
                  </a:lnTo>
                  <a:lnTo>
                    <a:pt x="255" y="884"/>
                  </a:lnTo>
                  <a:lnTo>
                    <a:pt x="253" y="885"/>
                  </a:lnTo>
                  <a:lnTo>
                    <a:pt x="249" y="885"/>
                  </a:lnTo>
                  <a:lnTo>
                    <a:pt x="247" y="887"/>
                  </a:lnTo>
                  <a:lnTo>
                    <a:pt x="245" y="887"/>
                  </a:lnTo>
                  <a:lnTo>
                    <a:pt x="248" y="852"/>
                  </a:lnTo>
                  <a:lnTo>
                    <a:pt x="250" y="817"/>
                  </a:lnTo>
                  <a:lnTo>
                    <a:pt x="250" y="782"/>
                  </a:lnTo>
                  <a:lnTo>
                    <a:pt x="250" y="746"/>
                  </a:lnTo>
                  <a:lnTo>
                    <a:pt x="250" y="709"/>
                  </a:lnTo>
                  <a:lnTo>
                    <a:pt x="250" y="673"/>
                  </a:lnTo>
                  <a:lnTo>
                    <a:pt x="250" y="637"/>
                  </a:lnTo>
                  <a:lnTo>
                    <a:pt x="250" y="601"/>
                  </a:lnTo>
                  <a:lnTo>
                    <a:pt x="247" y="587"/>
                  </a:lnTo>
                  <a:lnTo>
                    <a:pt x="246" y="554"/>
                  </a:lnTo>
                  <a:lnTo>
                    <a:pt x="244" y="518"/>
                  </a:lnTo>
                  <a:lnTo>
                    <a:pt x="243" y="482"/>
                  </a:lnTo>
                  <a:lnTo>
                    <a:pt x="242" y="444"/>
                  </a:lnTo>
                  <a:lnTo>
                    <a:pt x="240" y="407"/>
                  </a:lnTo>
                  <a:lnTo>
                    <a:pt x="238" y="369"/>
                  </a:lnTo>
                  <a:lnTo>
                    <a:pt x="237" y="332"/>
                  </a:lnTo>
                  <a:lnTo>
                    <a:pt x="235" y="296"/>
                  </a:lnTo>
                  <a:lnTo>
                    <a:pt x="233" y="289"/>
                  </a:lnTo>
                  <a:lnTo>
                    <a:pt x="230" y="280"/>
                  </a:lnTo>
                  <a:lnTo>
                    <a:pt x="228" y="273"/>
                  </a:lnTo>
                  <a:lnTo>
                    <a:pt x="225" y="267"/>
                  </a:lnTo>
                  <a:lnTo>
                    <a:pt x="216" y="254"/>
                  </a:lnTo>
                  <a:lnTo>
                    <a:pt x="206" y="242"/>
                  </a:lnTo>
                  <a:lnTo>
                    <a:pt x="195" y="230"/>
                  </a:lnTo>
                  <a:lnTo>
                    <a:pt x="185" y="218"/>
                  </a:lnTo>
                  <a:lnTo>
                    <a:pt x="176" y="206"/>
                  </a:lnTo>
                  <a:lnTo>
                    <a:pt x="170" y="193"/>
                  </a:lnTo>
                  <a:lnTo>
                    <a:pt x="170" y="191"/>
                  </a:lnTo>
                  <a:lnTo>
                    <a:pt x="170" y="190"/>
                  </a:lnTo>
                  <a:lnTo>
                    <a:pt x="170" y="189"/>
                  </a:lnTo>
                  <a:lnTo>
                    <a:pt x="170" y="186"/>
                  </a:lnTo>
                  <a:lnTo>
                    <a:pt x="170" y="185"/>
                  </a:lnTo>
                  <a:lnTo>
                    <a:pt x="171" y="184"/>
                  </a:lnTo>
                  <a:lnTo>
                    <a:pt x="171" y="183"/>
                  </a:lnTo>
                  <a:lnTo>
                    <a:pt x="173" y="181"/>
                  </a:lnTo>
                  <a:lnTo>
                    <a:pt x="173" y="174"/>
                  </a:lnTo>
                  <a:lnTo>
                    <a:pt x="172" y="167"/>
                  </a:lnTo>
                  <a:lnTo>
                    <a:pt x="171" y="161"/>
                  </a:lnTo>
                  <a:lnTo>
                    <a:pt x="168" y="154"/>
                  </a:lnTo>
                  <a:lnTo>
                    <a:pt x="164" y="149"/>
                  </a:lnTo>
                  <a:lnTo>
                    <a:pt x="160" y="144"/>
                  </a:lnTo>
                  <a:lnTo>
                    <a:pt x="154" y="141"/>
                  </a:lnTo>
                  <a:lnTo>
                    <a:pt x="148" y="140"/>
                  </a:lnTo>
                  <a:lnTo>
                    <a:pt x="139" y="135"/>
                  </a:lnTo>
                  <a:lnTo>
                    <a:pt x="131" y="128"/>
                  </a:lnTo>
                  <a:lnTo>
                    <a:pt x="123" y="120"/>
                  </a:lnTo>
                  <a:lnTo>
                    <a:pt x="117" y="112"/>
                  </a:lnTo>
                  <a:lnTo>
                    <a:pt x="110" y="105"/>
                  </a:lnTo>
                  <a:lnTo>
                    <a:pt x="103" y="97"/>
                  </a:lnTo>
                  <a:lnTo>
                    <a:pt x="96" y="88"/>
                  </a:lnTo>
                  <a:lnTo>
                    <a:pt x="88" y="80"/>
                  </a:lnTo>
                  <a:lnTo>
                    <a:pt x="85" y="79"/>
                  </a:lnTo>
                  <a:lnTo>
                    <a:pt x="81" y="76"/>
                  </a:lnTo>
                  <a:lnTo>
                    <a:pt x="78" y="74"/>
                  </a:lnTo>
                  <a:lnTo>
                    <a:pt x="75" y="72"/>
                  </a:lnTo>
                  <a:lnTo>
                    <a:pt x="71" y="69"/>
                  </a:lnTo>
                  <a:lnTo>
                    <a:pt x="68" y="67"/>
                  </a:lnTo>
                  <a:lnTo>
                    <a:pt x="65" y="64"/>
                  </a:lnTo>
                  <a:lnTo>
                    <a:pt x="62" y="61"/>
                  </a:lnTo>
                  <a:lnTo>
                    <a:pt x="64" y="60"/>
                  </a:lnTo>
                  <a:lnTo>
                    <a:pt x="65" y="57"/>
                  </a:lnTo>
                  <a:lnTo>
                    <a:pt x="65" y="55"/>
                  </a:lnTo>
                  <a:lnTo>
                    <a:pt x="65" y="52"/>
                  </a:lnTo>
                  <a:lnTo>
                    <a:pt x="65" y="50"/>
                  </a:lnTo>
                  <a:lnTo>
                    <a:pt x="65" y="48"/>
                  </a:lnTo>
                  <a:lnTo>
                    <a:pt x="64" y="45"/>
                  </a:lnTo>
                  <a:lnTo>
                    <a:pt x="62" y="44"/>
                  </a:lnTo>
                  <a:lnTo>
                    <a:pt x="55" y="38"/>
                  </a:lnTo>
                  <a:lnTo>
                    <a:pt x="49" y="32"/>
                  </a:lnTo>
                  <a:lnTo>
                    <a:pt x="43" y="26"/>
                  </a:lnTo>
                  <a:lnTo>
                    <a:pt x="36" y="20"/>
                  </a:lnTo>
                  <a:lnTo>
                    <a:pt x="28" y="15"/>
                  </a:lnTo>
                  <a:lnTo>
                    <a:pt x="21" y="12"/>
                  </a:lnTo>
                  <a:lnTo>
                    <a:pt x="13" y="10"/>
                  </a:lnTo>
                  <a:lnTo>
                    <a:pt x="3" y="10"/>
                  </a:lnTo>
                  <a:lnTo>
                    <a:pt x="0" y="6"/>
                  </a:lnTo>
                  <a:lnTo>
                    <a:pt x="6" y="2"/>
                  </a:lnTo>
                  <a:lnTo>
                    <a:pt x="14" y="1"/>
                  </a:lnTo>
                  <a:lnTo>
                    <a:pt x="22" y="0"/>
                  </a:lnTo>
                  <a:lnTo>
                    <a:pt x="30" y="1"/>
                  </a:lnTo>
                  <a:lnTo>
                    <a:pt x="37" y="2"/>
                  </a:lnTo>
                  <a:lnTo>
                    <a:pt x="45" y="4"/>
                  </a:lnTo>
                  <a:lnTo>
                    <a:pt x="53" y="5"/>
                  </a:lnTo>
                  <a:lnTo>
                    <a:pt x="60" y="6"/>
                  </a:lnTo>
                  <a:close/>
                </a:path>
              </a:pathLst>
            </a:custGeom>
            <a:solidFill>
              <a:srgbClr val="66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1" name="Freeform 112">
              <a:extLst>
                <a:ext uri="{FF2B5EF4-FFF2-40B4-BE49-F238E27FC236}">
                  <a16:creationId xmlns:a16="http://schemas.microsoft.com/office/drawing/2014/main" id="{947587C6-7889-037E-105C-4942BF946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5" y="3883"/>
              <a:ext cx="19" cy="11"/>
            </a:xfrm>
            <a:custGeom>
              <a:avLst/>
              <a:gdLst>
                <a:gd name="T0" fmla="*/ 0 w 111"/>
                <a:gd name="T1" fmla="*/ 0 h 72"/>
                <a:gd name="T2" fmla="*/ 0 w 111"/>
                <a:gd name="T3" fmla="*/ 0 h 72"/>
                <a:gd name="T4" fmla="*/ 0 w 111"/>
                <a:gd name="T5" fmla="*/ 0 h 72"/>
                <a:gd name="T6" fmla="*/ 0 w 111"/>
                <a:gd name="T7" fmla="*/ 0 h 72"/>
                <a:gd name="T8" fmla="*/ 0 w 111"/>
                <a:gd name="T9" fmla="*/ 0 h 72"/>
                <a:gd name="T10" fmla="*/ 0 w 111"/>
                <a:gd name="T11" fmla="*/ 0 h 72"/>
                <a:gd name="T12" fmla="*/ 0 w 111"/>
                <a:gd name="T13" fmla="*/ 0 h 72"/>
                <a:gd name="T14" fmla="*/ 0 w 111"/>
                <a:gd name="T15" fmla="*/ 0 h 72"/>
                <a:gd name="T16" fmla="*/ 0 w 111"/>
                <a:gd name="T17" fmla="*/ 0 h 72"/>
                <a:gd name="T18" fmla="*/ 0 w 111"/>
                <a:gd name="T19" fmla="*/ 0 h 72"/>
                <a:gd name="T20" fmla="*/ 0 w 111"/>
                <a:gd name="T21" fmla="*/ 0 h 72"/>
                <a:gd name="T22" fmla="*/ 0 w 111"/>
                <a:gd name="T23" fmla="*/ 0 h 72"/>
                <a:gd name="T24" fmla="*/ 0 w 111"/>
                <a:gd name="T25" fmla="*/ 0 h 72"/>
                <a:gd name="T26" fmla="*/ 0 w 111"/>
                <a:gd name="T27" fmla="*/ 0 h 72"/>
                <a:gd name="T28" fmla="*/ 0 w 111"/>
                <a:gd name="T29" fmla="*/ 0 h 72"/>
                <a:gd name="T30" fmla="*/ 0 w 111"/>
                <a:gd name="T31" fmla="*/ 0 h 72"/>
                <a:gd name="T32" fmla="*/ 0 w 111"/>
                <a:gd name="T33" fmla="*/ 0 h 72"/>
                <a:gd name="T34" fmla="*/ 0 w 111"/>
                <a:gd name="T35" fmla="*/ 0 h 72"/>
                <a:gd name="T36" fmla="*/ 0 w 111"/>
                <a:gd name="T37" fmla="*/ 0 h 72"/>
                <a:gd name="T38" fmla="*/ 0 w 111"/>
                <a:gd name="T39" fmla="*/ 0 h 72"/>
                <a:gd name="T40" fmla="*/ 0 w 111"/>
                <a:gd name="T41" fmla="*/ 0 h 72"/>
                <a:gd name="T42" fmla="*/ 0 w 111"/>
                <a:gd name="T43" fmla="*/ 0 h 72"/>
                <a:gd name="T44" fmla="*/ 0 w 111"/>
                <a:gd name="T45" fmla="*/ 0 h 72"/>
                <a:gd name="T46" fmla="*/ 0 w 111"/>
                <a:gd name="T47" fmla="*/ 0 h 72"/>
                <a:gd name="T48" fmla="*/ 0 w 111"/>
                <a:gd name="T49" fmla="*/ 0 h 72"/>
                <a:gd name="T50" fmla="*/ 0 w 111"/>
                <a:gd name="T51" fmla="*/ 0 h 72"/>
                <a:gd name="T52" fmla="*/ 0 w 111"/>
                <a:gd name="T53" fmla="*/ 0 h 72"/>
                <a:gd name="T54" fmla="*/ 0 w 111"/>
                <a:gd name="T55" fmla="*/ 0 h 72"/>
                <a:gd name="T56" fmla="*/ 0 w 111"/>
                <a:gd name="T57" fmla="*/ 0 h 72"/>
                <a:gd name="T58" fmla="*/ 0 w 111"/>
                <a:gd name="T59" fmla="*/ 0 h 72"/>
                <a:gd name="T60" fmla="*/ 0 w 111"/>
                <a:gd name="T61" fmla="*/ 0 h 72"/>
                <a:gd name="T62" fmla="*/ 0 w 111"/>
                <a:gd name="T63" fmla="*/ 0 h 72"/>
                <a:gd name="T64" fmla="*/ 0 w 111"/>
                <a:gd name="T65" fmla="*/ 0 h 72"/>
                <a:gd name="T66" fmla="*/ 0 w 111"/>
                <a:gd name="T67" fmla="*/ 0 h 72"/>
                <a:gd name="T68" fmla="*/ 0 w 111"/>
                <a:gd name="T69" fmla="*/ 0 h 72"/>
                <a:gd name="T70" fmla="*/ 0 w 111"/>
                <a:gd name="T71" fmla="*/ 0 h 72"/>
                <a:gd name="T72" fmla="*/ 0 w 111"/>
                <a:gd name="T73" fmla="*/ 0 h 72"/>
                <a:gd name="T74" fmla="*/ 0 w 111"/>
                <a:gd name="T75" fmla="*/ 0 h 72"/>
                <a:gd name="T76" fmla="*/ 0 w 111"/>
                <a:gd name="T77" fmla="*/ 0 h 72"/>
                <a:gd name="T78" fmla="*/ 0 w 111"/>
                <a:gd name="T79" fmla="*/ 0 h 72"/>
                <a:gd name="T80" fmla="*/ 0 w 111"/>
                <a:gd name="T81" fmla="*/ 0 h 72"/>
                <a:gd name="T82" fmla="*/ 0 w 111"/>
                <a:gd name="T83" fmla="*/ 0 h 72"/>
                <a:gd name="T84" fmla="*/ 0 w 111"/>
                <a:gd name="T85" fmla="*/ 0 h 72"/>
                <a:gd name="T86" fmla="*/ 0 w 111"/>
                <a:gd name="T87" fmla="*/ 0 h 72"/>
                <a:gd name="T88" fmla="*/ 0 w 111"/>
                <a:gd name="T89" fmla="*/ 0 h 7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11"/>
                <a:gd name="T136" fmla="*/ 0 h 72"/>
                <a:gd name="T137" fmla="*/ 111 w 111"/>
                <a:gd name="T138" fmla="*/ 72 h 7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11" h="72">
                  <a:moveTo>
                    <a:pt x="111" y="16"/>
                  </a:moveTo>
                  <a:lnTo>
                    <a:pt x="104" y="17"/>
                  </a:lnTo>
                  <a:lnTo>
                    <a:pt x="95" y="21"/>
                  </a:lnTo>
                  <a:lnTo>
                    <a:pt x="87" y="25"/>
                  </a:lnTo>
                  <a:lnTo>
                    <a:pt x="80" y="31"/>
                  </a:lnTo>
                  <a:lnTo>
                    <a:pt x="74" y="37"/>
                  </a:lnTo>
                  <a:lnTo>
                    <a:pt x="67" y="44"/>
                  </a:lnTo>
                  <a:lnTo>
                    <a:pt x="63" y="53"/>
                  </a:lnTo>
                  <a:lnTo>
                    <a:pt x="58" y="61"/>
                  </a:lnTo>
                  <a:lnTo>
                    <a:pt x="61" y="71"/>
                  </a:lnTo>
                  <a:lnTo>
                    <a:pt x="57" y="72"/>
                  </a:lnTo>
                  <a:lnTo>
                    <a:pt x="54" y="72"/>
                  </a:lnTo>
                  <a:lnTo>
                    <a:pt x="51" y="70"/>
                  </a:lnTo>
                  <a:lnTo>
                    <a:pt x="47" y="68"/>
                  </a:lnTo>
                  <a:lnTo>
                    <a:pt x="44" y="66"/>
                  </a:lnTo>
                  <a:lnTo>
                    <a:pt x="40" y="64"/>
                  </a:lnTo>
                  <a:lnTo>
                    <a:pt x="36" y="62"/>
                  </a:lnTo>
                  <a:lnTo>
                    <a:pt x="32" y="61"/>
                  </a:lnTo>
                  <a:lnTo>
                    <a:pt x="29" y="58"/>
                  </a:lnTo>
                  <a:lnTo>
                    <a:pt x="24" y="55"/>
                  </a:lnTo>
                  <a:lnTo>
                    <a:pt x="20" y="53"/>
                  </a:lnTo>
                  <a:lnTo>
                    <a:pt x="15" y="50"/>
                  </a:lnTo>
                  <a:lnTo>
                    <a:pt x="11" y="48"/>
                  </a:lnTo>
                  <a:lnTo>
                    <a:pt x="6" y="46"/>
                  </a:lnTo>
                  <a:lnTo>
                    <a:pt x="3" y="42"/>
                  </a:lnTo>
                  <a:lnTo>
                    <a:pt x="0" y="36"/>
                  </a:lnTo>
                  <a:lnTo>
                    <a:pt x="3" y="33"/>
                  </a:lnTo>
                  <a:lnTo>
                    <a:pt x="5" y="29"/>
                  </a:lnTo>
                  <a:lnTo>
                    <a:pt x="9" y="25"/>
                  </a:lnTo>
                  <a:lnTo>
                    <a:pt x="12" y="22"/>
                  </a:lnTo>
                  <a:lnTo>
                    <a:pt x="15" y="19"/>
                  </a:lnTo>
                  <a:lnTo>
                    <a:pt x="19" y="18"/>
                  </a:lnTo>
                  <a:lnTo>
                    <a:pt x="23" y="16"/>
                  </a:lnTo>
                  <a:lnTo>
                    <a:pt x="27" y="16"/>
                  </a:lnTo>
                  <a:lnTo>
                    <a:pt x="32" y="11"/>
                  </a:lnTo>
                  <a:lnTo>
                    <a:pt x="36" y="9"/>
                  </a:lnTo>
                  <a:lnTo>
                    <a:pt x="42" y="5"/>
                  </a:lnTo>
                  <a:lnTo>
                    <a:pt x="46" y="4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90" y="4"/>
                  </a:lnTo>
                  <a:lnTo>
                    <a:pt x="101" y="7"/>
                  </a:lnTo>
                  <a:lnTo>
                    <a:pt x="111" y="11"/>
                  </a:lnTo>
                  <a:lnTo>
                    <a:pt x="111" y="16"/>
                  </a:lnTo>
                  <a:close/>
                </a:path>
              </a:pathLst>
            </a:custGeom>
            <a:solidFill>
              <a:srgbClr val="66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2" name="Freeform 113">
              <a:extLst>
                <a:ext uri="{FF2B5EF4-FFF2-40B4-BE49-F238E27FC236}">
                  <a16:creationId xmlns:a16="http://schemas.microsoft.com/office/drawing/2014/main" id="{6785A209-CB91-5784-4FCE-5FE5DCACF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8" y="3886"/>
              <a:ext cx="15" cy="16"/>
            </a:xfrm>
            <a:custGeom>
              <a:avLst/>
              <a:gdLst>
                <a:gd name="T0" fmla="*/ 0 w 92"/>
                <a:gd name="T1" fmla="*/ 0 h 93"/>
                <a:gd name="T2" fmla="*/ 0 w 92"/>
                <a:gd name="T3" fmla="*/ 0 h 93"/>
                <a:gd name="T4" fmla="*/ 0 w 92"/>
                <a:gd name="T5" fmla="*/ 0 h 93"/>
                <a:gd name="T6" fmla="*/ 0 w 92"/>
                <a:gd name="T7" fmla="*/ 0 h 93"/>
                <a:gd name="T8" fmla="*/ 0 w 92"/>
                <a:gd name="T9" fmla="*/ 0 h 93"/>
                <a:gd name="T10" fmla="*/ 0 w 92"/>
                <a:gd name="T11" fmla="*/ 0 h 93"/>
                <a:gd name="T12" fmla="*/ 0 w 92"/>
                <a:gd name="T13" fmla="*/ 0 h 93"/>
                <a:gd name="T14" fmla="*/ 0 w 92"/>
                <a:gd name="T15" fmla="*/ 0 h 93"/>
                <a:gd name="T16" fmla="*/ 0 w 92"/>
                <a:gd name="T17" fmla="*/ 0 h 93"/>
                <a:gd name="T18" fmla="*/ 0 w 92"/>
                <a:gd name="T19" fmla="*/ 0 h 93"/>
                <a:gd name="T20" fmla="*/ 0 w 92"/>
                <a:gd name="T21" fmla="*/ 0 h 93"/>
                <a:gd name="T22" fmla="*/ 0 w 92"/>
                <a:gd name="T23" fmla="*/ 0 h 93"/>
                <a:gd name="T24" fmla="*/ 0 w 92"/>
                <a:gd name="T25" fmla="*/ 0 h 93"/>
                <a:gd name="T26" fmla="*/ 0 w 92"/>
                <a:gd name="T27" fmla="*/ 0 h 93"/>
                <a:gd name="T28" fmla="*/ 0 w 92"/>
                <a:gd name="T29" fmla="*/ 0 h 93"/>
                <a:gd name="T30" fmla="*/ 0 w 92"/>
                <a:gd name="T31" fmla="*/ 0 h 93"/>
                <a:gd name="T32" fmla="*/ 0 w 92"/>
                <a:gd name="T33" fmla="*/ 0 h 93"/>
                <a:gd name="T34" fmla="*/ 0 w 92"/>
                <a:gd name="T35" fmla="*/ 0 h 93"/>
                <a:gd name="T36" fmla="*/ 0 w 92"/>
                <a:gd name="T37" fmla="*/ 0 h 93"/>
                <a:gd name="T38" fmla="*/ 0 w 92"/>
                <a:gd name="T39" fmla="*/ 0 h 93"/>
                <a:gd name="T40" fmla="*/ 0 w 92"/>
                <a:gd name="T41" fmla="*/ 0 h 93"/>
                <a:gd name="T42" fmla="*/ 0 w 92"/>
                <a:gd name="T43" fmla="*/ 0 h 93"/>
                <a:gd name="T44" fmla="*/ 0 w 92"/>
                <a:gd name="T45" fmla="*/ 0 h 93"/>
                <a:gd name="T46" fmla="*/ 0 w 92"/>
                <a:gd name="T47" fmla="*/ 0 h 93"/>
                <a:gd name="T48" fmla="*/ 0 w 92"/>
                <a:gd name="T49" fmla="*/ 0 h 93"/>
                <a:gd name="T50" fmla="*/ 0 w 92"/>
                <a:gd name="T51" fmla="*/ 0 h 93"/>
                <a:gd name="T52" fmla="*/ 0 w 92"/>
                <a:gd name="T53" fmla="*/ 0 h 93"/>
                <a:gd name="T54" fmla="*/ 0 w 92"/>
                <a:gd name="T55" fmla="*/ 0 h 93"/>
                <a:gd name="T56" fmla="*/ 0 w 92"/>
                <a:gd name="T57" fmla="*/ 0 h 93"/>
                <a:gd name="T58" fmla="*/ 0 w 92"/>
                <a:gd name="T59" fmla="*/ 0 h 93"/>
                <a:gd name="T60" fmla="*/ 0 w 92"/>
                <a:gd name="T61" fmla="*/ 0 h 93"/>
                <a:gd name="T62" fmla="*/ 0 w 92"/>
                <a:gd name="T63" fmla="*/ 0 h 93"/>
                <a:gd name="T64" fmla="*/ 0 w 92"/>
                <a:gd name="T65" fmla="*/ 0 h 93"/>
                <a:gd name="T66" fmla="*/ 0 w 92"/>
                <a:gd name="T67" fmla="*/ 0 h 93"/>
                <a:gd name="T68" fmla="*/ 0 w 92"/>
                <a:gd name="T69" fmla="*/ 0 h 93"/>
                <a:gd name="T70" fmla="*/ 0 w 92"/>
                <a:gd name="T71" fmla="*/ 0 h 93"/>
                <a:gd name="T72" fmla="*/ 0 w 92"/>
                <a:gd name="T73" fmla="*/ 0 h 93"/>
                <a:gd name="T74" fmla="*/ 0 w 92"/>
                <a:gd name="T75" fmla="*/ 0 h 93"/>
                <a:gd name="T76" fmla="*/ 0 w 92"/>
                <a:gd name="T77" fmla="*/ 0 h 93"/>
                <a:gd name="T78" fmla="*/ 0 w 92"/>
                <a:gd name="T79" fmla="*/ 0 h 93"/>
                <a:gd name="T80" fmla="*/ 0 w 92"/>
                <a:gd name="T81" fmla="*/ 0 h 93"/>
                <a:gd name="T82" fmla="*/ 0 w 92"/>
                <a:gd name="T83" fmla="*/ 0 h 93"/>
                <a:gd name="T84" fmla="*/ 0 w 92"/>
                <a:gd name="T85" fmla="*/ 0 h 93"/>
                <a:gd name="T86" fmla="*/ 0 w 92"/>
                <a:gd name="T87" fmla="*/ 0 h 93"/>
                <a:gd name="T88" fmla="*/ 0 w 92"/>
                <a:gd name="T89" fmla="*/ 0 h 93"/>
                <a:gd name="T90" fmla="*/ 0 w 92"/>
                <a:gd name="T91" fmla="*/ 0 h 93"/>
                <a:gd name="T92" fmla="*/ 0 w 92"/>
                <a:gd name="T93" fmla="*/ 0 h 93"/>
                <a:gd name="T94" fmla="*/ 0 w 92"/>
                <a:gd name="T95" fmla="*/ 0 h 93"/>
                <a:gd name="T96" fmla="*/ 0 w 92"/>
                <a:gd name="T97" fmla="*/ 0 h 93"/>
                <a:gd name="T98" fmla="*/ 0 w 92"/>
                <a:gd name="T99" fmla="*/ 0 h 93"/>
                <a:gd name="T100" fmla="*/ 0 w 92"/>
                <a:gd name="T101" fmla="*/ 0 h 93"/>
                <a:gd name="T102" fmla="*/ 0 w 92"/>
                <a:gd name="T103" fmla="*/ 0 h 93"/>
                <a:gd name="T104" fmla="*/ 0 w 92"/>
                <a:gd name="T105" fmla="*/ 0 h 93"/>
                <a:gd name="T106" fmla="*/ 0 w 92"/>
                <a:gd name="T107" fmla="*/ 0 h 93"/>
                <a:gd name="T108" fmla="*/ 0 w 92"/>
                <a:gd name="T109" fmla="*/ 0 h 93"/>
                <a:gd name="T110" fmla="*/ 0 w 92"/>
                <a:gd name="T111" fmla="*/ 0 h 93"/>
                <a:gd name="T112" fmla="*/ 0 w 92"/>
                <a:gd name="T113" fmla="*/ 0 h 93"/>
                <a:gd name="T114" fmla="*/ 0 w 92"/>
                <a:gd name="T115" fmla="*/ 0 h 93"/>
                <a:gd name="T116" fmla="*/ 0 w 92"/>
                <a:gd name="T117" fmla="*/ 0 h 93"/>
                <a:gd name="T118" fmla="*/ 0 w 92"/>
                <a:gd name="T119" fmla="*/ 0 h 93"/>
                <a:gd name="T120" fmla="*/ 0 w 92"/>
                <a:gd name="T121" fmla="*/ 0 h 93"/>
                <a:gd name="T122" fmla="*/ 0 w 92"/>
                <a:gd name="T123" fmla="*/ 0 h 93"/>
                <a:gd name="T124" fmla="*/ 0 w 92"/>
                <a:gd name="T125" fmla="*/ 0 h 9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2"/>
                <a:gd name="T190" fmla="*/ 0 h 93"/>
                <a:gd name="T191" fmla="*/ 92 w 92"/>
                <a:gd name="T192" fmla="*/ 93 h 9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2" h="93">
                  <a:moveTo>
                    <a:pt x="92" y="20"/>
                  </a:moveTo>
                  <a:lnTo>
                    <a:pt x="87" y="23"/>
                  </a:lnTo>
                  <a:lnTo>
                    <a:pt x="84" y="24"/>
                  </a:lnTo>
                  <a:lnTo>
                    <a:pt x="81" y="25"/>
                  </a:lnTo>
                  <a:lnTo>
                    <a:pt x="77" y="25"/>
                  </a:lnTo>
                  <a:lnTo>
                    <a:pt x="74" y="25"/>
                  </a:lnTo>
                  <a:lnTo>
                    <a:pt x="71" y="25"/>
                  </a:lnTo>
                  <a:lnTo>
                    <a:pt x="66" y="25"/>
                  </a:lnTo>
                  <a:lnTo>
                    <a:pt x="63" y="26"/>
                  </a:lnTo>
                  <a:lnTo>
                    <a:pt x="59" y="27"/>
                  </a:lnTo>
                  <a:lnTo>
                    <a:pt x="54" y="30"/>
                  </a:lnTo>
                  <a:lnTo>
                    <a:pt x="50" y="31"/>
                  </a:lnTo>
                  <a:lnTo>
                    <a:pt x="45" y="32"/>
                  </a:lnTo>
                  <a:lnTo>
                    <a:pt x="41" y="35"/>
                  </a:lnTo>
                  <a:lnTo>
                    <a:pt x="37" y="36"/>
                  </a:lnTo>
                  <a:lnTo>
                    <a:pt x="32" y="37"/>
                  </a:lnTo>
                  <a:lnTo>
                    <a:pt x="28" y="38"/>
                  </a:lnTo>
                  <a:lnTo>
                    <a:pt x="24" y="41"/>
                  </a:lnTo>
                  <a:lnTo>
                    <a:pt x="21" y="44"/>
                  </a:lnTo>
                  <a:lnTo>
                    <a:pt x="20" y="47"/>
                  </a:lnTo>
                  <a:lnTo>
                    <a:pt x="19" y="50"/>
                  </a:lnTo>
                  <a:lnTo>
                    <a:pt x="18" y="56"/>
                  </a:lnTo>
                  <a:lnTo>
                    <a:pt x="19" y="63"/>
                  </a:lnTo>
                  <a:lnTo>
                    <a:pt x="20" y="70"/>
                  </a:lnTo>
                  <a:lnTo>
                    <a:pt x="21" y="78"/>
                  </a:lnTo>
                  <a:lnTo>
                    <a:pt x="22" y="86"/>
                  </a:lnTo>
                  <a:lnTo>
                    <a:pt x="21" y="93"/>
                  </a:lnTo>
                  <a:lnTo>
                    <a:pt x="16" y="92"/>
                  </a:lnTo>
                  <a:lnTo>
                    <a:pt x="11" y="89"/>
                  </a:lnTo>
                  <a:lnTo>
                    <a:pt x="9" y="86"/>
                  </a:lnTo>
                  <a:lnTo>
                    <a:pt x="8" y="81"/>
                  </a:lnTo>
                  <a:lnTo>
                    <a:pt x="7" y="75"/>
                  </a:lnTo>
                  <a:lnTo>
                    <a:pt x="6" y="70"/>
                  </a:lnTo>
                  <a:lnTo>
                    <a:pt x="3" y="66"/>
                  </a:lnTo>
                  <a:lnTo>
                    <a:pt x="1" y="61"/>
                  </a:lnTo>
                  <a:lnTo>
                    <a:pt x="0" y="55"/>
                  </a:lnTo>
                  <a:lnTo>
                    <a:pt x="0" y="50"/>
                  </a:lnTo>
                  <a:lnTo>
                    <a:pt x="1" y="45"/>
                  </a:lnTo>
                  <a:lnTo>
                    <a:pt x="3" y="41"/>
                  </a:lnTo>
                  <a:lnTo>
                    <a:pt x="6" y="36"/>
                  </a:lnTo>
                  <a:lnTo>
                    <a:pt x="8" y="32"/>
                  </a:lnTo>
                  <a:lnTo>
                    <a:pt x="10" y="27"/>
                  </a:lnTo>
                  <a:lnTo>
                    <a:pt x="12" y="23"/>
                  </a:lnTo>
                  <a:lnTo>
                    <a:pt x="20" y="18"/>
                  </a:lnTo>
                  <a:lnTo>
                    <a:pt x="30" y="13"/>
                  </a:lnTo>
                  <a:lnTo>
                    <a:pt x="39" y="7"/>
                  </a:lnTo>
                  <a:lnTo>
                    <a:pt x="49" y="4"/>
                  </a:lnTo>
                  <a:lnTo>
                    <a:pt x="54" y="1"/>
                  </a:lnTo>
                  <a:lnTo>
                    <a:pt x="59" y="0"/>
                  </a:lnTo>
                  <a:lnTo>
                    <a:pt x="63" y="0"/>
                  </a:lnTo>
                  <a:lnTo>
                    <a:pt x="69" y="0"/>
                  </a:lnTo>
                  <a:lnTo>
                    <a:pt x="73" y="1"/>
                  </a:lnTo>
                  <a:lnTo>
                    <a:pt x="77" y="4"/>
                  </a:lnTo>
                  <a:lnTo>
                    <a:pt x="82" y="7"/>
                  </a:lnTo>
                  <a:lnTo>
                    <a:pt x="86" y="12"/>
                  </a:lnTo>
                  <a:lnTo>
                    <a:pt x="86" y="13"/>
                  </a:lnTo>
                  <a:lnTo>
                    <a:pt x="87" y="13"/>
                  </a:lnTo>
                  <a:lnTo>
                    <a:pt x="88" y="14"/>
                  </a:lnTo>
                  <a:lnTo>
                    <a:pt x="90" y="16"/>
                  </a:lnTo>
                  <a:lnTo>
                    <a:pt x="91" y="17"/>
                  </a:lnTo>
                  <a:lnTo>
                    <a:pt x="92" y="18"/>
                  </a:lnTo>
                  <a:lnTo>
                    <a:pt x="92" y="19"/>
                  </a:lnTo>
                  <a:lnTo>
                    <a:pt x="92" y="2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3" name="Freeform 114">
              <a:extLst>
                <a:ext uri="{FF2B5EF4-FFF2-40B4-BE49-F238E27FC236}">
                  <a16:creationId xmlns:a16="http://schemas.microsoft.com/office/drawing/2014/main" id="{FAEB803C-FCD4-D2D1-B054-A9C702FC1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3886"/>
              <a:ext cx="24" cy="216"/>
            </a:xfrm>
            <a:custGeom>
              <a:avLst/>
              <a:gdLst>
                <a:gd name="T0" fmla="*/ 0 w 147"/>
                <a:gd name="T1" fmla="*/ 0 h 1296"/>
                <a:gd name="T2" fmla="*/ 0 w 147"/>
                <a:gd name="T3" fmla="*/ 0 h 1296"/>
                <a:gd name="T4" fmla="*/ 0 w 147"/>
                <a:gd name="T5" fmla="*/ 0 h 1296"/>
                <a:gd name="T6" fmla="*/ 0 w 147"/>
                <a:gd name="T7" fmla="*/ 0 h 1296"/>
                <a:gd name="T8" fmla="*/ 0 w 147"/>
                <a:gd name="T9" fmla="*/ 0 h 1296"/>
                <a:gd name="T10" fmla="*/ 0 w 147"/>
                <a:gd name="T11" fmla="*/ 0 h 1296"/>
                <a:gd name="T12" fmla="*/ 0 w 147"/>
                <a:gd name="T13" fmla="*/ 0 h 1296"/>
                <a:gd name="T14" fmla="*/ 0 w 147"/>
                <a:gd name="T15" fmla="*/ 0 h 1296"/>
                <a:gd name="T16" fmla="*/ 0 w 147"/>
                <a:gd name="T17" fmla="*/ 0 h 1296"/>
                <a:gd name="T18" fmla="*/ 0 w 147"/>
                <a:gd name="T19" fmla="*/ 0 h 1296"/>
                <a:gd name="T20" fmla="*/ 0 w 147"/>
                <a:gd name="T21" fmla="*/ 0 h 1296"/>
                <a:gd name="T22" fmla="*/ 0 w 147"/>
                <a:gd name="T23" fmla="*/ 0 h 1296"/>
                <a:gd name="T24" fmla="*/ 0 w 147"/>
                <a:gd name="T25" fmla="*/ 0 h 1296"/>
                <a:gd name="T26" fmla="*/ 0 w 147"/>
                <a:gd name="T27" fmla="*/ 0 h 1296"/>
                <a:gd name="T28" fmla="*/ 0 w 147"/>
                <a:gd name="T29" fmla="*/ 0 h 1296"/>
                <a:gd name="T30" fmla="*/ 0 w 147"/>
                <a:gd name="T31" fmla="*/ 0 h 1296"/>
                <a:gd name="T32" fmla="*/ 0 w 147"/>
                <a:gd name="T33" fmla="*/ 0 h 1296"/>
                <a:gd name="T34" fmla="*/ 0 w 147"/>
                <a:gd name="T35" fmla="*/ 0 h 1296"/>
                <a:gd name="T36" fmla="*/ 0 w 147"/>
                <a:gd name="T37" fmla="*/ 0 h 1296"/>
                <a:gd name="T38" fmla="*/ 0 w 147"/>
                <a:gd name="T39" fmla="*/ 0 h 1296"/>
                <a:gd name="T40" fmla="*/ 0 w 147"/>
                <a:gd name="T41" fmla="*/ 0 h 1296"/>
                <a:gd name="T42" fmla="*/ 0 w 147"/>
                <a:gd name="T43" fmla="*/ 0 h 1296"/>
                <a:gd name="T44" fmla="*/ 0 w 147"/>
                <a:gd name="T45" fmla="*/ 0 h 1296"/>
                <a:gd name="T46" fmla="*/ 0 w 147"/>
                <a:gd name="T47" fmla="*/ 0 h 1296"/>
                <a:gd name="T48" fmla="*/ 0 w 147"/>
                <a:gd name="T49" fmla="*/ 0 h 1296"/>
                <a:gd name="T50" fmla="*/ 0 w 147"/>
                <a:gd name="T51" fmla="*/ 0 h 1296"/>
                <a:gd name="T52" fmla="*/ 0 w 147"/>
                <a:gd name="T53" fmla="*/ 0 h 1296"/>
                <a:gd name="T54" fmla="*/ 0 w 147"/>
                <a:gd name="T55" fmla="*/ 0 h 1296"/>
                <a:gd name="T56" fmla="*/ 0 w 147"/>
                <a:gd name="T57" fmla="*/ 0 h 1296"/>
                <a:gd name="T58" fmla="*/ 0 w 147"/>
                <a:gd name="T59" fmla="*/ 0 h 1296"/>
                <a:gd name="T60" fmla="*/ 0 w 147"/>
                <a:gd name="T61" fmla="*/ 0 h 1296"/>
                <a:gd name="T62" fmla="*/ 0 w 147"/>
                <a:gd name="T63" fmla="*/ 0 h 1296"/>
                <a:gd name="T64" fmla="*/ 0 w 147"/>
                <a:gd name="T65" fmla="*/ 0 h 1296"/>
                <a:gd name="T66" fmla="*/ 0 w 147"/>
                <a:gd name="T67" fmla="*/ 0 h 1296"/>
                <a:gd name="T68" fmla="*/ 0 w 147"/>
                <a:gd name="T69" fmla="*/ 0 h 1296"/>
                <a:gd name="T70" fmla="*/ 0 w 147"/>
                <a:gd name="T71" fmla="*/ 0 h 1296"/>
                <a:gd name="T72" fmla="*/ 0 w 147"/>
                <a:gd name="T73" fmla="*/ 0 h 1296"/>
                <a:gd name="T74" fmla="*/ 0 w 147"/>
                <a:gd name="T75" fmla="*/ 0 h 1296"/>
                <a:gd name="T76" fmla="*/ 0 w 147"/>
                <a:gd name="T77" fmla="*/ 0 h 1296"/>
                <a:gd name="T78" fmla="*/ 0 w 147"/>
                <a:gd name="T79" fmla="*/ 0 h 1296"/>
                <a:gd name="T80" fmla="*/ 0 w 147"/>
                <a:gd name="T81" fmla="*/ 0 h 1296"/>
                <a:gd name="T82" fmla="*/ 0 w 147"/>
                <a:gd name="T83" fmla="*/ 0 h 1296"/>
                <a:gd name="T84" fmla="*/ 0 w 147"/>
                <a:gd name="T85" fmla="*/ 0 h 1296"/>
                <a:gd name="T86" fmla="*/ 0 w 147"/>
                <a:gd name="T87" fmla="*/ 0 h 129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7"/>
                <a:gd name="T133" fmla="*/ 0 h 1296"/>
                <a:gd name="T134" fmla="*/ 147 w 147"/>
                <a:gd name="T135" fmla="*/ 1296 h 129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7" h="1296">
                  <a:moveTo>
                    <a:pt x="144" y="103"/>
                  </a:moveTo>
                  <a:lnTo>
                    <a:pt x="143" y="116"/>
                  </a:lnTo>
                  <a:lnTo>
                    <a:pt x="143" y="128"/>
                  </a:lnTo>
                  <a:lnTo>
                    <a:pt x="144" y="141"/>
                  </a:lnTo>
                  <a:lnTo>
                    <a:pt x="145" y="154"/>
                  </a:lnTo>
                  <a:lnTo>
                    <a:pt x="145" y="167"/>
                  </a:lnTo>
                  <a:lnTo>
                    <a:pt x="146" y="179"/>
                  </a:lnTo>
                  <a:lnTo>
                    <a:pt x="145" y="192"/>
                  </a:lnTo>
                  <a:lnTo>
                    <a:pt x="144" y="204"/>
                  </a:lnTo>
                  <a:lnTo>
                    <a:pt x="143" y="236"/>
                  </a:lnTo>
                  <a:lnTo>
                    <a:pt x="143" y="270"/>
                  </a:lnTo>
                  <a:lnTo>
                    <a:pt x="144" y="302"/>
                  </a:lnTo>
                  <a:lnTo>
                    <a:pt x="146" y="334"/>
                  </a:lnTo>
                  <a:lnTo>
                    <a:pt x="147" y="366"/>
                  </a:lnTo>
                  <a:lnTo>
                    <a:pt x="147" y="399"/>
                  </a:lnTo>
                  <a:lnTo>
                    <a:pt x="147" y="431"/>
                  </a:lnTo>
                  <a:lnTo>
                    <a:pt x="146" y="463"/>
                  </a:lnTo>
                  <a:lnTo>
                    <a:pt x="147" y="476"/>
                  </a:lnTo>
                  <a:lnTo>
                    <a:pt x="147" y="489"/>
                  </a:lnTo>
                  <a:lnTo>
                    <a:pt x="147" y="502"/>
                  </a:lnTo>
                  <a:lnTo>
                    <a:pt x="147" y="517"/>
                  </a:lnTo>
                  <a:lnTo>
                    <a:pt x="146" y="530"/>
                  </a:lnTo>
                  <a:lnTo>
                    <a:pt x="145" y="544"/>
                  </a:lnTo>
                  <a:lnTo>
                    <a:pt x="145" y="558"/>
                  </a:lnTo>
                  <a:lnTo>
                    <a:pt x="146" y="572"/>
                  </a:lnTo>
                  <a:lnTo>
                    <a:pt x="145" y="579"/>
                  </a:lnTo>
                  <a:lnTo>
                    <a:pt x="145" y="586"/>
                  </a:lnTo>
                  <a:lnTo>
                    <a:pt x="146" y="593"/>
                  </a:lnTo>
                  <a:lnTo>
                    <a:pt x="146" y="601"/>
                  </a:lnTo>
                  <a:lnTo>
                    <a:pt x="146" y="609"/>
                  </a:lnTo>
                  <a:lnTo>
                    <a:pt x="145" y="616"/>
                  </a:lnTo>
                  <a:lnTo>
                    <a:pt x="143" y="623"/>
                  </a:lnTo>
                  <a:lnTo>
                    <a:pt x="141" y="629"/>
                  </a:lnTo>
                  <a:lnTo>
                    <a:pt x="140" y="665"/>
                  </a:lnTo>
                  <a:lnTo>
                    <a:pt x="139" y="703"/>
                  </a:lnTo>
                  <a:lnTo>
                    <a:pt x="139" y="740"/>
                  </a:lnTo>
                  <a:lnTo>
                    <a:pt x="139" y="778"/>
                  </a:lnTo>
                  <a:lnTo>
                    <a:pt x="139" y="815"/>
                  </a:lnTo>
                  <a:lnTo>
                    <a:pt x="139" y="852"/>
                  </a:lnTo>
                  <a:lnTo>
                    <a:pt x="136" y="888"/>
                  </a:lnTo>
                  <a:lnTo>
                    <a:pt x="133" y="922"/>
                  </a:lnTo>
                  <a:lnTo>
                    <a:pt x="135" y="968"/>
                  </a:lnTo>
                  <a:lnTo>
                    <a:pt x="136" y="1012"/>
                  </a:lnTo>
                  <a:lnTo>
                    <a:pt x="137" y="1055"/>
                  </a:lnTo>
                  <a:lnTo>
                    <a:pt x="137" y="1098"/>
                  </a:lnTo>
                  <a:lnTo>
                    <a:pt x="136" y="1141"/>
                  </a:lnTo>
                  <a:lnTo>
                    <a:pt x="134" y="1182"/>
                  </a:lnTo>
                  <a:lnTo>
                    <a:pt x="131" y="1227"/>
                  </a:lnTo>
                  <a:lnTo>
                    <a:pt x="126" y="1270"/>
                  </a:lnTo>
                  <a:lnTo>
                    <a:pt x="116" y="1274"/>
                  </a:lnTo>
                  <a:lnTo>
                    <a:pt x="107" y="1279"/>
                  </a:lnTo>
                  <a:lnTo>
                    <a:pt x="98" y="1285"/>
                  </a:lnTo>
                  <a:lnTo>
                    <a:pt x="88" y="1290"/>
                  </a:lnTo>
                  <a:lnTo>
                    <a:pt x="78" y="1293"/>
                  </a:lnTo>
                  <a:lnTo>
                    <a:pt x="68" y="1296"/>
                  </a:lnTo>
                  <a:lnTo>
                    <a:pt x="62" y="1296"/>
                  </a:lnTo>
                  <a:lnTo>
                    <a:pt x="57" y="1296"/>
                  </a:lnTo>
                  <a:lnTo>
                    <a:pt x="52" y="1295"/>
                  </a:lnTo>
                  <a:lnTo>
                    <a:pt x="47" y="1292"/>
                  </a:lnTo>
                  <a:lnTo>
                    <a:pt x="29" y="1292"/>
                  </a:lnTo>
                  <a:lnTo>
                    <a:pt x="31" y="1278"/>
                  </a:lnTo>
                  <a:lnTo>
                    <a:pt x="33" y="1262"/>
                  </a:lnTo>
                  <a:lnTo>
                    <a:pt x="33" y="1247"/>
                  </a:lnTo>
                  <a:lnTo>
                    <a:pt x="31" y="1231"/>
                  </a:lnTo>
                  <a:lnTo>
                    <a:pt x="31" y="1216"/>
                  </a:lnTo>
                  <a:lnTo>
                    <a:pt x="31" y="1200"/>
                  </a:lnTo>
                  <a:lnTo>
                    <a:pt x="33" y="1185"/>
                  </a:lnTo>
                  <a:lnTo>
                    <a:pt x="36" y="1170"/>
                  </a:lnTo>
                  <a:lnTo>
                    <a:pt x="38" y="1111"/>
                  </a:lnTo>
                  <a:lnTo>
                    <a:pt x="40" y="1051"/>
                  </a:lnTo>
                  <a:lnTo>
                    <a:pt x="42" y="990"/>
                  </a:lnTo>
                  <a:lnTo>
                    <a:pt x="45" y="929"/>
                  </a:lnTo>
                  <a:lnTo>
                    <a:pt x="47" y="869"/>
                  </a:lnTo>
                  <a:lnTo>
                    <a:pt x="48" y="808"/>
                  </a:lnTo>
                  <a:lnTo>
                    <a:pt x="48" y="747"/>
                  </a:lnTo>
                  <a:lnTo>
                    <a:pt x="47" y="686"/>
                  </a:lnTo>
                  <a:lnTo>
                    <a:pt x="47" y="680"/>
                  </a:lnTo>
                  <a:lnTo>
                    <a:pt x="48" y="674"/>
                  </a:lnTo>
                  <a:lnTo>
                    <a:pt x="49" y="669"/>
                  </a:lnTo>
                  <a:lnTo>
                    <a:pt x="51" y="663"/>
                  </a:lnTo>
                  <a:lnTo>
                    <a:pt x="54" y="659"/>
                  </a:lnTo>
                  <a:lnTo>
                    <a:pt x="55" y="654"/>
                  </a:lnTo>
                  <a:lnTo>
                    <a:pt x="54" y="648"/>
                  </a:lnTo>
                  <a:lnTo>
                    <a:pt x="50" y="642"/>
                  </a:lnTo>
                  <a:lnTo>
                    <a:pt x="49" y="601"/>
                  </a:lnTo>
                  <a:lnTo>
                    <a:pt x="49" y="561"/>
                  </a:lnTo>
                  <a:lnTo>
                    <a:pt x="50" y="519"/>
                  </a:lnTo>
                  <a:lnTo>
                    <a:pt x="51" y="478"/>
                  </a:lnTo>
                  <a:lnTo>
                    <a:pt x="52" y="438"/>
                  </a:lnTo>
                  <a:lnTo>
                    <a:pt x="52" y="396"/>
                  </a:lnTo>
                  <a:lnTo>
                    <a:pt x="52" y="353"/>
                  </a:lnTo>
                  <a:lnTo>
                    <a:pt x="50" y="310"/>
                  </a:lnTo>
                  <a:lnTo>
                    <a:pt x="48" y="302"/>
                  </a:lnTo>
                  <a:lnTo>
                    <a:pt x="46" y="292"/>
                  </a:lnTo>
                  <a:lnTo>
                    <a:pt x="46" y="284"/>
                  </a:lnTo>
                  <a:lnTo>
                    <a:pt x="46" y="274"/>
                  </a:lnTo>
                  <a:lnTo>
                    <a:pt x="47" y="265"/>
                  </a:lnTo>
                  <a:lnTo>
                    <a:pt x="47" y="255"/>
                  </a:lnTo>
                  <a:lnTo>
                    <a:pt x="47" y="246"/>
                  </a:lnTo>
                  <a:lnTo>
                    <a:pt x="45" y="236"/>
                  </a:lnTo>
                  <a:lnTo>
                    <a:pt x="42" y="223"/>
                  </a:lnTo>
                  <a:lnTo>
                    <a:pt x="40" y="209"/>
                  </a:lnTo>
                  <a:lnTo>
                    <a:pt x="39" y="194"/>
                  </a:lnTo>
                  <a:lnTo>
                    <a:pt x="38" y="180"/>
                  </a:lnTo>
                  <a:lnTo>
                    <a:pt x="38" y="152"/>
                  </a:lnTo>
                  <a:lnTo>
                    <a:pt x="38" y="124"/>
                  </a:lnTo>
                  <a:lnTo>
                    <a:pt x="37" y="110"/>
                  </a:lnTo>
                  <a:lnTo>
                    <a:pt x="36" y="95"/>
                  </a:lnTo>
                  <a:lnTo>
                    <a:pt x="34" y="82"/>
                  </a:lnTo>
                  <a:lnTo>
                    <a:pt x="30" y="70"/>
                  </a:lnTo>
                  <a:lnTo>
                    <a:pt x="25" y="57"/>
                  </a:lnTo>
                  <a:lnTo>
                    <a:pt x="19" y="47"/>
                  </a:lnTo>
                  <a:lnTo>
                    <a:pt x="10" y="35"/>
                  </a:lnTo>
                  <a:lnTo>
                    <a:pt x="0" y="25"/>
                  </a:lnTo>
                  <a:lnTo>
                    <a:pt x="10" y="23"/>
                  </a:lnTo>
                  <a:lnTo>
                    <a:pt x="21" y="21"/>
                  </a:lnTo>
                  <a:lnTo>
                    <a:pt x="31" y="19"/>
                  </a:lnTo>
                  <a:lnTo>
                    <a:pt x="41" y="18"/>
                  </a:lnTo>
                  <a:lnTo>
                    <a:pt x="52" y="14"/>
                  </a:lnTo>
                  <a:lnTo>
                    <a:pt x="62" y="11"/>
                  </a:lnTo>
                  <a:lnTo>
                    <a:pt x="71" y="6"/>
                  </a:lnTo>
                  <a:lnTo>
                    <a:pt x="81" y="0"/>
                  </a:lnTo>
                  <a:lnTo>
                    <a:pt x="92" y="11"/>
                  </a:lnTo>
                  <a:lnTo>
                    <a:pt x="104" y="21"/>
                  </a:lnTo>
                  <a:lnTo>
                    <a:pt x="115" y="32"/>
                  </a:lnTo>
                  <a:lnTo>
                    <a:pt x="126" y="43"/>
                  </a:lnTo>
                  <a:lnTo>
                    <a:pt x="131" y="49"/>
                  </a:lnTo>
                  <a:lnTo>
                    <a:pt x="135" y="56"/>
                  </a:lnTo>
                  <a:lnTo>
                    <a:pt x="139" y="62"/>
                  </a:lnTo>
                  <a:lnTo>
                    <a:pt x="142" y="69"/>
                  </a:lnTo>
                  <a:lnTo>
                    <a:pt x="144" y="76"/>
                  </a:lnTo>
                  <a:lnTo>
                    <a:pt x="145" y="85"/>
                  </a:lnTo>
                  <a:lnTo>
                    <a:pt x="145" y="93"/>
                  </a:lnTo>
                  <a:lnTo>
                    <a:pt x="144" y="103"/>
                  </a:lnTo>
                  <a:close/>
                </a:path>
              </a:pathLst>
            </a:custGeom>
            <a:solidFill>
              <a:srgbClr val="9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4" name="Freeform 115">
              <a:extLst>
                <a:ext uri="{FF2B5EF4-FFF2-40B4-BE49-F238E27FC236}">
                  <a16:creationId xmlns:a16="http://schemas.microsoft.com/office/drawing/2014/main" id="{CE16EDEA-85BC-0323-A845-C108431A4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" y="3889"/>
              <a:ext cx="55" cy="144"/>
            </a:xfrm>
            <a:custGeom>
              <a:avLst/>
              <a:gdLst>
                <a:gd name="T0" fmla="*/ 0 w 332"/>
                <a:gd name="T1" fmla="*/ 0 h 867"/>
                <a:gd name="T2" fmla="*/ 0 w 332"/>
                <a:gd name="T3" fmla="*/ 0 h 867"/>
                <a:gd name="T4" fmla="*/ 0 w 332"/>
                <a:gd name="T5" fmla="*/ 0 h 867"/>
                <a:gd name="T6" fmla="*/ 0 w 332"/>
                <a:gd name="T7" fmla="*/ 0 h 867"/>
                <a:gd name="T8" fmla="*/ 0 w 332"/>
                <a:gd name="T9" fmla="*/ 0 h 867"/>
                <a:gd name="T10" fmla="*/ 0 w 332"/>
                <a:gd name="T11" fmla="*/ 0 h 867"/>
                <a:gd name="T12" fmla="*/ 0 w 332"/>
                <a:gd name="T13" fmla="*/ 0 h 867"/>
                <a:gd name="T14" fmla="*/ 0 w 332"/>
                <a:gd name="T15" fmla="*/ 0 h 867"/>
                <a:gd name="T16" fmla="*/ 0 w 332"/>
                <a:gd name="T17" fmla="*/ 0 h 867"/>
                <a:gd name="T18" fmla="*/ 0 w 332"/>
                <a:gd name="T19" fmla="*/ 0 h 867"/>
                <a:gd name="T20" fmla="*/ 0 w 332"/>
                <a:gd name="T21" fmla="*/ 0 h 867"/>
                <a:gd name="T22" fmla="*/ 0 w 332"/>
                <a:gd name="T23" fmla="*/ 0 h 867"/>
                <a:gd name="T24" fmla="*/ 0 w 332"/>
                <a:gd name="T25" fmla="*/ 0 h 867"/>
                <a:gd name="T26" fmla="*/ 0 w 332"/>
                <a:gd name="T27" fmla="*/ 0 h 867"/>
                <a:gd name="T28" fmla="*/ 0 w 332"/>
                <a:gd name="T29" fmla="*/ 0 h 867"/>
                <a:gd name="T30" fmla="*/ 0 w 332"/>
                <a:gd name="T31" fmla="*/ 0 h 867"/>
                <a:gd name="T32" fmla="*/ 0 w 332"/>
                <a:gd name="T33" fmla="*/ 0 h 867"/>
                <a:gd name="T34" fmla="*/ 0 w 332"/>
                <a:gd name="T35" fmla="*/ 0 h 867"/>
                <a:gd name="T36" fmla="*/ 0 w 332"/>
                <a:gd name="T37" fmla="*/ 0 h 867"/>
                <a:gd name="T38" fmla="*/ 0 w 332"/>
                <a:gd name="T39" fmla="*/ 0 h 867"/>
                <a:gd name="T40" fmla="*/ 0 w 332"/>
                <a:gd name="T41" fmla="*/ 0 h 867"/>
                <a:gd name="T42" fmla="*/ 0 w 332"/>
                <a:gd name="T43" fmla="*/ 0 h 867"/>
                <a:gd name="T44" fmla="*/ 0 w 332"/>
                <a:gd name="T45" fmla="*/ 0 h 867"/>
                <a:gd name="T46" fmla="*/ 0 w 332"/>
                <a:gd name="T47" fmla="*/ 0 h 867"/>
                <a:gd name="T48" fmla="*/ 0 w 332"/>
                <a:gd name="T49" fmla="*/ 0 h 867"/>
                <a:gd name="T50" fmla="*/ 0 w 332"/>
                <a:gd name="T51" fmla="*/ 0 h 867"/>
                <a:gd name="T52" fmla="*/ 0 w 332"/>
                <a:gd name="T53" fmla="*/ 0 h 867"/>
                <a:gd name="T54" fmla="*/ 0 w 332"/>
                <a:gd name="T55" fmla="*/ 0 h 867"/>
                <a:gd name="T56" fmla="*/ 0 w 332"/>
                <a:gd name="T57" fmla="*/ 0 h 867"/>
                <a:gd name="T58" fmla="*/ 0 w 332"/>
                <a:gd name="T59" fmla="*/ 0 h 867"/>
                <a:gd name="T60" fmla="*/ 0 w 332"/>
                <a:gd name="T61" fmla="*/ 0 h 867"/>
                <a:gd name="T62" fmla="*/ 0 w 332"/>
                <a:gd name="T63" fmla="*/ 0 h 867"/>
                <a:gd name="T64" fmla="*/ 0 w 332"/>
                <a:gd name="T65" fmla="*/ 0 h 867"/>
                <a:gd name="T66" fmla="*/ 0 w 332"/>
                <a:gd name="T67" fmla="*/ 0 h 867"/>
                <a:gd name="T68" fmla="*/ 0 w 332"/>
                <a:gd name="T69" fmla="*/ 0 h 867"/>
                <a:gd name="T70" fmla="*/ 0 w 332"/>
                <a:gd name="T71" fmla="*/ 0 h 867"/>
                <a:gd name="T72" fmla="*/ 0 w 332"/>
                <a:gd name="T73" fmla="*/ 0 h 867"/>
                <a:gd name="T74" fmla="*/ 0 w 332"/>
                <a:gd name="T75" fmla="*/ 0 h 867"/>
                <a:gd name="T76" fmla="*/ 0 w 332"/>
                <a:gd name="T77" fmla="*/ 0 h 867"/>
                <a:gd name="T78" fmla="*/ 0 w 332"/>
                <a:gd name="T79" fmla="*/ 0 h 867"/>
                <a:gd name="T80" fmla="*/ 0 w 332"/>
                <a:gd name="T81" fmla="*/ 0 h 867"/>
                <a:gd name="T82" fmla="*/ 0 w 332"/>
                <a:gd name="T83" fmla="*/ 0 h 867"/>
                <a:gd name="T84" fmla="*/ 0 w 332"/>
                <a:gd name="T85" fmla="*/ 0 h 867"/>
                <a:gd name="T86" fmla="*/ 0 w 332"/>
                <a:gd name="T87" fmla="*/ 0 h 867"/>
                <a:gd name="T88" fmla="*/ 0 w 332"/>
                <a:gd name="T89" fmla="*/ 0 h 867"/>
                <a:gd name="T90" fmla="*/ 0 w 332"/>
                <a:gd name="T91" fmla="*/ 0 h 867"/>
                <a:gd name="T92" fmla="*/ 0 w 332"/>
                <a:gd name="T93" fmla="*/ 0 h 867"/>
                <a:gd name="T94" fmla="*/ 0 w 332"/>
                <a:gd name="T95" fmla="*/ 0 h 867"/>
                <a:gd name="T96" fmla="*/ 0 w 332"/>
                <a:gd name="T97" fmla="*/ 0 h 867"/>
                <a:gd name="T98" fmla="*/ 0 w 332"/>
                <a:gd name="T99" fmla="*/ 0 h 867"/>
                <a:gd name="T100" fmla="*/ 0 w 332"/>
                <a:gd name="T101" fmla="*/ 0 h 8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32"/>
                <a:gd name="T154" fmla="*/ 0 h 867"/>
                <a:gd name="T155" fmla="*/ 332 w 332"/>
                <a:gd name="T156" fmla="*/ 867 h 86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32" h="867">
                  <a:moveTo>
                    <a:pt x="90" y="26"/>
                  </a:moveTo>
                  <a:lnTo>
                    <a:pt x="98" y="31"/>
                  </a:lnTo>
                  <a:lnTo>
                    <a:pt x="107" y="35"/>
                  </a:lnTo>
                  <a:lnTo>
                    <a:pt x="116" y="39"/>
                  </a:lnTo>
                  <a:lnTo>
                    <a:pt x="124" y="42"/>
                  </a:lnTo>
                  <a:lnTo>
                    <a:pt x="132" y="47"/>
                  </a:lnTo>
                  <a:lnTo>
                    <a:pt x="140" y="53"/>
                  </a:lnTo>
                  <a:lnTo>
                    <a:pt x="147" y="60"/>
                  </a:lnTo>
                  <a:lnTo>
                    <a:pt x="152" y="70"/>
                  </a:lnTo>
                  <a:lnTo>
                    <a:pt x="150" y="72"/>
                  </a:lnTo>
                  <a:lnTo>
                    <a:pt x="156" y="79"/>
                  </a:lnTo>
                  <a:lnTo>
                    <a:pt x="164" y="85"/>
                  </a:lnTo>
                  <a:lnTo>
                    <a:pt x="172" y="90"/>
                  </a:lnTo>
                  <a:lnTo>
                    <a:pt x="181" y="95"/>
                  </a:lnTo>
                  <a:lnTo>
                    <a:pt x="189" y="100"/>
                  </a:lnTo>
                  <a:lnTo>
                    <a:pt x="196" y="106"/>
                  </a:lnTo>
                  <a:lnTo>
                    <a:pt x="204" y="113"/>
                  </a:lnTo>
                  <a:lnTo>
                    <a:pt x="209" y="121"/>
                  </a:lnTo>
                  <a:lnTo>
                    <a:pt x="215" y="125"/>
                  </a:lnTo>
                  <a:lnTo>
                    <a:pt x="221" y="128"/>
                  </a:lnTo>
                  <a:lnTo>
                    <a:pt x="226" y="132"/>
                  </a:lnTo>
                  <a:lnTo>
                    <a:pt x="232" y="134"/>
                  </a:lnTo>
                  <a:lnTo>
                    <a:pt x="236" y="138"/>
                  </a:lnTo>
                  <a:lnTo>
                    <a:pt x="240" y="143"/>
                  </a:lnTo>
                  <a:lnTo>
                    <a:pt x="244" y="149"/>
                  </a:lnTo>
                  <a:lnTo>
                    <a:pt x="246" y="156"/>
                  </a:lnTo>
                  <a:lnTo>
                    <a:pt x="247" y="157"/>
                  </a:lnTo>
                  <a:lnTo>
                    <a:pt x="248" y="159"/>
                  </a:lnTo>
                  <a:lnTo>
                    <a:pt x="249" y="161"/>
                  </a:lnTo>
                  <a:lnTo>
                    <a:pt x="250" y="163"/>
                  </a:lnTo>
                  <a:lnTo>
                    <a:pt x="251" y="164"/>
                  </a:lnTo>
                  <a:lnTo>
                    <a:pt x="254" y="165"/>
                  </a:lnTo>
                  <a:lnTo>
                    <a:pt x="255" y="165"/>
                  </a:lnTo>
                  <a:lnTo>
                    <a:pt x="258" y="165"/>
                  </a:lnTo>
                  <a:lnTo>
                    <a:pt x="256" y="167"/>
                  </a:lnTo>
                  <a:lnTo>
                    <a:pt x="267" y="178"/>
                  </a:lnTo>
                  <a:lnTo>
                    <a:pt x="277" y="190"/>
                  </a:lnTo>
                  <a:lnTo>
                    <a:pt x="287" y="204"/>
                  </a:lnTo>
                  <a:lnTo>
                    <a:pt x="295" y="217"/>
                  </a:lnTo>
                  <a:lnTo>
                    <a:pt x="301" y="231"/>
                  </a:lnTo>
                  <a:lnTo>
                    <a:pt x="308" y="245"/>
                  </a:lnTo>
                  <a:lnTo>
                    <a:pt x="311" y="261"/>
                  </a:lnTo>
                  <a:lnTo>
                    <a:pt x="314" y="278"/>
                  </a:lnTo>
                  <a:lnTo>
                    <a:pt x="319" y="292"/>
                  </a:lnTo>
                  <a:lnTo>
                    <a:pt x="322" y="305"/>
                  </a:lnTo>
                  <a:lnTo>
                    <a:pt x="323" y="320"/>
                  </a:lnTo>
                  <a:lnTo>
                    <a:pt x="324" y="335"/>
                  </a:lnTo>
                  <a:lnTo>
                    <a:pt x="324" y="349"/>
                  </a:lnTo>
                  <a:lnTo>
                    <a:pt x="325" y="363"/>
                  </a:lnTo>
                  <a:lnTo>
                    <a:pt x="328" y="378"/>
                  </a:lnTo>
                  <a:lnTo>
                    <a:pt x="330" y="392"/>
                  </a:lnTo>
                  <a:lnTo>
                    <a:pt x="332" y="434"/>
                  </a:lnTo>
                  <a:lnTo>
                    <a:pt x="332" y="474"/>
                  </a:lnTo>
                  <a:lnTo>
                    <a:pt x="332" y="516"/>
                  </a:lnTo>
                  <a:lnTo>
                    <a:pt x="330" y="557"/>
                  </a:lnTo>
                  <a:lnTo>
                    <a:pt x="329" y="597"/>
                  </a:lnTo>
                  <a:lnTo>
                    <a:pt x="328" y="639"/>
                  </a:lnTo>
                  <a:lnTo>
                    <a:pt x="328" y="681"/>
                  </a:lnTo>
                  <a:lnTo>
                    <a:pt x="329" y="724"/>
                  </a:lnTo>
                  <a:lnTo>
                    <a:pt x="332" y="737"/>
                  </a:lnTo>
                  <a:lnTo>
                    <a:pt x="330" y="752"/>
                  </a:lnTo>
                  <a:lnTo>
                    <a:pt x="330" y="768"/>
                  </a:lnTo>
                  <a:lnTo>
                    <a:pt x="331" y="783"/>
                  </a:lnTo>
                  <a:lnTo>
                    <a:pt x="331" y="800"/>
                  </a:lnTo>
                  <a:lnTo>
                    <a:pt x="332" y="816"/>
                  </a:lnTo>
                  <a:lnTo>
                    <a:pt x="331" y="832"/>
                  </a:lnTo>
                  <a:lnTo>
                    <a:pt x="330" y="848"/>
                  </a:lnTo>
                  <a:lnTo>
                    <a:pt x="327" y="863"/>
                  </a:lnTo>
                  <a:lnTo>
                    <a:pt x="324" y="863"/>
                  </a:lnTo>
                  <a:lnTo>
                    <a:pt x="322" y="865"/>
                  </a:lnTo>
                  <a:lnTo>
                    <a:pt x="320" y="866"/>
                  </a:lnTo>
                  <a:lnTo>
                    <a:pt x="318" y="866"/>
                  </a:lnTo>
                  <a:lnTo>
                    <a:pt x="315" y="867"/>
                  </a:lnTo>
                  <a:lnTo>
                    <a:pt x="313" y="867"/>
                  </a:lnTo>
                  <a:lnTo>
                    <a:pt x="311" y="866"/>
                  </a:lnTo>
                  <a:lnTo>
                    <a:pt x="309" y="865"/>
                  </a:lnTo>
                  <a:lnTo>
                    <a:pt x="304" y="860"/>
                  </a:lnTo>
                  <a:lnTo>
                    <a:pt x="301" y="855"/>
                  </a:lnTo>
                  <a:lnTo>
                    <a:pt x="298" y="849"/>
                  </a:lnTo>
                  <a:lnTo>
                    <a:pt x="296" y="843"/>
                  </a:lnTo>
                  <a:lnTo>
                    <a:pt x="292" y="830"/>
                  </a:lnTo>
                  <a:lnTo>
                    <a:pt x="290" y="817"/>
                  </a:lnTo>
                  <a:lnTo>
                    <a:pt x="290" y="804"/>
                  </a:lnTo>
                  <a:lnTo>
                    <a:pt x="289" y="789"/>
                  </a:lnTo>
                  <a:lnTo>
                    <a:pt x="288" y="775"/>
                  </a:lnTo>
                  <a:lnTo>
                    <a:pt x="286" y="762"/>
                  </a:lnTo>
                  <a:lnTo>
                    <a:pt x="286" y="743"/>
                  </a:lnTo>
                  <a:lnTo>
                    <a:pt x="287" y="724"/>
                  </a:lnTo>
                  <a:lnTo>
                    <a:pt x="288" y="705"/>
                  </a:lnTo>
                  <a:lnTo>
                    <a:pt x="290" y="686"/>
                  </a:lnTo>
                  <a:lnTo>
                    <a:pt x="291" y="666"/>
                  </a:lnTo>
                  <a:lnTo>
                    <a:pt x="292" y="647"/>
                  </a:lnTo>
                  <a:lnTo>
                    <a:pt x="292" y="627"/>
                  </a:lnTo>
                  <a:lnTo>
                    <a:pt x="291" y="607"/>
                  </a:lnTo>
                  <a:lnTo>
                    <a:pt x="289" y="589"/>
                  </a:lnTo>
                  <a:lnTo>
                    <a:pt x="289" y="571"/>
                  </a:lnTo>
                  <a:lnTo>
                    <a:pt x="290" y="552"/>
                  </a:lnTo>
                  <a:lnTo>
                    <a:pt x="291" y="533"/>
                  </a:lnTo>
                  <a:lnTo>
                    <a:pt x="291" y="514"/>
                  </a:lnTo>
                  <a:lnTo>
                    <a:pt x="291" y="495"/>
                  </a:lnTo>
                  <a:lnTo>
                    <a:pt x="290" y="486"/>
                  </a:lnTo>
                  <a:lnTo>
                    <a:pt x="289" y="477"/>
                  </a:lnTo>
                  <a:lnTo>
                    <a:pt x="287" y="468"/>
                  </a:lnTo>
                  <a:lnTo>
                    <a:pt x="285" y="460"/>
                  </a:lnTo>
                  <a:lnTo>
                    <a:pt x="286" y="440"/>
                  </a:lnTo>
                  <a:lnTo>
                    <a:pt x="285" y="418"/>
                  </a:lnTo>
                  <a:lnTo>
                    <a:pt x="283" y="398"/>
                  </a:lnTo>
                  <a:lnTo>
                    <a:pt x="281" y="377"/>
                  </a:lnTo>
                  <a:lnTo>
                    <a:pt x="279" y="355"/>
                  </a:lnTo>
                  <a:lnTo>
                    <a:pt x="278" y="334"/>
                  </a:lnTo>
                  <a:lnTo>
                    <a:pt x="277" y="312"/>
                  </a:lnTo>
                  <a:lnTo>
                    <a:pt x="277" y="291"/>
                  </a:lnTo>
                  <a:lnTo>
                    <a:pt x="277" y="285"/>
                  </a:lnTo>
                  <a:lnTo>
                    <a:pt x="277" y="280"/>
                  </a:lnTo>
                  <a:lnTo>
                    <a:pt x="275" y="275"/>
                  </a:lnTo>
                  <a:lnTo>
                    <a:pt x="272" y="270"/>
                  </a:lnTo>
                  <a:lnTo>
                    <a:pt x="270" y="267"/>
                  </a:lnTo>
                  <a:lnTo>
                    <a:pt x="267" y="262"/>
                  </a:lnTo>
                  <a:lnTo>
                    <a:pt x="265" y="257"/>
                  </a:lnTo>
                  <a:lnTo>
                    <a:pt x="264" y="252"/>
                  </a:lnTo>
                  <a:lnTo>
                    <a:pt x="256" y="243"/>
                  </a:lnTo>
                  <a:lnTo>
                    <a:pt x="248" y="232"/>
                  </a:lnTo>
                  <a:lnTo>
                    <a:pt x="240" y="223"/>
                  </a:lnTo>
                  <a:lnTo>
                    <a:pt x="233" y="212"/>
                  </a:lnTo>
                  <a:lnTo>
                    <a:pt x="225" y="202"/>
                  </a:lnTo>
                  <a:lnTo>
                    <a:pt x="217" y="194"/>
                  </a:lnTo>
                  <a:lnTo>
                    <a:pt x="207" y="186"/>
                  </a:lnTo>
                  <a:lnTo>
                    <a:pt x="197" y="178"/>
                  </a:lnTo>
                  <a:lnTo>
                    <a:pt x="185" y="162"/>
                  </a:lnTo>
                  <a:lnTo>
                    <a:pt x="172" y="146"/>
                  </a:lnTo>
                  <a:lnTo>
                    <a:pt x="158" y="132"/>
                  </a:lnTo>
                  <a:lnTo>
                    <a:pt x="143" y="119"/>
                  </a:lnTo>
                  <a:lnTo>
                    <a:pt x="128" y="107"/>
                  </a:lnTo>
                  <a:lnTo>
                    <a:pt x="111" y="95"/>
                  </a:lnTo>
                  <a:lnTo>
                    <a:pt x="96" y="83"/>
                  </a:lnTo>
                  <a:lnTo>
                    <a:pt x="81" y="72"/>
                  </a:lnTo>
                  <a:lnTo>
                    <a:pt x="71" y="65"/>
                  </a:lnTo>
                  <a:lnTo>
                    <a:pt x="60" y="60"/>
                  </a:lnTo>
                  <a:lnTo>
                    <a:pt x="49" y="54"/>
                  </a:lnTo>
                  <a:lnTo>
                    <a:pt x="39" y="50"/>
                  </a:lnTo>
                  <a:lnTo>
                    <a:pt x="28" y="45"/>
                  </a:lnTo>
                  <a:lnTo>
                    <a:pt x="18" y="39"/>
                  </a:lnTo>
                  <a:lnTo>
                    <a:pt x="9" y="33"/>
                  </a:lnTo>
                  <a:lnTo>
                    <a:pt x="0" y="26"/>
                  </a:lnTo>
                  <a:lnTo>
                    <a:pt x="6" y="21"/>
                  </a:lnTo>
                  <a:lnTo>
                    <a:pt x="13" y="15"/>
                  </a:lnTo>
                  <a:lnTo>
                    <a:pt x="20" y="11"/>
                  </a:lnTo>
                  <a:lnTo>
                    <a:pt x="27" y="7"/>
                  </a:lnTo>
                  <a:lnTo>
                    <a:pt x="35" y="4"/>
                  </a:lnTo>
                  <a:lnTo>
                    <a:pt x="43" y="2"/>
                  </a:lnTo>
                  <a:lnTo>
                    <a:pt x="52" y="0"/>
                  </a:lnTo>
                  <a:lnTo>
                    <a:pt x="60" y="0"/>
                  </a:lnTo>
                  <a:lnTo>
                    <a:pt x="90" y="26"/>
                  </a:lnTo>
                  <a:close/>
                </a:path>
              </a:pathLst>
            </a:custGeom>
            <a:solidFill>
              <a:srgbClr val="66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5" name="Freeform 116">
              <a:extLst>
                <a:ext uri="{FF2B5EF4-FFF2-40B4-BE49-F238E27FC236}">
                  <a16:creationId xmlns:a16="http://schemas.microsoft.com/office/drawing/2014/main" id="{526C7856-8E0F-5EC0-0177-AC0F96460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9" y="3892"/>
              <a:ext cx="6" cy="7"/>
            </a:xfrm>
            <a:custGeom>
              <a:avLst/>
              <a:gdLst>
                <a:gd name="T0" fmla="*/ 0 w 37"/>
                <a:gd name="T1" fmla="*/ 0 h 37"/>
                <a:gd name="T2" fmla="*/ 0 w 37"/>
                <a:gd name="T3" fmla="*/ 0 h 37"/>
                <a:gd name="T4" fmla="*/ 0 w 37"/>
                <a:gd name="T5" fmla="*/ 0 h 37"/>
                <a:gd name="T6" fmla="*/ 0 w 37"/>
                <a:gd name="T7" fmla="*/ 0 h 37"/>
                <a:gd name="T8" fmla="*/ 0 w 37"/>
                <a:gd name="T9" fmla="*/ 0 h 37"/>
                <a:gd name="T10" fmla="*/ 0 w 37"/>
                <a:gd name="T11" fmla="*/ 0 h 37"/>
                <a:gd name="T12" fmla="*/ 0 w 37"/>
                <a:gd name="T13" fmla="*/ 0 h 37"/>
                <a:gd name="T14" fmla="*/ 0 w 37"/>
                <a:gd name="T15" fmla="*/ 0 h 37"/>
                <a:gd name="T16" fmla="*/ 0 w 37"/>
                <a:gd name="T17" fmla="*/ 0 h 37"/>
                <a:gd name="T18" fmla="*/ 0 w 37"/>
                <a:gd name="T19" fmla="*/ 0 h 37"/>
                <a:gd name="T20" fmla="*/ 0 w 37"/>
                <a:gd name="T21" fmla="*/ 0 h 37"/>
                <a:gd name="T22" fmla="*/ 0 w 37"/>
                <a:gd name="T23" fmla="*/ 0 h 37"/>
                <a:gd name="T24" fmla="*/ 0 w 37"/>
                <a:gd name="T25" fmla="*/ 0 h 37"/>
                <a:gd name="T26" fmla="*/ 0 w 37"/>
                <a:gd name="T27" fmla="*/ 0 h 37"/>
                <a:gd name="T28" fmla="*/ 0 w 37"/>
                <a:gd name="T29" fmla="*/ 0 h 37"/>
                <a:gd name="T30" fmla="*/ 0 w 37"/>
                <a:gd name="T31" fmla="*/ 0 h 37"/>
                <a:gd name="T32" fmla="*/ 0 w 37"/>
                <a:gd name="T33" fmla="*/ 0 h 37"/>
                <a:gd name="T34" fmla="*/ 0 w 37"/>
                <a:gd name="T35" fmla="*/ 0 h 37"/>
                <a:gd name="T36" fmla="*/ 0 w 37"/>
                <a:gd name="T37" fmla="*/ 0 h 37"/>
                <a:gd name="T38" fmla="*/ 0 w 37"/>
                <a:gd name="T39" fmla="*/ 0 h 37"/>
                <a:gd name="T40" fmla="*/ 0 w 37"/>
                <a:gd name="T41" fmla="*/ 0 h 37"/>
                <a:gd name="T42" fmla="*/ 0 w 37"/>
                <a:gd name="T43" fmla="*/ 0 h 37"/>
                <a:gd name="T44" fmla="*/ 0 w 37"/>
                <a:gd name="T45" fmla="*/ 0 h 37"/>
                <a:gd name="T46" fmla="*/ 0 w 37"/>
                <a:gd name="T47" fmla="*/ 0 h 37"/>
                <a:gd name="T48" fmla="*/ 0 w 37"/>
                <a:gd name="T49" fmla="*/ 0 h 37"/>
                <a:gd name="T50" fmla="*/ 0 w 37"/>
                <a:gd name="T51" fmla="*/ 0 h 37"/>
                <a:gd name="T52" fmla="*/ 0 w 37"/>
                <a:gd name="T53" fmla="*/ 0 h 37"/>
                <a:gd name="T54" fmla="*/ 0 w 37"/>
                <a:gd name="T55" fmla="*/ 0 h 37"/>
                <a:gd name="T56" fmla="*/ 0 w 37"/>
                <a:gd name="T57" fmla="*/ 0 h 37"/>
                <a:gd name="T58" fmla="*/ 0 w 37"/>
                <a:gd name="T59" fmla="*/ 0 h 37"/>
                <a:gd name="T60" fmla="*/ 0 w 37"/>
                <a:gd name="T61" fmla="*/ 0 h 37"/>
                <a:gd name="T62" fmla="*/ 0 w 37"/>
                <a:gd name="T63" fmla="*/ 0 h 37"/>
                <a:gd name="T64" fmla="*/ 0 w 37"/>
                <a:gd name="T65" fmla="*/ 0 h 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7"/>
                <a:gd name="T100" fmla="*/ 0 h 37"/>
                <a:gd name="T101" fmla="*/ 37 w 37"/>
                <a:gd name="T102" fmla="*/ 37 h 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7" h="37">
                  <a:moveTo>
                    <a:pt x="32" y="24"/>
                  </a:moveTo>
                  <a:lnTo>
                    <a:pt x="33" y="25"/>
                  </a:lnTo>
                  <a:lnTo>
                    <a:pt x="33" y="26"/>
                  </a:lnTo>
                  <a:lnTo>
                    <a:pt x="34" y="29"/>
                  </a:lnTo>
                  <a:lnTo>
                    <a:pt x="35" y="30"/>
                  </a:lnTo>
                  <a:lnTo>
                    <a:pt x="35" y="31"/>
                  </a:lnTo>
                  <a:lnTo>
                    <a:pt x="37" y="32"/>
                  </a:lnTo>
                  <a:lnTo>
                    <a:pt x="37" y="33"/>
                  </a:lnTo>
                  <a:lnTo>
                    <a:pt x="37" y="36"/>
                  </a:lnTo>
                  <a:lnTo>
                    <a:pt x="34" y="36"/>
                  </a:lnTo>
                  <a:lnTo>
                    <a:pt x="33" y="37"/>
                  </a:lnTo>
                  <a:lnTo>
                    <a:pt x="32" y="37"/>
                  </a:lnTo>
                  <a:lnTo>
                    <a:pt x="30" y="37"/>
                  </a:lnTo>
                  <a:lnTo>
                    <a:pt x="29" y="37"/>
                  </a:lnTo>
                  <a:lnTo>
                    <a:pt x="27" y="37"/>
                  </a:lnTo>
                  <a:lnTo>
                    <a:pt x="26" y="37"/>
                  </a:lnTo>
                  <a:lnTo>
                    <a:pt x="23" y="37"/>
                  </a:lnTo>
                  <a:lnTo>
                    <a:pt x="22" y="32"/>
                  </a:lnTo>
                  <a:lnTo>
                    <a:pt x="19" y="27"/>
                  </a:lnTo>
                  <a:lnTo>
                    <a:pt x="16" y="24"/>
                  </a:lnTo>
                  <a:lnTo>
                    <a:pt x="11" y="19"/>
                  </a:lnTo>
                  <a:lnTo>
                    <a:pt x="7" y="16"/>
                  </a:lnTo>
                  <a:lnTo>
                    <a:pt x="3" y="11"/>
                  </a:lnTo>
                  <a:lnTo>
                    <a:pt x="1" y="6"/>
                  </a:lnTo>
                  <a:lnTo>
                    <a:pt x="0" y="1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5" y="4"/>
                  </a:lnTo>
                  <a:lnTo>
                    <a:pt x="18" y="8"/>
                  </a:lnTo>
                  <a:lnTo>
                    <a:pt x="21" y="12"/>
                  </a:lnTo>
                  <a:lnTo>
                    <a:pt x="26" y="17"/>
                  </a:lnTo>
                  <a:lnTo>
                    <a:pt x="29" y="20"/>
                  </a:lnTo>
                  <a:lnTo>
                    <a:pt x="32" y="2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6" name="Freeform 117">
              <a:extLst>
                <a:ext uri="{FF2B5EF4-FFF2-40B4-BE49-F238E27FC236}">
                  <a16:creationId xmlns:a16="http://schemas.microsoft.com/office/drawing/2014/main" id="{3EB53111-77CD-7CEA-4459-ACEDF704C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4" y="3893"/>
              <a:ext cx="23" cy="16"/>
            </a:xfrm>
            <a:custGeom>
              <a:avLst/>
              <a:gdLst>
                <a:gd name="T0" fmla="*/ 0 w 138"/>
                <a:gd name="T1" fmla="*/ 0 h 96"/>
                <a:gd name="T2" fmla="*/ 0 w 138"/>
                <a:gd name="T3" fmla="*/ 0 h 96"/>
                <a:gd name="T4" fmla="*/ 0 w 138"/>
                <a:gd name="T5" fmla="*/ 0 h 96"/>
                <a:gd name="T6" fmla="*/ 0 w 138"/>
                <a:gd name="T7" fmla="*/ 0 h 96"/>
                <a:gd name="T8" fmla="*/ 0 w 138"/>
                <a:gd name="T9" fmla="*/ 0 h 96"/>
                <a:gd name="T10" fmla="*/ 0 w 138"/>
                <a:gd name="T11" fmla="*/ 0 h 96"/>
                <a:gd name="T12" fmla="*/ 0 w 138"/>
                <a:gd name="T13" fmla="*/ 0 h 96"/>
                <a:gd name="T14" fmla="*/ 0 w 138"/>
                <a:gd name="T15" fmla="*/ 0 h 96"/>
                <a:gd name="T16" fmla="*/ 0 w 138"/>
                <a:gd name="T17" fmla="*/ 0 h 96"/>
                <a:gd name="T18" fmla="*/ 0 w 138"/>
                <a:gd name="T19" fmla="*/ 0 h 96"/>
                <a:gd name="T20" fmla="*/ 0 w 138"/>
                <a:gd name="T21" fmla="*/ 0 h 96"/>
                <a:gd name="T22" fmla="*/ 0 w 138"/>
                <a:gd name="T23" fmla="*/ 0 h 96"/>
                <a:gd name="T24" fmla="*/ 0 w 138"/>
                <a:gd name="T25" fmla="*/ 0 h 96"/>
                <a:gd name="T26" fmla="*/ 0 w 138"/>
                <a:gd name="T27" fmla="*/ 0 h 96"/>
                <a:gd name="T28" fmla="*/ 0 w 138"/>
                <a:gd name="T29" fmla="*/ 0 h 96"/>
                <a:gd name="T30" fmla="*/ 0 w 138"/>
                <a:gd name="T31" fmla="*/ 0 h 96"/>
                <a:gd name="T32" fmla="*/ 0 w 138"/>
                <a:gd name="T33" fmla="*/ 0 h 96"/>
                <a:gd name="T34" fmla="*/ 0 w 138"/>
                <a:gd name="T35" fmla="*/ 0 h 96"/>
                <a:gd name="T36" fmla="*/ 0 w 138"/>
                <a:gd name="T37" fmla="*/ 0 h 96"/>
                <a:gd name="T38" fmla="*/ 0 w 138"/>
                <a:gd name="T39" fmla="*/ 0 h 96"/>
                <a:gd name="T40" fmla="*/ 0 w 138"/>
                <a:gd name="T41" fmla="*/ 0 h 96"/>
                <a:gd name="T42" fmla="*/ 0 w 138"/>
                <a:gd name="T43" fmla="*/ 0 h 96"/>
                <a:gd name="T44" fmla="*/ 0 w 138"/>
                <a:gd name="T45" fmla="*/ 0 h 96"/>
                <a:gd name="T46" fmla="*/ 0 w 138"/>
                <a:gd name="T47" fmla="*/ 0 h 96"/>
                <a:gd name="T48" fmla="*/ 0 w 138"/>
                <a:gd name="T49" fmla="*/ 0 h 96"/>
                <a:gd name="T50" fmla="*/ 0 w 138"/>
                <a:gd name="T51" fmla="*/ 0 h 96"/>
                <a:gd name="T52" fmla="*/ 0 w 138"/>
                <a:gd name="T53" fmla="*/ 0 h 96"/>
                <a:gd name="T54" fmla="*/ 0 w 138"/>
                <a:gd name="T55" fmla="*/ 0 h 96"/>
                <a:gd name="T56" fmla="*/ 0 w 138"/>
                <a:gd name="T57" fmla="*/ 0 h 96"/>
                <a:gd name="T58" fmla="*/ 0 w 138"/>
                <a:gd name="T59" fmla="*/ 0 h 96"/>
                <a:gd name="T60" fmla="*/ 0 w 138"/>
                <a:gd name="T61" fmla="*/ 0 h 96"/>
                <a:gd name="T62" fmla="*/ 0 w 138"/>
                <a:gd name="T63" fmla="*/ 0 h 96"/>
                <a:gd name="T64" fmla="*/ 0 w 138"/>
                <a:gd name="T65" fmla="*/ 0 h 96"/>
                <a:gd name="T66" fmla="*/ 0 w 138"/>
                <a:gd name="T67" fmla="*/ 0 h 96"/>
                <a:gd name="T68" fmla="*/ 0 w 138"/>
                <a:gd name="T69" fmla="*/ 0 h 96"/>
                <a:gd name="T70" fmla="*/ 0 w 138"/>
                <a:gd name="T71" fmla="*/ 0 h 96"/>
                <a:gd name="T72" fmla="*/ 0 w 138"/>
                <a:gd name="T73" fmla="*/ 0 h 96"/>
                <a:gd name="T74" fmla="*/ 0 w 138"/>
                <a:gd name="T75" fmla="*/ 0 h 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8"/>
                <a:gd name="T115" fmla="*/ 0 h 96"/>
                <a:gd name="T116" fmla="*/ 138 w 138"/>
                <a:gd name="T117" fmla="*/ 96 h 9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8" h="96">
                  <a:moveTo>
                    <a:pt x="123" y="54"/>
                  </a:moveTo>
                  <a:lnTo>
                    <a:pt x="138" y="74"/>
                  </a:lnTo>
                  <a:lnTo>
                    <a:pt x="127" y="77"/>
                  </a:lnTo>
                  <a:lnTo>
                    <a:pt x="117" y="82"/>
                  </a:lnTo>
                  <a:lnTo>
                    <a:pt x="106" y="87"/>
                  </a:lnTo>
                  <a:lnTo>
                    <a:pt x="95" y="90"/>
                  </a:lnTo>
                  <a:lnTo>
                    <a:pt x="84" y="94"/>
                  </a:lnTo>
                  <a:lnTo>
                    <a:pt x="73" y="96"/>
                  </a:lnTo>
                  <a:lnTo>
                    <a:pt x="61" y="96"/>
                  </a:lnTo>
                  <a:lnTo>
                    <a:pt x="49" y="96"/>
                  </a:lnTo>
                  <a:lnTo>
                    <a:pt x="42" y="90"/>
                  </a:lnTo>
                  <a:lnTo>
                    <a:pt x="35" y="84"/>
                  </a:lnTo>
                  <a:lnTo>
                    <a:pt x="27" y="80"/>
                  </a:lnTo>
                  <a:lnTo>
                    <a:pt x="20" y="74"/>
                  </a:lnTo>
                  <a:lnTo>
                    <a:pt x="14" y="69"/>
                  </a:lnTo>
                  <a:lnTo>
                    <a:pt x="8" y="62"/>
                  </a:lnTo>
                  <a:lnTo>
                    <a:pt x="4" y="54"/>
                  </a:lnTo>
                  <a:lnTo>
                    <a:pt x="0" y="45"/>
                  </a:lnTo>
                  <a:lnTo>
                    <a:pt x="1" y="40"/>
                  </a:lnTo>
                  <a:lnTo>
                    <a:pt x="1" y="35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5" y="13"/>
                  </a:lnTo>
                  <a:lnTo>
                    <a:pt x="9" y="10"/>
                  </a:lnTo>
                  <a:lnTo>
                    <a:pt x="11" y="14"/>
                  </a:lnTo>
                  <a:lnTo>
                    <a:pt x="12" y="15"/>
                  </a:lnTo>
                  <a:lnTo>
                    <a:pt x="15" y="15"/>
                  </a:lnTo>
                  <a:lnTo>
                    <a:pt x="17" y="15"/>
                  </a:lnTo>
                  <a:lnTo>
                    <a:pt x="18" y="15"/>
                  </a:lnTo>
                  <a:lnTo>
                    <a:pt x="20" y="14"/>
                  </a:lnTo>
                  <a:lnTo>
                    <a:pt x="22" y="14"/>
                  </a:lnTo>
                  <a:lnTo>
                    <a:pt x="24" y="14"/>
                  </a:lnTo>
                  <a:lnTo>
                    <a:pt x="30" y="17"/>
                  </a:lnTo>
                  <a:lnTo>
                    <a:pt x="35" y="23"/>
                  </a:lnTo>
                  <a:lnTo>
                    <a:pt x="39" y="29"/>
                  </a:lnTo>
                  <a:lnTo>
                    <a:pt x="42" y="35"/>
                  </a:lnTo>
                  <a:lnTo>
                    <a:pt x="47" y="41"/>
                  </a:lnTo>
                  <a:lnTo>
                    <a:pt x="51" y="45"/>
                  </a:lnTo>
                  <a:lnTo>
                    <a:pt x="53" y="46"/>
                  </a:lnTo>
                  <a:lnTo>
                    <a:pt x="57" y="46"/>
                  </a:lnTo>
                  <a:lnTo>
                    <a:pt x="60" y="46"/>
                  </a:lnTo>
                  <a:lnTo>
                    <a:pt x="64" y="45"/>
                  </a:lnTo>
                  <a:lnTo>
                    <a:pt x="67" y="44"/>
                  </a:lnTo>
                  <a:lnTo>
                    <a:pt x="69" y="43"/>
                  </a:lnTo>
                  <a:lnTo>
                    <a:pt x="71" y="40"/>
                  </a:lnTo>
                  <a:lnTo>
                    <a:pt x="73" y="39"/>
                  </a:lnTo>
                  <a:lnTo>
                    <a:pt x="75" y="37"/>
                  </a:lnTo>
                  <a:lnTo>
                    <a:pt x="77" y="34"/>
                  </a:lnTo>
                  <a:lnTo>
                    <a:pt x="77" y="32"/>
                  </a:lnTo>
                  <a:lnTo>
                    <a:pt x="77" y="29"/>
                  </a:lnTo>
                  <a:lnTo>
                    <a:pt x="77" y="28"/>
                  </a:lnTo>
                  <a:lnTo>
                    <a:pt x="77" y="27"/>
                  </a:lnTo>
                  <a:lnTo>
                    <a:pt x="78" y="27"/>
                  </a:lnTo>
                  <a:lnTo>
                    <a:pt x="78" y="26"/>
                  </a:lnTo>
                  <a:lnTo>
                    <a:pt x="79" y="26"/>
                  </a:lnTo>
                  <a:lnTo>
                    <a:pt x="56" y="1"/>
                  </a:lnTo>
                  <a:lnTo>
                    <a:pt x="59" y="0"/>
                  </a:lnTo>
                  <a:lnTo>
                    <a:pt x="62" y="1"/>
                  </a:lnTo>
                  <a:lnTo>
                    <a:pt x="65" y="2"/>
                  </a:lnTo>
                  <a:lnTo>
                    <a:pt x="68" y="3"/>
                  </a:lnTo>
                  <a:lnTo>
                    <a:pt x="71" y="6"/>
                  </a:lnTo>
                  <a:lnTo>
                    <a:pt x="74" y="7"/>
                  </a:lnTo>
                  <a:lnTo>
                    <a:pt x="78" y="9"/>
                  </a:lnTo>
                  <a:lnTo>
                    <a:pt x="80" y="10"/>
                  </a:lnTo>
                  <a:lnTo>
                    <a:pt x="85" y="16"/>
                  </a:lnTo>
                  <a:lnTo>
                    <a:pt x="92" y="21"/>
                  </a:lnTo>
                  <a:lnTo>
                    <a:pt x="98" y="26"/>
                  </a:lnTo>
                  <a:lnTo>
                    <a:pt x="104" y="31"/>
                  </a:lnTo>
                  <a:lnTo>
                    <a:pt x="110" y="35"/>
                  </a:lnTo>
                  <a:lnTo>
                    <a:pt x="115" y="40"/>
                  </a:lnTo>
                  <a:lnTo>
                    <a:pt x="120" y="47"/>
                  </a:lnTo>
                  <a:lnTo>
                    <a:pt x="123" y="54"/>
                  </a:lnTo>
                  <a:close/>
                </a:path>
              </a:pathLst>
            </a:custGeom>
            <a:solidFill>
              <a:srgbClr val="9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7" name="Freeform 118">
              <a:extLst>
                <a:ext uri="{FF2B5EF4-FFF2-40B4-BE49-F238E27FC236}">
                  <a16:creationId xmlns:a16="http://schemas.microsoft.com/office/drawing/2014/main" id="{17FFED7E-B0F4-7208-09A9-8419F043C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" y="3895"/>
              <a:ext cx="47" cy="202"/>
            </a:xfrm>
            <a:custGeom>
              <a:avLst/>
              <a:gdLst>
                <a:gd name="T0" fmla="*/ 0 w 282"/>
                <a:gd name="T1" fmla="*/ 0 h 1209"/>
                <a:gd name="T2" fmla="*/ 0 w 282"/>
                <a:gd name="T3" fmla="*/ 0 h 1209"/>
                <a:gd name="T4" fmla="*/ 0 w 282"/>
                <a:gd name="T5" fmla="*/ 0 h 1209"/>
                <a:gd name="T6" fmla="*/ 0 w 282"/>
                <a:gd name="T7" fmla="*/ 0 h 1209"/>
                <a:gd name="T8" fmla="*/ 0 w 282"/>
                <a:gd name="T9" fmla="*/ 0 h 1209"/>
                <a:gd name="T10" fmla="*/ 0 w 282"/>
                <a:gd name="T11" fmla="*/ 0 h 1209"/>
                <a:gd name="T12" fmla="*/ 0 w 282"/>
                <a:gd name="T13" fmla="*/ 0 h 1209"/>
                <a:gd name="T14" fmla="*/ 0 w 282"/>
                <a:gd name="T15" fmla="*/ 0 h 1209"/>
                <a:gd name="T16" fmla="*/ 0 w 282"/>
                <a:gd name="T17" fmla="*/ 0 h 1209"/>
                <a:gd name="T18" fmla="*/ 0 w 282"/>
                <a:gd name="T19" fmla="*/ 0 h 1209"/>
                <a:gd name="T20" fmla="*/ 0 w 282"/>
                <a:gd name="T21" fmla="*/ 0 h 1209"/>
                <a:gd name="T22" fmla="*/ 0 w 282"/>
                <a:gd name="T23" fmla="*/ 0 h 1209"/>
                <a:gd name="T24" fmla="*/ 0 w 282"/>
                <a:gd name="T25" fmla="*/ 0 h 1209"/>
                <a:gd name="T26" fmla="*/ 0 w 282"/>
                <a:gd name="T27" fmla="*/ 0 h 1209"/>
                <a:gd name="T28" fmla="*/ 0 w 282"/>
                <a:gd name="T29" fmla="*/ 0 h 1209"/>
                <a:gd name="T30" fmla="*/ 0 w 282"/>
                <a:gd name="T31" fmla="*/ 0 h 1209"/>
                <a:gd name="T32" fmla="*/ 0 w 282"/>
                <a:gd name="T33" fmla="*/ 0 h 1209"/>
                <a:gd name="T34" fmla="*/ 0 w 282"/>
                <a:gd name="T35" fmla="*/ 0 h 1209"/>
                <a:gd name="T36" fmla="*/ 0 w 282"/>
                <a:gd name="T37" fmla="*/ 0 h 1209"/>
                <a:gd name="T38" fmla="*/ 0 w 282"/>
                <a:gd name="T39" fmla="*/ 0 h 1209"/>
                <a:gd name="T40" fmla="*/ 0 w 282"/>
                <a:gd name="T41" fmla="*/ 0 h 1209"/>
                <a:gd name="T42" fmla="*/ 0 w 282"/>
                <a:gd name="T43" fmla="*/ 0 h 1209"/>
                <a:gd name="T44" fmla="*/ 0 w 282"/>
                <a:gd name="T45" fmla="*/ 0 h 1209"/>
                <a:gd name="T46" fmla="*/ 0 w 282"/>
                <a:gd name="T47" fmla="*/ 0 h 1209"/>
                <a:gd name="T48" fmla="*/ 0 w 282"/>
                <a:gd name="T49" fmla="*/ 0 h 1209"/>
                <a:gd name="T50" fmla="*/ 0 w 282"/>
                <a:gd name="T51" fmla="*/ 0 h 1209"/>
                <a:gd name="T52" fmla="*/ 0 w 282"/>
                <a:gd name="T53" fmla="*/ 0 h 1209"/>
                <a:gd name="T54" fmla="*/ 0 w 282"/>
                <a:gd name="T55" fmla="*/ 0 h 1209"/>
                <a:gd name="T56" fmla="*/ 0 w 282"/>
                <a:gd name="T57" fmla="*/ 0 h 1209"/>
                <a:gd name="T58" fmla="*/ 0 w 282"/>
                <a:gd name="T59" fmla="*/ 0 h 1209"/>
                <a:gd name="T60" fmla="*/ 0 w 282"/>
                <a:gd name="T61" fmla="*/ 0 h 1209"/>
                <a:gd name="T62" fmla="*/ 0 w 282"/>
                <a:gd name="T63" fmla="*/ 0 h 1209"/>
                <a:gd name="T64" fmla="*/ 0 w 282"/>
                <a:gd name="T65" fmla="*/ 0 h 1209"/>
                <a:gd name="T66" fmla="*/ 0 w 282"/>
                <a:gd name="T67" fmla="*/ 0 h 1209"/>
                <a:gd name="T68" fmla="*/ 0 w 282"/>
                <a:gd name="T69" fmla="*/ 0 h 1209"/>
                <a:gd name="T70" fmla="*/ 0 w 282"/>
                <a:gd name="T71" fmla="*/ 0 h 1209"/>
                <a:gd name="T72" fmla="*/ 0 w 282"/>
                <a:gd name="T73" fmla="*/ 0 h 1209"/>
                <a:gd name="T74" fmla="*/ 0 w 282"/>
                <a:gd name="T75" fmla="*/ 0 h 1209"/>
                <a:gd name="T76" fmla="*/ 0 w 282"/>
                <a:gd name="T77" fmla="*/ 0 h 1209"/>
                <a:gd name="T78" fmla="*/ 0 w 282"/>
                <a:gd name="T79" fmla="*/ 0 h 1209"/>
                <a:gd name="T80" fmla="*/ 0 w 282"/>
                <a:gd name="T81" fmla="*/ 0 h 1209"/>
                <a:gd name="T82" fmla="*/ 0 w 282"/>
                <a:gd name="T83" fmla="*/ 0 h 1209"/>
                <a:gd name="T84" fmla="*/ 0 w 282"/>
                <a:gd name="T85" fmla="*/ 0 h 1209"/>
                <a:gd name="T86" fmla="*/ 0 w 282"/>
                <a:gd name="T87" fmla="*/ 0 h 1209"/>
                <a:gd name="T88" fmla="*/ 0 w 282"/>
                <a:gd name="T89" fmla="*/ 0 h 1209"/>
                <a:gd name="T90" fmla="*/ 0 w 282"/>
                <a:gd name="T91" fmla="*/ 0 h 1209"/>
                <a:gd name="T92" fmla="*/ 0 w 282"/>
                <a:gd name="T93" fmla="*/ 0 h 1209"/>
                <a:gd name="T94" fmla="*/ 0 w 282"/>
                <a:gd name="T95" fmla="*/ 0 h 1209"/>
                <a:gd name="T96" fmla="*/ 0 w 282"/>
                <a:gd name="T97" fmla="*/ 0 h 1209"/>
                <a:gd name="T98" fmla="*/ 0 w 282"/>
                <a:gd name="T99" fmla="*/ 0 h 1209"/>
                <a:gd name="T100" fmla="*/ 0 w 282"/>
                <a:gd name="T101" fmla="*/ 0 h 1209"/>
                <a:gd name="T102" fmla="*/ 0 w 282"/>
                <a:gd name="T103" fmla="*/ 0 h 1209"/>
                <a:gd name="T104" fmla="*/ 0 w 282"/>
                <a:gd name="T105" fmla="*/ 0 h 1209"/>
                <a:gd name="T106" fmla="*/ 0 w 282"/>
                <a:gd name="T107" fmla="*/ 0 h 1209"/>
                <a:gd name="T108" fmla="*/ 0 w 282"/>
                <a:gd name="T109" fmla="*/ 0 h 1209"/>
                <a:gd name="T110" fmla="*/ 0 w 282"/>
                <a:gd name="T111" fmla="*/ 0 h 1209"/>
                <a:gd name="T112" fmla="*/ 0 w 282"/>
                <a:gd name="T113" fmla="*/ 0 h 1209"/>
                <a:gd name="T114" fmla="*/ 0 w 282"/>
                <a:gd name="T115" fmla="*/ 0 h 1209"/>
                <a:gd name="T116" fmla="*/ 0 w 282"/>
                <a:gd name="T117" fmla="*/ 0 h 1209"/>
                <a:gd name="T118" fmla="*/ 0 w 282"/>
                <a:gd name="T119" fmla="*/ 0 h 120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82"/>
                <a:gd name="T181" fmla="*/ 0 h 1209"/>
                <a:gd name="T182" fmla="*/ 282 w 282"/>
                <a:gd name="T183" fmla="*/ 1209 h 120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82" h="1209">
                  <a:moveTo>
                    <a:pt x="229" y="9"/>
                  </a:moveTo>
                  <a:lnTo>
                    <a:pt x="229" y="13"/>
                  </a:lnTo>
                  <a:lnTo>
                    <a:pt x="229" y="14"/>
                  </a:lnTo>
                  <a:lnTo>
                    <a:pt x="230" y="15"/>
                  </a:lnTo>
                  <a:lnTo>
                    <a:pt x="232" y="15"/>
                  </a:lnTo>
                  <a:lnTo>
                    <a:pt x="234" y="17"/>
                  </a:lnTo>
                  <a:lnTo>
                    <a:pt x="236" y="17"/>
                  </a:lnTo>
                  <a:lnTo>
                    <a:pt x="238" y="18"/>
                  </a:lnTo>
                  <a:lnTo>
                    <a:pt x="239" y="19"/>
                  </a:lnTo>
                  <a:lnTo>
                    <a:pt x="249" y="32"/>
                  </a:lnTo>
                  <a:lnTo>
                    <a:pt x="256" y="45"/>
                  </a:lnTo>
                  <a:lnTo>
                    <a:pt x="262" y="58"/>
                  </a:lnTo>
                  <a:lnTo>
                    <a:pt x="266" y="73"/>
                  </a:lnTo>
                  <a:lnTo>
                    <a:pt x="270" y="88"/>
                  </a:lnTo>
                  <a:lnTo>
                    <a:pt x="272" y="104"/>
                  </a:lnTo>
                  <a:lnTo>
                    <a:pt x="274" y="119"/>
                  </a:lnTo>
                  <a:lnTo>
                    <a:pt x="274" y="136"/>
                  </a:lnTo>
                  <a:lnTo>
                    <a:pt x="274" y="168"/>
                  </a:lnTo>
                  <a:lnTo>
                    <a:pt x="274" y="202"/>
                  </a:lnTo>
                  <a:lnTo>
                    <a:pt x="275" y="218"/>
                  </a:lnTo>
                  <a:lnTo>
                    <a:pt x="275" y="234"/>
                  </a:lnTo>
                  <a:lnTo>
                    <a:pt x="277" y="249"/>
                  </a:lnTo>
                  <a:lnTo>
                    <a:pt x="280" y="265"/>
                  </a:lnTo>
                  <a:lnTo>
                    <a:pt x="282" y="297"/>
                  </a:lnTo>
                  <a:lnTo>
                    <a:pt x="282" y="330"/>
                  </a:lnTo>
                  <a:lnTo>
                    <a:pt x="281" y="365"/>
                  </a:lnTo>
                  <a:lnTo>
                    <a:pt x="280" y="400"/>
                  </a:lnTo>
                  <a:lnTo>
                    <a:pt x="278" y="434"/>
                  </a:lnTo>
                  <a:lnTo>
                    <a:pt x="277" y="469"/>
                  </a:lnTo>
                  <a:lnTo>
                    <a:pt x="277" y="503"/>
                  </a:lnTo>
                  <a:lnTo>
                    <a:pt x="278" y="538"/>
                  </a:lnTo>
                  <a:lnTo>
                    <a:pt x="275" y="558"/>
                  </a:lnTo>
                  <a:lnTo>
                    <a:pt x="275" y="580"/>
                  </a:lnTo>
                  <a:lnTo>
                    <a:pt x="274" y="600"/>
                  </a:lnTo>
                  <a:lnTo>
                    <a:pt x="275" y="620"/>
                  </a:lnTo>
                  <a:lnTo>
                    <a:pt x="274" y="642"/>
                  </a:lnTo>
                  <a:lnTo>
                    <a:pt x="274" y="662"/>
                  </a:lnTo>
                  <a:lnTo>
                    <a:pt x="272" y="684"/>
                  </a:lnTo>
                  <a:lnTo>
                    <a:pt x="267" y="704"/>
                  </a:lnTo>
                  <a:lnTo>
                    <a:pt x="266" y="740"/>
                  </a:lnTo>
                  <a:lnTo>
                    <a:pt x="264" y="775"/>
                  </a:lnTo>
                  <a:lnTo>
                    <a:pt x="261" y="811"/>
                  </a:lnTo>
                  <a:lnTo>
                    <a:pt x="256" y="846"/>
                  </a:lnTo>
                  <a:lnTo>
                    <a:pt x="252" y="880"/>
                  </a:lnTo>
                  <a:lnTo>
                    <a:pt x="246" y="916"/>
                  </a:lnTo>
                  <a:lnTo>
                    <a:pt x="242" y="951"/>
                  </a:lnTo>
                  <a:lnTo>
                    <a:pt x="238" y="987"/>
                  </a:lnTo>
                  <a:lnTo>
                    <a:pt x="235" y="991"/>
                  </a:lnTo>
                  <a:lnTo>
                    <a:pt x="233" y="997"/>
                  </a:lnTo>
                  <a:lnTo>
                    <a:pt x="232" y="1003"/>
                  </a:lnTo>
                  <a:lnTo>
                    <a:pt x="230" y="1009"/>
                  </a:lnTo>
                  <a:lnTo>
                    <a:pt x="228" y="1015"/>
                  </a:lnTo>
                  <a:lnTo>
                    <a:pt x="227" y="1021"/>
                  </a:lnTo>
                  <a:lnTo>
                    <a:pt x="224" y="1027"/>
                  </a:lnTo>
                  <a:lnTo>
                    <a:pt x="223" y="1034"/>
                  </a:lnTo>
                  <a:lnTo>
                    <a:pt x="218" y="1045"/>
                  </a:lnTo>
                  <a:lnTo>
                    <a:pt x="211" y="1055"/>
                  </a:lnTo>
                  <a:lnTo>
                    <a:pt x="206" y="1065"/>
                  </a:lnTo>
                  <a:lnTo>
                    <a:pt x="198" y="1076"/>
                  </a:lnTo>
                  <a:lnTo>
                    <a:pt x="191" y="1086"/>
                  </a:lnTo>
                  <a:lnTo>
                    <a:pt x="186" y="1096"/>
                  </a:lnTo>
                  <a:lnTo>
                    <a:pt x="179" y="1107"/>
                  </a:lnTo>
                  <a:lnTo>
                    <a:pt x="174" y="1118"/>
                  </a:lnTo>
                  <a:lnTo>
                    <a:pt x="168" y="1124"/>
                  </a:lnTo>
                  <a:lnTo>
                    <a:pt x="162" y="1130"/>
                  </a:lnTo>
                  <a:lnTo>
                    <a:pt x="157" y="1136"/>
                  </a:lnTo>
                  <a:lnTo>
                    <a:pt x="151" y="1143"/>
                  </a:lnTo>
                  <a:lnTo>
                    <a:pt x="146" y="1149"/>
                  </a:lnTo>
                  <a:lnTo>
                    <a:pt x="140" y="1155"/>
                  </a:lnTo>
                  <a:lnTo>
                    <a:pt x="134" y="1160"/>
                  </a:lnTo>
                  <a:lnTo>
                    <a:pt x="126" y="1163"/>
                  </a:lnTo>
                  <a:lnTo>
                    <a:pt x="121" y="1173"/>
                  </a:lnTo>
                  <a:lnTo>
                    <a:pt x="121" y="1172"/>
                  </a:lnTo>
                  <a:lnTo>
                    <a:pt x="116" y="1172"/>
                  </a:lnTo>
                  <a:lnTo>
                    <a:pt x="113" y="1173"/>
                  </a:lnTo>
                  <a:lnTo>
                    <a:pt x="108" y="1174"/>
                  </a:lnTo>
                  <a:lnTo>
                    <a:pt x="104" y="1178"/>
                  </a:lnTo>
                  <a:lnTo>
                    <a:pt x="101" y="1180"/>
                  </a:lnTo>
                  <a:lnTo>
                    <a:pt x="96" y="1182"/>
                  </a:lnTo>
                  <a:lnTo>
                    <a:pt x="92" y="1185"/>
                  </a:lnTo>
                  <a:lnTo>
                    <a:pt x="87" y="1186"/>
                  </a:lnTo>
                  <a:lnTo>
                    <a:pt x="76" y="1188"/>
                  </a:lnTo>
                  <a:lnTo>
                    <a:pt x="66" y="1192"/>
                  </a:lnTo>
                  <a:lnTo>
                    <a:pt x="55" y="1195"/>
                  </a:lnTo>
                  <a:lnTo>
                    <a:pt x="45" y="1199"/>
                  </a:lnTo>
                  <a:lnTo>
                    <a:pt x="35" y="1203"/>
                  </a:lnTo>
                  <a:lnTo>
                    <a:pt x="24" y="1205"/>
                  </a:lnTo>
                  <a:lnTo>
                    <a:pt x="15" y="1207"/>
                  </a:lnTo>
                  <a:lnTo>
                    <a:pt x="5" y="1209"/>
                  </a:lnTo>
                  <a:lnTo>
                    <a:pt x="5" y="1205"/>
                  </a:lnTo>
                  <a:lnTo>
                    <a:pt x="5" y="1200"/>
                  </a:lnTo>
                  <a:lnTo>
                    <a:pt x="3" y="1197"/>
                  </a:lnTo>
                  <a:lnTo>
                    <a:pt x="2" y="1192"/>
                  </a:lnTo>
                  <a:lnTo>
                    <a:pt x="1" y="1188"/>
                  </a:lnTo>
                  <a:lnTo>
                    <a:pt x="0" y="1184"/>
                  </a:lnTo>
                  <a:lnTo>
                    <a:pt x="1" y="1180"/>
                  </a:lnTo>
                  <a:lnTo>
                    <a:pt x="5" y="1175"/>
                  </a:lnTo>
                  <a:lnTo>
                    <a:pt x="2" y="1172"/>
                  </a:lnTo>
                  <a:lnTo>
                    <a:pt x="1" y="1168"/>
                  </a:lnTo>
                  <a:lnTo>
                    <a:pt x="1" y="1163"/>
                  </a:lnTo>
                  <a:lnTo>
                    <a:pt x="1" y="1158"/>
                  </a:lnTo>
                  <a:lnTo>
                    <a:pt x="2" y="1154"/>
                  </a:lnTo>
                  <a:lnTo>
                    <a:pt x="2" y="1149"/>
                  </a:lnTo>
                  <a:lnTo>
                    <a:pt x="3" y="1144"/>
                  </a:lnTo>
                  <a:lnTo>
                    <a:pt x="2" y="1138"/>
                  </a:lnTo>
                  <a:lnTo>
                    <a:pt x="5" y="1075"/>
                  </a:lnTo>
                  <a:lnTo>
                    <a:pt x="6" y="1010"/>
                  </a:lnTo>
                  <a:lnTo>
                    <a:pt x="6" y="948"/>
                  </a:lnTo>
                  <a:lnTo>
                    <a:pt x="6" y="885"/>
                  </a:lnTo>
                  <a:lnTo>
                    <a:pt x="6" y="823"/>
                  </a:lnTo>
                  <a:lnTo>
                    <a:pt x="6" y="761"/>
                  </a:lnTo>
                  <a:lnTo>
                    <a:pt x="7" y="698"/>
                  </a:lnTo>
                  <a:lnTo>
                    <a:pt x="8" y="635"/>
                  </a:lnTo>
                  <a:lnTo>
                    <a:pt x="9" y="627"/>
                  </a:lnTo>
                  <a:lnTo>
                    <a:pt x="10" y="620"/>
                  </a:lnTo>
                  <a:lnTo>
                    <a:pt x="9" y="613"/>
                  </a:lnTo>
                  <a:lnTo>
                    <a:pt x="9" y="605"/>
                  </a:lnTo>
                  <a:lnTo>
                    <a:pt x="9" y="598"/>
                  </a:lnTo>
                  <a:lnTo>
                    <a:pt x="11" y="591"/>
                  </a:lnTo>
                  <a:lnTo>
                    <a:pt x="12" y="587"/>
                  </a:lnTo>
                  <a:lnTo>
                    <a:pt x="15" y="585"/>
                  </a:lnTo>
                  <a:lnTo>
                    <a:pt x="17" y="582"/>
                  </a:lnTo>
                  <a:lnTo>
                    <a:pt x="20" y="580"/>
                  </a:lnTo>
                  <a:lnTo>
                    <a:pt x="24" y="581"/>
                  </a:lnTo>
                  <a:lnTo>
                    <a:pt x="29" y="580"/>
                  </a:lnTo>
                  <a:lnTo>
                    <a:pt x="32" y="579"/>
                  </a:lnTo>
                  <a:lnTo>
                    <a:pt x="34" y="577"/>
                  </a:lnTo>
                  <a:lnTo>
                    <a:pt x="39" y="573"/>
                  </a:lnTo>
                  <a:lnTo>
                    <a:pt x="42" y="565"/>
                  </a:lnTo>
                  <a:lnTo>
                    <a:pt x="44" y="558"/>
                  </a:lnTo>
                  <a:lnTo>
                    <a:pt x="47" y="550"/>
                  </a:lnTo>
                  <a:lnTo>
                    <a:pt x="49" y="544"/>
                  </a:lnTo>
                  <a:lnTo>
                    <a:pt x="53" y="538"/>
                  </a:lnTo>
                  <a:lnTo>
                    <a:pt x="56" y="522"/>
                  </a:lnTo>
                  <a:lnTo>
                    <a:pt x="59" y="507"/>
                  </a:lnTo>
                  <a:lnTo>
                    <a:pt x="60" y="493"/>
                  </a:lnTo>
                  <a:lnTo>
                    <a:pt x="60" y="478"/>
                  </a:lnTo>
                  <a:lnTo>
                    <a:pt x="61" y="464"/>
                  </a:lnTo>
                  <a:lnTo>
                    <a:pt x="61" y="449"/>
                  </a:lnTo>
                  <a:lnTo>
                    <a:pt x="62" y="434"/>
                  </a:lnTo>
                  <a:lnTo>
                    <a:pt x="64" y="417"/>
                  </a:lnTo>
                  <a:lnTo>
                    <a:pt x="62" y="404"/>
                  </a:lnTo>
                  <a:lnTo>
                    <a:pt x="61" y="390"/>
                  </a:lnTo>
                  <a:lnTo>
                    <a:pt x="61" y="376"/>
                  </a:lnTo>
                  <a:lnTo>
                    <a:pt x="61" y="361"/>
                  </a:lnTo>
                  <a:lnTo>
                    <a:pt x="61" y="347"/>
                  </a:lnTo>
                  <a:lnTo>
                    <a:pt x="61" y="332"/>
                  </a:lnTo>
                  <a:lnTo>
                    <a:pt x="62" y="316"/>
                  </a:lnTo>
                  <a:lnTo>
                    <a:pt x="64" y="302"/>
                  </a:lnTo>
                  <a:lnTo>
                    <a:pt x="61" y="166"/>
                  </a:lnTo>
                  <a:lnTo>
                    <a:pt x="62" y="159"/>
                  </a:lnTo>
                  <a:lnTo>
                    <a:pt x="63" y="150"/>
                  </a:lnTo>
                  <a:lnTo>
                    <a:pt x="63" y="141"/>
                  </a:lnTo>
                  <a:lnTo>
                    <a:pt x="63" y="132"/>
                  </a:lnTo>
                  <a:lnTo>
                    <a:pt x="63" y="123"/>
                  </a:lnTo>
                  <a:lnTo>
                    <a:pt x="62" y="114"/>
                  </a:lnTo>
                  <a:lnTo>
                    <a:pt x="62" y="105"/>
                  </a:lnTo>
                  <a:lnTo>
                    <a:pt x="63" y="95"/>
                  </a:lnTo>
                  <a:lnTo>
                    <a:pt x="61" y="86"/>
                  </a:lnTo>
                  <a:lnTo>
                    <a:pt x="60" y="76"/>
                  </a:lnTo>
                  <a:lnTo>
                    <a:pt x="59" y="67"/>
                  </a:lnTo>
                  <a:lnTo>
                    <a:pt x="58" y="57"/>
                  </a:lnTo>
                  <a:lnTo>
                    <a:pt x="58" y="48"/>
                  </a:lnTo>
                  <a:lnTo>
                    <a:pt x="56" y="38"/>
                  </a:lnTo>
                  <a:lnTo>
                    <a:pt x="56" y="29"/>
                  </a:lnTo>
                  <a:lnTo>
                    <a:pt x="55" y="19"/>
                  </a:lnTo>
                  <a:lnTo>
                    <a:pt x="58" y="17"/>
                  </a:lnTo>
                  <a:lnTo>
                    <a:pt x="60" y="15"/>
                  </a:lnTo>
                  <a:lnTo>
                    <a:pt x="63" y="15"/>
                  </a:lnTo>
                  <a:lnTo>
                    <a:pt x="68" y="15"/>
                  </a:lnTo>
                  <a:lnTo>
                    <a:pt x="71" y="15"/>
                  </a:lnTo>
                  <a:lnTo>
                    <a:pt x="75" y="15"/>
                  </a:lnTo>
                  <a:lnTo>
                    <a:pt x="79" y="15"/>
                  </a:lnTo>
                  <a:lnTo>
                    <a:pt x="82" y="13"/>
                  </a:lnTo>
                  <a:lnTo>
                    <a:pt x="100" y="8"/>
                  </a:lnTo>
                  <a:lnTo>
                    <a:pt x="118" y="5"/>
                  </a:lnTo>
                  <a:lnTo>
                    <a:pt x="137" y="1"/>
                  </a:lnTo>
                  <a:lnTo>
                    <a:pt x="156" y="0"/>
                  </a:lnTo>
                  <a:lnTo>
                    <a:pt x="175" y="0"/>
                  </a:lnTo>
                  <a:lnTo>
                    <a:pt x="192" y="1"/>
                  </a:lnTo>
                  <a:lnTo>
                    <a:pt x="211" y="5"/>
                  </a:lnTo>
                  <a:lnTo>
                    <a:pt x="229" y="9"/>
                  </a:lnTo>
                  <a:close/>
                </a:path>
              </a:pathLst>
            </a:custGeom>
            <a:solidFill>
              <a:srgbClr val="82B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8" name="Freeform 119">
              <a:extLst>
                <a:ext uri="{FF2B5EF4-FFF2-40B4-BE49-F238E27FC236}">
                  <a16:creationId xmlns:a16="http://schemas.microsoft.com/office/drawing/2014/main" id="{AA0D7E01-C7F7-C6CC-0AD7-7640E2488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" y="3896"/>
              <a:ext cx="71" cy="222"/>
            </a:xfrm>
            <a:custGeom>
              <a:avLst/>
              <a:gdLst>
                <a:gd name="T0" fmla="*/ 0 w 430"/>
                <a:gd name="T1" fmla="*/ 0 h 1329"/>
                <a:gd name="T2" fmla="*/ 0 w 430"/>
                <a:gd name="T3" fmla="*/ 0 h 1329"/>
                <a:gd name="T4" fmla="*/ 0 w 430"/>
                <a:gd name="T5" fmla="*/ 0 h 1329"/>
                <a:gd name="T6" fmla="*/ 0 w 430"/>
                <a:gd name="T7" fmla="*/ 0 h 1329"/>
                <a:gd name="T8" fmla="*/ 0 w 430"/>
                <a:gd name="T9" fmla="*/ 0 h 1329"/>
                <a:gd name="T10" fmla="*/ 0 w 430"/>
                <a:gd name="T11" fmla="*/ 0 h 1329"/>
                <a:gd name="T12" fmla="*/ 0 w 430"/>
                <a:gd name="T13" fmla="*/ 0 h 1329"/>
                <a:gd name="T14" fmla="*/ 0 w 430"/>
                <a:gd name="T15" fmla="*/ 0 h 1329"/>
                <a:gd name="T16" fmla="*/ 0 w 430"/>
                <a:gd name="T17" fmla="*/ 0 h 1329"/>
                <a:gd name="T18" fmla="*/ 0 w 430"/>
                <a:gd name="T19" fmla="*/ 0 h 1329"/>
                <a:gd name="T20" fmla="*/ 0 w 430"/>
                <a:gd name="T21" fmla="*/ 0 h 1329"/>
                <a:gd name="T22" fmla="*/ 0 w 430"/>
                <a:gd name="T23" fmla="*/ 0 h 1329"/>
                <a:gd name="T24" fmla="*/ 0 w 430"/>
                <a:gd name="T25" fmla="*/ 0 h 1329"/>
                <a:gd name="T26" fmla="*/ 0 w 430"/>
                <a:gd name="T27" fmla="*/ 0 h 1329"/>
                <a:gd name="T28" fmla="*/ 0 w 430"/>
                <a:gd name="T29" fmla="*/ 0 h 1329"/>
                <a:gd name="T30" fmla="*/ 0 w 430"/>
                <a:gd name="T31" fmla="*/ 0 h 1329"/>
                <a:gd name="T32" fmla="*/ 0 w 430"/>
                <a:gd name="T33" fmla="*/ 0 h 1329"/>
                <a:gd name="T34" fmla="*/ 0 w 430"/>
                <a:gd name="T35" fmla="*/ 0 h 1329"/>
                <a:gd name="T36" fmla="*/ 0 w 430"/>
                <a:gd name="T37" fmla="*/ 0 h 1329"/>
                <a:gd name="T38" fmla="*/ 0 w 430"/>
                <a:gd name="T39" fmla="*/ 0 h 1329"/>
                <a:gd name="T40" fmla="*/ 0 w 430"/>
                <a:gd name="T41" fmla="*/ 0 h 1329"/>
                <a:gd name="T42" fmla="*/ 0 w 430"/>
                <a:gd name="T43" fmla="*/ 0 h 1329"/>
                <a:gd name="T44" fmla="*/ 0 w 430"/>
                <a:gd name="T45" fmla="*/ 0 h 1329"/>
                <a:gd name="T46" fmla="*/ 0 w 430"/>
                <a:gd name="T47" fmla="*/ 0 h 1329"/>
                <a:gd name="T48" fmla="*/ 0 w 430"/>
                <a:gd name="T49" fmla="*/ 0 h 1329"/>
                <a:gd name="T50" fmla="*/ 0 w 430"/>
                <a:gd name="T51" fmla="*/ 0 h 1329"/>
                <a:gd name="T52" fmla="*/ 0 w 430"/>
                <a:gd name="T53" fmla="*/ 0 h 1329"/>
                <a:gd name="T54" fmla="*/ 0 w 430"/>
                <a:gd name="T55" fmla="*/ 0 h 1329"/>
                <a:gd name="T56" fmla="*/ 0 w 430"/>
                <a:gd name="T57" fmla="*/ 0 h 1329"/>
                <a:gd name="T58" fmla="*/ 0 w 430"/>
                <a:gd name="T59" fmla="*/ 0 h 1329"/>
                <a:gd name="T60" fmla="*/ 0 w 430"/>
                <a:gd name="T61" fmla="*/ 0 h 1329"/>
                <a:gd name="T62" fmla="*/ 0 w 430"/>
                <a:gd name="T63" fmla="*/ 0 h 1329"/>
                <a:gd name="T64" fmla="*/ 0 w 430"/>
                <a:gd name="T65" fmla="*/ 0 h 1329"/>
                <a:gd name="T66" fmla="*/ 0 w 430"/>
                <a:gd name="T67" fmla="*/ 0 h 1329"/>
                <a:gd name="T68" fmla="*/ 0 w 430"/>
                <a:gd name="T69" fmla="*/ 0 h 1329"/>
                <a:gd name="T70" fmla="*/ 0 w 430"/>
                <a:gd name="T71" fmla="*/ 0 h 1329"/>
                <a:gd name="T72" fmla="*/ 0 w 430"/>
                <a:gd name="T73" fmla="*/ 0 h 1329"/>
                <a:gd name="T74" fmla="*/ 0 w 430"/>
                <a:gd name="T75" fmla="*/ 0 h 1329"/>
                <a:gd name="T76" fmla="*/ 0 w 430"/>
                <a:gd name="T77" fmla="*/ 0 h 1329"/>
                <a:gd name="T78" fmla="*/ 0 w 430"/>
                <a:gd name="T79" fmla="*/ 0 h 1329"/>
                <a:gd name="T80" fmla="*/ 0 w 430"/>
                <a:gd name="T81" fmla="*/ 0 h 1329"/>
                <a:gd name="T82" fmla="*/ 0 w 430"/>
                <a:gd name="T83" fmla="*/ 0 h 1329"/>
                <a:gd name="T84" fmla="*/ 0 w 430"/>
                <a:gd name="T85" fmla="*/ 0 h 1329"/>
                <a:gd name="T86" fmla="*/ 0 w 430"/>
                <a:gd name="T87" fmla="*/ 0 h 1329"/>
                <a:gd name="T88" fmla="*/ 0 w 430"/>
                <a:gd name="T89" fmla="*/ 0 h 1329"/>
                <a:gd name="T90" fmla="*/ 0 w 430"/>
                <a:gd name="T91" fmla="*/ 0 h 1329"/>
                <a:gd name="T92" fmla="*/ 0 w 430"/>
                <a:gd name="T93" fmla="*/ 0 h 1329"/>
                <a:gd name="T94" fmla="*/ 0 w 430"/>
                <a:gd name="T95" fmla="*/ 0 h 1329"/>
                <a:gd name="T96" fmla="*/ 0 w 430"/>
                <a:gd name="T97" fmla="*/ 0 h 1329"/>
                <a:gd name="T98" fmla="*/ 0 w 430"/>
                <a:gd name="T99" fmla="*/ 0 h 1329"/>
                <a:gd name="T100" fmla="*/ 0 w 430"/>
                <a:gd name="T101" fmla="*/ 0 h 1329"/>
                <a:gd name="T102" fmla="*/ 0 w 430"/>
                <a:gd name="T103" fmla="*/ 0 h 132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0"/>
                <a:gd name="T157" fmla="*/ 0 h 1329"/>
                <a:gd name="T158" fmla="*/ 430 w 430"/>
                <a:gd name="T159" fmla="*/ 1329 h 132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0" h="1329">
                  <a:moveTo>
                    <a:pt x="362" y="43"/>
                  </a:moveTo>
                  <a:lnTo>
                    <a:pt x="366" y="47"/>
                  </a:lnTo>
                  <a:lnTo>
                    <a:pt x="371" y="51"/>
                  </a:lnTo>
                  <a:lnTo>
                    <a:pt x="378" y="53"/>
                  </a:lnTo>
                  <a:lnTo>
                    <a:pt x="384" y="56"/>
                  </a:lnTo>
                  <a:lnTo>
                    <a:pt x="389" y="59"/>
                  </a:lnTo>
                  <a:lnTo>
                    <a:pt x="395" y="63"/>
                  </a:lnTo>
                  <a:lnTo>
                    <a:pt x="399" y="68"/>
                  </a:lnTo>
                  <a:lnTo>
                    <a:pt x="404" y="74"/>
                  </a:lnTo>
                  <a:lnTo>
                    <a:pt x="408" y="75"/>
                  </a:lnTo>
                  <a:lnTo>
                    <a:pt x="411" y="77"/>
                  </a:lnTo>
                  <a:lnTo>
                    <a:pt x="415" y="80"/>
                  </a:lnTo>
                  <a:lnTo>
                    <a:pt x="419" y="83"/>
                  </a:lnTo>
                  <a:lnTo>
                    <a:pt x="421" y="87"/>
                  </a:lnTo>
                  <a:lnTo>
                    <a:pt x="425" y="90"/>
                  </a:lnTo>
                  <a:lnTo>
                    <a:pt x="428" y="95"/>
                  </a:lnTo>
                  <a:lnTo>
                    <a:pt x="430" y="99"/>
                  </a:lnTo>
                  <a:lnTo>
                    <a:pt x="422" y="99"/>
                  </a:lnTo>
                  <a:lnTo>
                    <a:pt x="415" y="100"/>
                  </a:lnTo>
                  <a:lnTo>
                    <a:pt x="407" y="102"/>
                  </a:lnTo>
                  <a:lnTo>
                    <a:pt x="399" y="105"/>
                  </a:lnTo>
                  <a:lnTo>
                    <a:pt x="384" y="111"/>
                  </a:lnTo>
                  <a:lnTo>
                    <a:pt x="369" y="119"/>
                  </a:lnTo>
                  <a:lnTo>
                    <a:pt x="356" y="129"/>
                  </a:lnTo>
                  <a:lnTo>
                    <a:pt x="342" y="139"/>
                  </a:lnTo>
                  <a:lnTo>
                    <a:pt x="327" y="149"/>
                  </a:lnTo>
                  <a:lnTo>
                    <a:pt x="314" y="157"/>
                  </a:lnTo>
                  <a:lnTo>
                    <a:pt x="306" y="163"/>
                  </a:lnTo>
                  <a:lnTo>
                    <a:pt x="300" y="169"/>
                  </a:lnTo>
                  <a:lnTo>
                    <a:pt x="292" y="174"/>
                  </a:lnTo>
                  <a:lnTo>
                    <a:pt x="284" y="179"/>
                  </a:lnTo>
                  <a:lnTo>
                    <a:pt x="278" y="185"/>
                  </a:lnTo>
                  <a:lnTo>
                    <a:pt x="270" y="191"/>
                  </a:lnTo>
                  <a:lnTo>
                    <a:pt x="264" y="197"/>
                  </a:lnTo>
                  <a:lnTo>
                    <a:pt x="259" y="205"/>
                  </a:lnTo>
                  <a:lnTo>
                    <a:pt x="247" y="217"/>
                  </a:lnTo>
                  <a:lnTo>
                    <a:pt x="248" y="218"/>
                  </a:lnTo>
                  <a:lnTo>
                    <a:pt x="242" y="228"/>
                  </a:lnTo>
                  <a:lnTo>
                    <a:pt x="236" y="237"/>
                  </a:lnTo>
                  <a:lnTo>
                    <a:pt x="230" y="247"/>
                  </a:lnTo>
                  <a:lnTo>
                    <a:pt x="224" y="257"/>
                  </a:lnTo>
                  <a:lnTo>
                    <a:pt x="219" y="267"/>
                  </a:lnTo>
                  <a:lnTo>
                    <a:pt x="215" y="279"/>
                  </a:lnTo>
                  <a:lnTo>
                    <a:pt x="212" y="290"/>
                  </a:lnTo>
                  <a:lnTo>
                    <a:pt x="211" y="303"/>
                  </a:lnTo>
                  <a:lnTo>
                    <a:pt x="208" y="316"/>
                  </a:lnTo>
                  <a:lnTo>
                    <a:pt x="205" y="329"/>
                  </a:lnTo>
                  <a:lnTo>
                    <a:pt x="201" y="343"/>
                  </a:lnTo>
                  <a:lnTo>
                    <a:pt x="199" y="356"/>
                  </a:lnTo>
                  <a:lnTo>
                    <a:pt x="196" y="371"/>
                  </a:lnTo>
                  <a:lnTo>
                    <a:pt x="193" y="384"/>
                  </a:lnTo>
                  <a:lnTo>
                    <a:pt x="189" y="398"/>
                  </a:lnTo>
                  <a:lnTo>
                    <a:pt x="185" y="410"/>
                  </a:lnTo>
                  <a:lnTo>
                    <a:pt x="186" y="418"/>
                  </a:lnTo>
                  <a:lnTo>
                    <a:pt x="185" y="426"/>
                  </a:lnTo>
                  <a:lnTo>
                    <a:pt x="183" y="432"/>
                  </a:lnTo>
                  <a:lnTo>
                    <a:pt x="179" y="439"/>
                  </a:lnTo>
                  <a:lnTo>
                    <a:pt x="177" y="445"/>
                  </a:lnTo>
                  <a:lnTo>
                    <a:pt x="176" y="451"/>
                  </a:lnTo>
                  <a:lnTo>
                    <a:pt x="175" y="457"/>
                  </a:lnTo>
                  <a:lnTo>
                    <a:pt x="176" y="464"/>
                  </a:lnTo>
                  <a:lnTo>
                    <a:pt x="175" y="467"/>
                  </a:lnTo>
                  <a:lnTo>
                    <a:pt x="175" y="470"/>
                  </a:lnTo>
                  <a:lnTo>
                    <a:pt x="174" y="472"/>
                  </a:lnTo>
                  <a:lnTo>
                    <a:pt x="174" y="476"/>
                  </a:lnTo>
                  <a:lnTo>
                    <a:pt x="174" y="478"/>
                  </a:lnTo>
                  <a:lnTo>
                    <a:pt x="173" y="481"/>
                  </a:lnTo>
                  <a:lnTo>
                    <a:pt x="173" y="483"/>
                  </a:lnTo>
                  <a:lnTo>
                    <a:pt x="173" y="485"/>
                  </a:lnTo>
                  <a:lnTo>
                    <a:pt x="172" y="492"/>
                  </a:lnTo>
                  <a:lnTo>
                    <a:pt x="172" y="498"/>
                  </a:lnTo>
                  <a:lnTo>
                    <a:pt x="171" y="506"/>
                  </a:lnTo>
                  <a:lnTo>
                    <a:pt x="171" y="513"/>
                  </a:lnTo>
                  <a:lnTo>
                    <a:pt x="169" y="519"/>
                  </a:lnTo>
                  <a:lnTo>
                    <a:pt x="168" y="526"/>
                  </a:lnTo>
                  <a:lnTo>
                    <a:pt x="167" y="532"/>
                  </a:lnTo>
                  <a:lnTo>
                    <a:pt x="165" y="539"/>
                  </a:lnTo>
                  <a:lnTo>
                    <a:pt x="167" y="551"/>
                  </a:lnTo>
                  <a:lnTo>
                    <a:pt x="168" y="564"/>
                  </a:lnTo>
                  <a:lnTo>
                    <a:pt x="168" y="576"/>
                  </a:lnTo>
                  <a:lnTo>
                    <a:pt x="168" y="589"/>
                  </a:lnTo>
                  <a:lnTo>
                    <a:pt x="166" y="613"/>
                  </a:lnTo>
                  <a:lnTo>
                    <a:pt x="164" y="638"/>
                  </a:lnTo>
                  <a:lnTo>
                    <a:pt x="161" y="662"/>
                  </a:lnTo>
                  <a:lnTo>
                    <a:pt x="158" y="687"/>
                  </a:lnTo>
                  <a:lnTo>
                    <a:pt x="157" y="711"/>
                  </a:lnTo>
                  <a:lnTo>
                    <a:pt x="158" y="735"/>
                  </a:lnTo>
                  <a:lnTo>
                    <a:pt x="156" y="742"/>
                  </a:lnTo>
                  <a:lnTo>
                    <a:pt x="155" y="749"/>
                  </a:lnTo>
                  <a:lnTo>
                    <a:pt x="155" y="757"/>
                  </a:lnTo>
                  <a:lnTo>
                    <a:pt x="155" y="764"/>
                  </a:lnTo>
                  <a:lnTo>
                    <a:pt x="156" y="772"/>
                  </a:lnTo>
                  <a:lnTo>
                    <a:pt x="157" y="779"/>
                  </a:lnTo>
                  <a:lnTo>
                    <a:pt x="158" y="787"/>
                  </a:lnTo>
                  <a:lnTo>
                    <a:pt x="158" y="794"/>
                  </a:lnTo>
                  <a:lnTo>
                    <a:pt x="156" y="815"/>
                  </a:lnTo>
                  <a:lnTo>
                    <a:pt x="155" y="834"/>
                  </a:lnTo>
                  <a:lnTo>
                    <a:pt x="155" y="854"/>
                  </a:lnTo>
                  <a:lnTo>
                    <a:pt x="155" y="873"/>
                  </a:lnTo>
                  <a:lnTo>
                    <a:pt x="155" y="892"/>
                  </a:lnTo>
                  <a:lnTo>
                    <a:pt x="154" y="910"/>
                  </a:lnTo>
                  <a:lnTo>
                    <a:pt x="153" y="929"/>
                  </a:lnTo>
                  <a:lnTo>
                    <a:pt x="150" y="947"/>
                  </a:lnTo>
                  <a:lnTo>
                    <a:pt x="148" y="958"/>
                  </a:lnTo>
                  <a:lnTo>
                    <a:pt x="147" y="969"/>
                  </a:lnTo>
                  <a:lnTo>
                    <a:pt x="148" y="979"/>
                  </a:lnTo>
                  <a:lnTo>
                    <a:pt x="148" y="990"/>
                  </a:lnTo>
                  <a:lnTo>
                    <a:pt x="148" y="1001"/>
                  </a:lnTo>
                  <a:lnTo>
                    <a:pt x="148" y="1011"/>
                  </a:lnTo>
                  <a:lnTo>
                    <a:pt x="147" y="1022"/>
                  </a:lnTo>
                  <a:lnTo>
                    <a:pt x="146" y="1033"/>
                  </a:lnTo>
                  <a:lnTo>
                    <a:pt x="146" y="1068"/>
                  </a:lnTo>
                  <a:lnTo>
                    <a:pt x="146" y="1102"/>
                  </a:lnTo>
                  <a:lnTo>
                    <a:pt x="146" y="1138"/>
                  </a:lnTo>
                  <a:lnTo>
                    <a:pt x="146" y="1173"/>
                  </a:lnTo>
                  <a:lnTo>
                    <a:pt x="146" y="1207"/>
                  </a:lnTo>
                  <a:lnTo>
                    <a:pt x="146" y="1242"/>
                  </a:lnTo>
                  <a:lnTo>
                    <a:pt x="147" y="1276"/>
                  </a:lnTo>
                  <a:lnTo>
                    <a:pt x="150" y="1311"/>
                  </a:lnTo>
                  <a:lnTo>
                    <a:pt x="148" y="1312"/>
                  </a:lnTo>
                  <a:lnTo>
                    <a:pt x="147" y="1315"/>
                  </a:lnTo>
                  <a:lnTo>
                    <a:pt x="146" y="1317"/>
                  </a:lnTo>
                  <a:lnTo>
                    <a:pt x="146" y="1319"/>
                  </a:lnTo>
                  <a:lnTo>
                    <a:pt x="146" y="1322"/>
                  </a:lnTo>
                  <a:lnTo>
                    <a:pt x="146" y="1324"/>
                  </a:lnTo>
                  <a:lnTo>
                    <a:pt x="146" y="1326"/>
                  </a:lnTo>
                  <a:lnTo>
                    <a:pt x="146" y="1329"/>
                  </a:lnTo>
                  <a:lnTo>
                    <a:pt x="103" y="1292"/>
                  </a:lnTo>
                  <a:lnTo>
                    <a:pt x="104" y="1275"/>
                  </a:lnTo>
                  <a:lnTo>
                    <a:pt x="104" y="1257"/>
                  </a:lnTo>
                  <a:lnTo>
                    <a:pt x="103" y="1239"/>
                  </a:lnTo>
                  <a:lnTo>
                    <a:pt x="101" y="1221"/>
                  </a:lnTo>
                  <a:lnTo>
                    <a:pt x="99" y="1212"/>
                  </a:lnTo>
                  <a:lnTo>
                    <a:pt x="95" y="1204"/>
                  </a:lnTo>
                  <a:lnTo>
                    <a:pt x="92" y="1196"/>
                  </a:lnTo>
                  <a:lnTo>
                    <a:pt x="88" y="1188"/>
                  </a:lnTo>
                  <a:lnTo>
                    <a:pt x="82" y="1182"/>
                  </a:lnTo>
                  <a:lnTo>
                    <a:pt x="77" y="1176"/>
                  </a:lnTo>
                  <a:lnTo>
                    <a:pt x="70" y="1170"/>
                  </a:lnTo>
                  <a:lnTo>
                    <a:pt x="61" y="1167"/>
                  </a:lnTo>
                  <a:lnTo>
                    <a:pt x="57" y="1164"/>
                  </a:lnTo>
                  <a:lnTo>
                    <a:pt x="52" y="1164"/>
                  </a:lnTo>
                  <a:lnTo>
                    <a:pt x="48" y="1164"/>
                  </a:lnTo>
                  <a:lnTo>
                    <a:pt x="44" y="1165"/>
                  </a:lnTo>
                  <a:lnTo>
                    <a:pt x="39" y="1168"/>
                  </a:lnTo>
                  <a:lnTo>
                    <a:pt x="36" y="1169"/>
                  </a:lnTo>
                  <a:lnTo>
                    <a:pt x="31" y="1171"/>
                  </a:lnTo>
                  <a:lnTo>
                    <a:pt x="28" y="1174"/>
                  </a:lnTo>
                  <a:lnTo>
                    <a:pt x="24" y="1176"/>
                  </a:lnTo>
                  <a:lnTo>
                    <a:pt x="21" y="1181"/>
                  </a:lnTo>
                  <a:lnTo>
                    <a:pt x="20" y="1186"/>
                  </a:lnTo>
                  <a:lnTo>
                    <a:pt x="20" y="1189"/>
                  </a:lnTo>
                  <a:lnTo>
                    <a:pt x="19" y="1194"/>
                  </a:lnTo>
                  <a:lnTo>
                    <a:pt x="18" y="1199"/>
                  </a:lnTo>
                  <a:lnTo>
                    <a:pt x="16" y="1202"/>
                  </a:lnTo>
                  <a:lnTo>
                    <a:pt x="12" y="1206"/>
                  </a:lnTo>
                  <a:lnTo>
                    <a:pt x="12" y="1207"/>
                  </a:lnTo>
                  <a:lnTo>
                    <a:pt x="13" y="1208"/>
                  </a:lnTo>
                  <a:lnTo>
                    <a:pt x="13" y="1210"/>
                  </a:lnTo>
                  <a:lnTo>
                    <a:pt x="14" y="1211"/>
                  </a:lnTo>
                  <a:lnTo>
                    <a:pt x="14" y="1212"/>
                  </a:lnTo>
                  <a:lnTo>
                    <a:pt x="14" y="1213"/>
                  </a:lnTo>
                  <a:lnTo>
                    <a:pt x="14" y="1214"/>
                  </a:lnTo>
                  <a:lnTo>
                    <a:pt x="13" y="1215"/>
                  </a:lnTo>
                  <a:lnTo>
                    <a:pt x="12" y="1215"/>
                  </a:lnTo>
                  <a:lnTo>
                    <a:pt x="10" y="1215"/>
                  </a:lnTo>
                  <a:lnTo>
                    <a:pt x="9" y="1215"/>
                  </a:lnTo>
                  <a:lnTo>
                    <a:pt x="8" y="1215"/>
                  </a:lnTo>
                  <a:lnTo>
                    <a:pt x="3" y="1202"/>
                  </a:lnTo>
                  <a:lnTo>
                    <a:pt x="3" y="1173"/>
                  </a:lnTo>
                  <a:lnTo>
                    <a:pt x="2" y="1143"/>
                  </a:lnTo>
                  <a:lnTo>
                    <a:pt x="2" y="1114"/>
                  </a:lnTo>
                  <a:lnTo>
                    <a:pt x="0" y="1087"/>
                  </a:lnTo>
                  <a:lnTo>
                    <a:pt x="2" y="1058"/>
                  </a:lnTo>
                  <a:lnTo>
                    <a:pt x="2" y="1029"/>
                  </a:lnTo>
                  <a:lnTo>
                    <a:pt x="4" y="1001"/>
                  </a:lnTo>
                  <a:lnTo>
                    <a:pt x="7" y="972"/>
                  </a:lnTo>
                  <a:lnTo>
                    <a:pt x="4" y="946"/>
                  </a:lnTo>
                  <a:lnTo>
                    <a:pt x="2" y="921"/>
                  </a:lnTo>
                  <a:lnTo>
                    <a:pt x="2" y="895"/>
                  </a:lnTo>
                  <a:lnTo>
                    <a:pt x="2" y="869"/>
                  </a:lnTo>
                  <a:lnTo>
                    <a:pt x="3" y="844"/>
                  </a:lnTo>
                  <a:lnTo>
                    <a:pt x="4" y="818"/>
                  </a:lnTo>
                  <a:lnTo>
                    <a:pt x="6" y="794"/>
                  </a:lnTo>
                  <a:lnTo>
                    <a:pt x="8" y="769"/>
                  </a:lnTo>
                  <a:lnTo>
                    <a:pt x="9" y="736"/>
                  </a:lnTo>
                  <a:lnTo>
                    <a:pt x="9" y="701"/>
                  </a:lnTo>
                  <a:lnTo>
                    <a:pt x="10" y="668"/>
                  </a:lnTo>
                  <a:lnTo>
                    <a:pt x="12" y="634"/>
                  </a:lnTo>
                  <a:lnTo>
                    <a:pt x="13" y="600"/>
                  </a:lnTo>
                  <a:lnTo>
                    <a:pt x="13" y="566"/>
                  </a:lnTo>
                  <a:lnTo>
                    <a:pt x="15" y="531"/>
                  </a:lnTo>
                  <a:lnTo>
                    <a:pt x="16" y="495"/>
                  </a:lnTo>
                  <a:lnTo>
                    <a:pt x="18" y="489"/>
                  </a:lnTo>
                  <a:lnTo>
                    <a:pt x="19" y="483"/>
                  </a:lnTo>
                  <a:lnTo>
                    <a:pt x="19" y="477"/>
                  </a:lnTo>
                  <a:lnTo>
                    <a:pt x="18" y="471"/>
                  </a:lnTo>
                  <a:lnTo>
                    <a:pt x="17" y="464"/>
                  </a:lnTo>
                  <a:lnTo>
                    <a:pt x="17" y="458"/>
                  </a:lnTo>
                  <a:lnTo>
                    <a:pt x="17" y="452"/>
                  </a:lnTo>
                  <a:lnTo>
                    <a:pt x="19" y="445"/>
                  </a:lnTo>
                  <a:lnTo>
                    <a:pt x="21" y="415"/>
                  </a:lnTo>
                  <a:lnTo>
                    <a:pt x="23" y="384"/>
                  </a:lnTo>
                  <a:lnTo>
                    <a:pt x="23" y="353"/>
                  </a:lnTo>
                  <a:lnTo>
                    <a:pt x="23" y="323"/>
                  </a:lnTo>
                  <a:lnTo>
                    <a:pt x="23" y="307"/>
                  </a:lnTo>
                  <a:lnTo>
                    <a:pt x="24" y="292"/>
                  </a:lnTo>
                  <a:lnTo>
                    <a:pt x="25" y="278"/>
                  </a:lnTo>
                  <a:lnTo>
                    <a:pt x="27" y="263"/>
                  </a:lnTo>
                  <a:lnTo>
                    <a:pt x="30" y="248"/>
                  </a:lnTo>
                  <a:lnTo>
                    <a:pt x="34" y="235"/>
                  </a:lnTo>
                  <a:lnTo>
                    <a:pt x="39" y="220"/>
                  </a:lnTo>
                  <a:lnTo>
                    <a:pt x="46" y="207"/>
                  </a:lnTo>
                  <a:lnTo>
                    <a:pt x="44" y="204"/>
                  </a:lnTo>
                  <a:lnTo>
                    <a:pt x="44" y="200"/>
                  </a:lnTo>
                  <a:lnTo>
                    <a:pt x="44" y="198"/>
                  </a:lnTo>
                  <a:lnTo>
                    <a:pt x="45" y="194"/>
                  </a:lnTo>
                  <a:lnTo>
                    <a:pt x="47" y="191"/>
                  </a:lnTo>
                  <a:lnTo>
                    <a:pt x="48" y="188"/>
                  </a:lnTo>
                  <a:lnTo>
                    <a:pt x="49" y="185"/>
                  </a:lnTo>
                  <a:lnTo>
                    <a:pt x="50" y="182"/>
                  </a:lnTo>
                  <a:lnTo>
                    <a:pt x="58" y="169"/>
                  </a:lnTo>
                  <a:lnTo>
                    <a:pt x="66" y="155"/>
                  </a:lnTo>
                  <a:lnTo>
                    <a:pt x="73" y="142"/>
                  </a:lnTo>
                  <a:lnTo>
                    <a:pt x="83" y="130"/>
                  </a:lnTo>
                  <a:lnTo>
                    <a:pt x="92" y="117"/>
                  </a:lnTo>
                  <a:lnTo>
                    <a:pt x="103" y="105"/>
                  </a:lnTo>
                  <a:lnTo>
                    <a:pt x="113" y="93"/>
                  </a:lnTo>
                  <a:lnTo>
                    <a:pt x="124" y="82"/>
                  </a:lnTo>
                  <a:lnTo>
                    <a:pt x="136" y="71"/>
                  </a:lnTo>
                  <a:lnTo>
                    <a:pt x="147" y="62"/>
                  </a:lnTo>
                  <a:lnTo>
                    <a:pt x="161" y="52"/>
                  </a:lnTo>
                  <a:lnTo>
                    <a:pt x="173" y="44"/>
                  </a:lnTo>
                  <a:lnTo>
                    <a:pt x="186" y="37"/>
                  </a:lnTo>
                  <a:lnTo>
                    <a:pt x="198" y="29"/>
                  </a:lnTo>
                  <a:lnTo>
                    <a:pt x="212" y="25"/>
                  </a:lnTo>
                  <a:lnTo>
                    <a:pt x="226" y="20"/>
                  </a:lnTo>
                  <a:lnTo>
                    <a:pt x="236" y="16"/>
                  </a:lnTo>
                  <a:lnTo>
                    <a:pt x="246" y="12"/>
                  </a:lnTo>
                  <a:lnTo>
                    <a:pt x="257" y="7"/>
                  </a:lnTo>
                  <a:lnTo>
                    <a:pt x="268" y="2"/>
                  </a:lnTo>
                  <a:lnTo>
                    <a:pt x="273" y="1"/>
                  </a:lnTo>
                  <a:lnTo>
                    <a:pt x="279" y="0"/>
                  </a:lnTo>
                  <a:lnTo>
                    <a:pt x="284" y="0"/>
                  </a:lnTo>
                  <a:lnTo>
                    <a:pt x="289" y="0"/>
                  </a:lnTo>
                  <a:lnTo>
                    <a:pt x="294" y="1"/>
                  </a:lnTo>
                  <a:lnTo>
                    <a:pt x="299" y="4"/>
                  </a:lnTo>
                  <a:lnTo>
                    <a:pt x="304" y="8"/>
                  </a:lnTo>
                  <a:lnTo>
                    <a:pt x="309" y="14"/>
                  </a:lnTo>
                  <a:lnTo>
                    <a:pt x="315" y="18"/>
                  </a:lnTo>
                  <a:lnTo>
                    <a:pt x="322" y="20"/>
                  </a:lnTo>
                  <a:lnTo>
                    <a:pt x="330" y="22"/>
                  </a:lnTo>
                  <a:lnTo>
                    <a:pt x="336" y="26"/>
                  </a:lnTo>
                  <a:lnTo>
                    <a:pt x="343" y="29"/>
                  </a:lnTo>
                  <a:lnTo>
                    <a:pt x="349" y="33"/>
                  </a:lnTo>
                  <a:lnTo>
                    <a:pt x="355" y="38"/>
                  </a:lnTo>
                  <a:lnTo>
                    <a:pt x="362" y="43"/>
                  </a:lnTo>
                  <a:close/>
                </a:path>
              </a:pathLst>
            </a:custGeom>
            <a:solidFill>
              <a:srgbClr val="82B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9" name="Freeform 120">
              <a:extLst>
                <a:ext uri="{FF2B5EF4-FFF2-40B4-BE49-F238E27FC236}">
                  <a16:creationId xmlns:a16="http://schemas.microsoft.com/office/drawing/2014/main" id="{60A5BC26-930A-FC61-0F64-E531AFDCF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" y="3904"/>
              <a:ext cx="159" cy="236"/>
            </a:xfrm>
            <a:custGeom>
              <a:avLst/>
              <a:gdLst>
                <a:gd name="T0" fmla="*/ 0 w 955"/>
                <a:gd name="T1" fmla="*/ 0 h 1415"/>
                <a:gd name="T2" fmla="*/ 0 w 955"/>
                <a:gd name="T3" fmla="*/ 0 h 1415"/>
                <a:gd name="T4" fmla="*/ 0 w 955"/>
                <a:gd name="T5" fmla="*/ 0 h 1415"/>
                <a:gd name="T6" fmla="*/ 0 w 955"/>
                <a:gd name="T7" fmla="*/ 0 h 1415"/>
                <a:gd name="T8" fmla="*/ 0 w 955"/>
                <a:gd name="T9" fmla="*/ 0 h 1415"/>
                <a:gd name="T10" fmla="*/ 0 w 955"/>
                <a:gd name="T11" fmla="*/ 0 h 1415"/>
                <a:gd name="T12" fmla="*/ 0 w 955"/>
                <a:gd name="T13" fmla="*/ 0 h 1415"/>
                <a:gd name="T14" fmla="*/ 0 w 955"/>
                <a:gd name="T15" fmla="*/ 0 h 1415"/>
                <a:gd name="T16" fmla="*/ 0 w 955"/>
                <a:gd name="T17" fmla="*/ 0 h 1415"/>
                <a:gd name="T18" fmla="*/ 0 w 955"/>
                <a:gd name="T19" fmla="*/ 0 h 1415"/>
                <a:gd name="T20" fmla="*/ 0 w 955"/>
                <a:gd name="T21" fmla="*/ 0 h 1415"/>
                <a:gd name="T22" fmla="*/ 0 w 955"/>
                <a:gd name="T23" fmla="*/ 0 h 1415"/>
                <a:gd name="T24" fmla="*/ 0 w 955"/>
                <a:gd name="T25" fmla="*/ 0 h 1415"/>
                <a:gd name="T26" fmla="*/ 0 w 955"/>
                <a:gd name="T27" fmla="*/ 0 h 1415"/>
                <a:gd name="T28" fmla="*/ 0 w 955"/>
                <a:gd name="T29" fmla="*/ 0 h 1415"/>
                <a:gd name="T30" fmla="*/ 0 w 955"/>
                <a:gd name="T31" fmla="*/ 0 h 1415"/>
                <a:gd name="T32" fmla="*/ 0 w 955"/>
                <a:gd name="T33" fmla="*/ 0 h 1415"/>
                <a:gd name="T34" fmla="*/ 0 w 955"/>
                <a:gd name="T35" fmla="*/ 0 h 1415"/>
                <a:gd name="T36" fmla="*/ 0 w 955"/>
                <a:gd name="T37" fmla="*/ 0 h 1415"/>
                <a:gd name="T38" fmla="*/ 0 w 955"/>
                <a:gd name="T39" fmla="*/ 0 h 1415"/>
                <a:gd name="T40" fmla="*/ 0 w 955"/>
                <a:gd name="T41" fmla="*/ 0 h 1415"/>
                <a:gd name="T42" fmla="*/ 0 w 955"/>
                <a:gd name="T43" fmla="*/ 0 h 1415"/>
                <a:gd name="T44" fmla="*/ 0 w 955"/>
                <a:gd name="T45" fmla="*/ 0 h 1415"/>
                <a:gd name="T46" fmla="*/ 0 w 955"/>
                <a:gd name="T47" fmla="*/ 0 h 1415"/>
                <a:gd name="T48" fmla="*/ 0 w 955"/>
                <a:gd name="T49" fmla="*/ 0 h 1415"/>
                <a:gd name="T50" fmla="*/ 0 w 955"/>
                <a:gd name="T51" fmla="*/ 0 h 1415"/>
                <a:gd name="T52" fmla="*/ 0 w 955"/>
                <a:gd name="T53" fmla="*/ 0 h 1415"/>
                <a:gd name="T54" fmla="*/ 0 w 955"/>
                <a:gd name="T55" fmla="*/ 0 h 1415"/>
                <a:gd name="T56" fmla="*/ 0 w 955"/>
                <a:gd name="T57" fmla="*/ 0 h 1415"/>
                <a:gd name="T58" fmla="*/ 0 w 955"/>
                <a:gd name="T59" fmla="*/ 0 h 1415"/>
                <a:gd name="T60" fmla="*/ 0 w 955"/>
                <a:gd name="T61" fmla="*/ 0 h 1415"/>
                <a:gd name="T62" fmla="*/ 0 w 955"/>
                <a:gd name="T63" fmla="*/ 0 h 1415"/>
                <a:gd name="T64" fmla="*/ 0 w 955"/>
                <a:gd name="T65" fmla="*/ 0 h 1415"/>
                <a:gd name="T66" fmla="*/ 0 w 955"/>
                <a:gd name="T67" fmla="*/ 0 h 1415"/>
                <a:gd name="T68" fmla="*/ 0 w 955"/>
                <a:gd name="T69" fmla="*/ 0 h 1415"/>
                <a:gd name="T70" fmla="*/ 0 w 955"/>
                <a:gd name="T71" fmla="*/ 0 h 1415"/>
                <a:gd name="T72" fmla="*/ 0 w 955"/>
                <a:gd name="T73" fmla="*/ 0 h 1415"/>
                <a:gd name="T74" fmla="*/ 0 w 955"/>
                <a:gd name="T75" fmla="*/ 0 h 1415"/>
                <a:gd name="T76" fmla="*/ 0 w 955"/>
                <a:gd name="T77" fmla="*/ 0 h 1415"/>
                <a:gd name="T78" fmla="*/ 0 w 955"/>
                <a:gd name="T79" fmla="*/ 0 h 1415"/>
                <a:gd name="T80" fmla="*/ 0 w 955"/>
                <a:gd name="T81" fmla="*/ 0 h 1415"/>
                <a:gd name="T82" fmla="*/ 0 w 955"/>
                <a:gd name="T83" fmla="*/ 0 h 1415"/>
                <a:gd name="T84" fmla="*/ 0 w 955"/>
                <a:gd name="T85" fmla="*/ 0 h 1415"/>
                <a:gd name="T86" fmla="*/ 0 w 955"/>
                <a:gd name="T87" fmla="*/ 0 h 1415"/>
                <a:gd name="T88" fmla="*/ 0 w 955"/>
                <a:gd name="T89" fmla="*/ 0 h 1415"/>
                <a:gd name="T90" fmla="*/ 0 w 955"/>
                <a:gd name="T91" fmla="*/ 0 h 1415"/>
                <a:gd name="T92" fmla="*/ 0 w 955"/>
                <a:gd name="T93" fmla="*/ 0 h 1415"/>
                <a:gd name="T94" fmla="*/ 0 w 955"/>
                <a:gd name="T95" fmla="*/ 0 h 1415"/>
                <a:gd name="T96" fmla="*/ 0 w 955"/>
                <a:gd name="T97" fmla="*/ 0 h 1415"/>
                <a:gd name="T98" fmla="*/ 0 w 955"/>
                <a:gd name="T99" fmla="*/ 0 h 1415"/>
                <a:gd name="T100" fmla="*/ 0 w 955"/>
                <a:gd name="T101" fmla="*/ 0 h 1415"/>
                <a:gd name="T102" fmla="*/ 0 w 955"/>
                <a:gd name="T103" fmla="*/ 0 h 1415"/>
                <a:gd name="T104" fmla="*/ 0 w 955"/>
                <a:gd name="T105" fmla="*/ 0 h 1415"/>
                <a:gd name="T106" fmla="*/ 0 w 955"/>
                <a:gd name="T107" fmla="*/ 0 h 1415"/>
                <a:gd name="T108" fmla="*/ 0 w 955"/>
                <a:gd name="T109" fmla="*/ 0 h 1415"/>
                <a:gd name="T110" fmla="*/ 0 w 955"/>
                <a:gd name="T111" fmla="*/ 0 h 1415"/>
                <a:gd name="T112" fmla="*/ 0 w 955"/>
                <a:gd name="T113" fmla="*/ 0 h 1415"/>
                <a:gd name="T114" fmla="*/ 0 w 955"/>
                <a:gd name="T115" fmla="*/ 0 h 141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55"/>
                <a:gd name="T175" fmla="*/ 0 h 1415"/>
                <a:gd name="T176" fmla="*/ 955 w 955"/>
                <a:gd name="T177" fmla="*/ 1415 h 141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55" h="1415">
                  <a:moveTo>
                    <a:pt x="882" y="0"/>
                  </a:moveTo>
                  <a:lnTo>
                    <a:pt x="886" y="9"/>
                  </a:lnTo>
                  <a:lnTo>
                    <a:pt x="890" y="18"/>
                  </a:lnTo>
                  <a:lnTo>
                    <a:pt x="892" y="26"/>
                  </a:lnTo>
                  <a:lnTo>
                    <a:pt x="893" y="35"/>
                  </a:lnTo>
                  <a:lnTo>
                    <a:pt x="895" y="53"/>
                  </a:lnTo>
                  <a:lnTo>
                    <a:pt x="895" y="71"/>
                  </a:lnTo>
                  <a:lnTo>
                    <a:pt x="895" y="90"/>
                  </a:lnTo>
                  <a:lnTo>
                    <a:pt x="895" y="109"/>
                  </a:lnTo>
                  <a:lnTo>
                    <a:pt x="896" y="127"/>
                  </a:lnTo>
                  <a:lnTo>
                    <a:pt x="898" y="146"/>
                  </a:lnTo>
                  <a:lnTo>
                    <a:pt x="898" y="155"/>
                  </a:lnTo>
                  <a:lnTo>
                    <a:pt x="898" y="164"/>
                  </a:lnTo>
                  <a:lnTo>
                    <a:pt x="897" y="172"/>
                  </a:lnTo>
                  <a:lnTo>
                    <a:pt x="897" y="180"/>
                  </a:lnTo>
                  <a:lnTo>
                    <a:pt x="896" y="190"/>
                  </a:lnTo>
                  <a:lnTo>
                    <a:pt x="896" y="198"/>
                  </a:lnTo>
                  <a:lnTo>
                    <a:pt x="897" y="207"/>
                  </a:lnTo>
                  <a:lnTo>
                    <a:pt x="900" y="216"/>
                  </a:lnTo>
                  <a:lnTo>
                    <a:pt x="900" y="248"/>
                  </a:lnTo>
                  <a:lnTo>
                    <a:pt x="900" y="279"/>
                  </a:lnTo>
                  <a:lnTo>
                    <a:pt x="900" y="312"/>
                  </a:lnTo>
                  <a:lnTo>
                    <a:pt x="901" y="344"/>
                  </a:lnTo>
                  <a:lnTo>
                    <a:pt x="902" y="376"/>
                  </a:lnTo>
                  <a:lnTo>
                    <a:pt x="903" y="408"/>
                  </a:lnTo>
                  <a:lnTo>
                    <a:pt x="904" y="440"/>
                  </a:lnTo>
                  <a:lnTo>
                    <a:pt x="905" y="471"/>
                  </a:lnTo>
                  <a:lnTo>
                    <a:pt x="909" y="481"/>
                  </a:lnTo>
                  <a:lnTo>
                    <a:pt x="913" y="492"/>
                  </a:lnTo>
                  <a:lnTo>
                    <a:pt x="915" y="503"/>
                  </a:lnTo>
                  <a:lnTo>
                    <a:pt x="917" y="512"/>
                  </a:lnTo>
                  <a:lnTo>
                    <a:pt x="919" y="523"/>
                  </a:lnTo>
                  <a:lnTo>
                    <a:pt x="924" y="532"/>
                  </a:lnTo>
                  <a:lnTo>
                    <a:pt x="927" y="537"/>
                  </a:lnTo>
                  <a:lnTo>
                    <a:pt x="930" y="541"/>
                  </a:lnTo>
                  <a:lnTo>
                    <a:pt x="934" y="544"/>
                  </a:lnTo>
                  <a:lnTo>
                    <a:pt x="939" y="548"/>
                  </a:lnTo>
                  <a:lnTo>
                    <a:pt x="940" y="550"/>
                  </a:lnTo>
                  <a:lnTo>
                    <a:pt x="943" y="551"/>
                  </a:lnTo>
                  <a:lnTo>
                    <a:pt x="946" y="551"/>
                  </a:lnTo>
                  <a:lnTo>
                    <a:pt x="948" y="553"/>
                  </a:lnTo>
                  <a:lnTo>
                    <a:pt x="950" y="554"/>
                  </a:lnTo>
                  <a:lnTo>
                    <a:pt x="953" y="555"/>
                  </a:lnTo>
                  <a:lnTo>
                    <a:pt x="954" y="556"/>
                  </a:lnTo>
                  <a:lnTo>
                    <a:pt x="955" y="560"/>
                  </a:lnTo>
                  <a:lnTo>
                    <a:pt x="954" y="604"/>
                  </a:lnTo>
                  <a:lnTo>
                    <a:pt x="953" y="647"/>
                  </a:lnTo>
                  <a:lnTo>
                    <a:pt x="953" y="689"/>
                  </a:lnTo>
                  <a:lnTo>
                    <a:pt x="953" y="730"/>
                  </a:lnTo>
                  <a:lnTo>
                    <a:pt x="953" y="772"/>
                  </a:lnTo>
                  <a:lnTo>
                    <a:pt x="953" y="815"/>
                  </a:lnTo>
                  <a:lnTo>
                    <a:pt x="953" y="857"/>
                  </a:lnTo>
                  <a:lnTo>
                    <a:pt x="951" y="901"/>
                  </a:lnTo>
                  <a:lnTo>
                    <a:pt x="948" y="927"/>
                  </a:lnTo>
                  <a:lnTo>
                    <a:pt x="947" y="954"/>
                  </a:lnTo>
                  <a:lnTo>
                    <a:pt x="946" y="981"/>
                  </a:lnTo>
                  <a:lnTo>
                    <a:pt x="945" y="1007"/>
                  </a:lnTo>
                  <a:lnTo>
                    <a:pt x="945" y="1035"/>
                  </a:lnTo>
                  <a:lnTo>
                    <a:pt x="944" y="1062"/>
                  </a:lnTo>
                  <a:lnTo>
                    <a:pt x="941" y="1088"/>
                  </a:lnTo>
                  <a:lnTo>
                    <a:pt x="939" y="1115"/>
                  </a:lnTo>
                  <a:lnTo>
                    <a:pt x="938" y="1123"/>
                  </a:lnTo>
                  <a:lnTo>
                    <a:pt x="938" y="1133"/>
                  </a:lnTo>
                  <a:lnTo>
                    <a:pt x="938" y="1141"/>
                  </a:lnTo>
                  <a:lnTo>
                    <a:pt x="937" y="1150"/>
                  </a:lnTo>
                  <a:lnTo>
                    <a:pt x="937" y="1159"/>
                  </a:lnTo>
                  <a:lnTo>
                    <a:pt x="936" y="1168"/>
                  </a:lnTo>
                  <a:lnTo>
                    <a:pt x="935" y="1177"/>
                  </a:lnTo>
                  <a:lnTo>
                    <a:pt x="934" y="1186"/>
                  </a:lnTo>
                  <a:lnTo>
                    <a:pt x="928" y="1187"/>
                  </a:lnTo>
                  <a:lnTo>
                    <a:pt x="924" y="1189"/>
                  </a:lnTo>
                  <a:lnTo>
                    <a:pt x="920" y="1191"/>
                  </a:lnTo>
                  <a:lnTo>
                    <a:pt x="917" y="1193"/>
                  </a:lnTo>
                  <a:lnTo>
                    <a:pt x="914" y="1196"/>
                  </a:lnTo>
                  <a:lnTo>
                    <a:pt x="909" y="1197"/>
                  </a:lnTo>
                  <a:lnTo>
                    <a:pt x="905" y="1198"/>
                  </a:lnTo>
                  <a:lnTo>
                    <a:pt x="900" y="1198"/>
                  </a:lnTo>
                  <a:lnTo>
                    <a:pt x="897" y="1203"/>
                  </a:lnTo>
                  <a:lnTo>
                    <a:pt x="894" y="1206"/>
                  </a:lnTo>
                  <a:lnTo>
                    <a:pt x="891" y="1206"/>
                  </a:lnTo>
                  <a:lnTo>
                    <a:pt x="886" y="1206"/>
                  </a:lnTo>
                  <a:lnTo>
                    <a:pt x="883" y="1206"/>
                  </a:lnTo>
                  <a:lnTo>
                    <a:pt x="879" y="1208"/>
                  </a:lnTo>
                  <a:lnTo>
                    <a:pt x="875" y="1209"/>
                  </a:lnTo>
                  <a:lnTo>
                    <a:pt x="872" y="1214"/>
                  </a:lnTo>
                  <a:lnTo>
                    <a:pt x="862" y="1215"/>
                  </a:lnTo>
                  <a:lnTo>
                    <a:pt x="853" y="1216"/>
                  </a:lnTo>
                  <a:lnTo>
                    <a:pt x="843" y="1218"/>
                  </a:lnTo>
                  <a:lnTo>
                    <a:pt x="833" y="1221"/>
                  </a:lnTo>
                  <a:lnTo>
                    <a:pt x="823" y="1223"/>
                  </a:lnTo>
                  <a:lnTo>
                    <a:pt x="812" y="1226"/>
                  </a:lnTo>
                  <a:lnTo>
                    <a:pt x="802" y="1228"/>
                  </a:lnTo>
                  <a:lnTo>
                    <a:pt x="792" y="1229"/>
                  </a:lnTo>
                  <a:lnTo>
                    <a:pt x="788" y="1232"/>
                  </a:lnTo>
                  <a:lnTo>
                    <a:pt x="784" y="1234"/>
                  </a:lnTo>
                  <a:lnTo>
                    <a:pt x="779" y="1234"/>
                  </a:lnTo>
                  <a:lnTo>
                    <a:pt x="775" y="1234"/>
                  </a:lnTo>
                  <a:lnTo>
                    <a:pt x="770" y="1234"/>
                  </a:lnTo>
                  <a:lnTo>
                    <a:pt x="766" y="1235"/>
                  </a:lnTo>
                  <a:lnTo>
                    <a:pt x="761" y="1236"/>
                  </a:lnTo>
                  <a:lnTo>
                    <a:pt x="757" y="1240"/>
                  </a:lnTo>
                  <a:lnTo>
                    <a:pt x="755" y="1241"/>
                  </a:lnTo>
                  <a:lnTo>
                    <a:pt x="752" y="1241"/>
                  </a:lnTo>
                  <a:lnTo>
                    <a:pt x="749" y="1241"/>
                  </a:lnTo>
                  <a:lnTo>
                    <a:pt x="747" y="1242"/>
                  </a:lnTo>
                  <a:lnTo>
                    <a:pt x="745" y="1242"/>
                  </a:lnTo>
                  <a:lnTo>
                    <a:pt x="742" y="1242"/>
                  </a:lnTo>
                  <a:lnTo>
                    <a:pt x="738" y="1243"/>
                  </a:lnTo>
                  <a:lnTo>
                    <a:pt x="736" y="1243"/>
                  </a:lnTo>
                  <a:lnTo>
                    <a:pt x="728" y="1248"/>
                  </a:lnTo>
                  <a:lnTo>
                    <a:pt x="720" y="1251"/>
                  </a:lnTo>
                  <a:lnTo>
                    <a:pt x="711" y="1252"/>
                  </a:lnTo>
                  <a:lnTo>
                    <a:pt x="703" y="1253"/>
                  </a:lnTo>
                  <a:lnTo>
                    <a:pt x="694" y="1255"/>
                  </a:lnTo>
                  <a:lnTo>
                    <a:pt x="685" y="1257"/>
                  </a:lnTo>
                  <a:lnTo>
                    <a:pt x="678" y="1260"/>
                  </a:lnTo>
                  <a:lnTo>
                    <a:pt x="671" y="1265"/>
                  </a:lnTo>
                  <a:lnTo>
                    <a:pt x="659" y="1267"/>
                  </a:lnTo>
                  <a:lnTo>
                    <a:pt x="648" y="1270"/>
                  </a:lnTo>
                  <a:lnTo>
                    <a:pt x="636" y="1271"/>
                  </a:lnTo>
                  <a:lnTo>
                    <a:pt x="623" y="1273"/>
                  </a:lnTo>
                  <a:lnTo>
                    <a:pt x="611" y="1276"/>
                  </a:lnTo>
                  <a:lnTo>
                    <a:pt x="599" y="1278"/>
                  </a:lnTo>
                  <a:lnTo>
                    <a:pt x="587" y="1280"/>
                  </a:lnTo>
                  <a:lnTo>
                    <a:pt x="575" y="1283"/>
                  </a:lnTo>
                  <a:lnTo>
                    <a:pt x="574" y="1284"/>
                  </a:lnTo>
                  <a:lnTo>
                    <a:pt x="572" y="1285"/>
                  </a:lnTo>
                  <a:lnTo>
                    <a:pt x="569" y="1286"/>
                  </a:lnTo>
                  <a:lnTo>
                    <a:pt x="567" y="1286"/>
                  </a:lnTo>
                  <a:lnTo>
                    <a:pt x="564" y="1286"/>
                  </a:lnTo>
                  <a:lnTo>
                    <a:pt x="562" y="1286"/>
                  </a:lnTo>
                  <a:lnTo>
                    <a:pt x="559" y="1286"/>
                  </a:lnTo>
                  <a:lnTo>
                    <a:pt x="557" y="1288"/>
                  </a:lnTo>
                  <a:lnTo>
                    <a:pt x="543" y="1292"/>
                  </a:lnTo>
                  <a:lnTo>
                    <a:pt x="527" y="1295"/>
                  </a:lnTo>
                  <a:lnTo>
                    <a:pt x="513" y="1298"/>
                  </a:lnTo>
                  <a:lnTo>
                    <a:pt x="499" y="1301"/>
                  </a:lnTo>
                  <a:lnTo>
                    <a:pt x="484" y="1304"/>
                  </a:lnTo>
                  <a:lnTo>
                    <a:pt x="470" y="1308"/>
                  </a:lnTo>
                  <a:lnTo>
                    <a:pt x="456" y="1313"/>
                  </a:lnTo>
                  <a:lnTo>
                    <a:pt x="442" y="1319"/>
                  </a:lnTo>
                  <a:lnTo>
                    <a:pt x="438" y="1317"/>
                  </a:lnTo>
                  <a:lnTo>
                    <a:pt x="434" y="1317"/>
                  </a:lnTo>
                  <a:lnTo>
                    <a:pt x="428" y="1319"/>
                  </a:lnTo>
                  <a:lnTo>
                    <a:pt x="422" y="1321"/>
                  </a:lnTo>
                  <a:lnTo>
                    <a:pt x="418" y="1323"/>
                  </a:lnTo>
                  <a:lnTo>
                    <a:pt x="413" y="1326"/>
                  </a:lnTo>
                  <a:lnTo>
                    <a:pt x="407" y="1327"/>
                  </a:lnTo>
                  <a:lnTo>
                    <a:pt x="403" y="1326"/>
                  </a:lnTo>
                  <a:lnTo>
                    <a:pt x="397" y="1329"/>
                  </a:lnTo>
                  <a:lnTo>
                    <a:pt x="392" y="1331"/>
                  </a:lnTo>
                  <a:lnTo>
                    <a:pt x="386" y="1333"/>
                  </a:lnTo>
                  <a:lnTo>
                    <a:pt x="379" y="1334"/>
                  </a:lnTo>
                  <a:lnTo>
                    <a:pt x="374" y="1335"/>
                  </a:lnTo>
                  <a:lnTo>
                    <a:pt x="368" y="1337"/>
                  </a:lnTo>
                  <a:lnTo>
                    <a:pt x="362" y="1339"/>
                  </a:lnTo>
                  <a:lnTo>
                    <a:pt x="356" y="1341"/>
                  </a:lnTo>
                  <a:lnTo>
                    <a:pt x="348" y="1341"/>
                  </a:lnTo>
                  <a:lnTo>
                    <a:pt x="342" y="1343"/>
                  </a:lnTo>
                  <a:lnTo>
                    <a:pt x="335" y="1344"/>
                  </a:lnTo>
                  <a:lnTo>
                    <a:pt x="330" y="1346"/>
                  </a:lnTo>
                  <a:lnTo>
                    <a:pt x="323" y="1347"/>
                  </a:lnTo>
                  <a:lnTo>
                    <a:pt x="316" y="1350"/>
                  </a:lnTo>
                  <a:lnTo>
                    <a:pt x="311" y="1352"/>
                  </a:lnTo>
                  <a:lnTo>
                    <a:pt x="303" y="1353"/>
                  </a:lnTo>
                  <a:lnTo>
                    <a:pt x="299" y="1352"/>
                  </a:lnTo>
                  <a:lnTo>
                    <a:pt x="294" y="1353"/>
                  </a:lnTo>
                  <a:lnTo>
                    <a:pt x="290" y="1354"/>
                  </a:lnTo>
                  <a:lnTo>
                    <a:pt x="287" y="1356"/>
                  </a:lnTo>
                  <a:lnTo>
                    <a:pt x="282" y="1358"/>
                  </a:lnTo>
                  <a:lnTo>
                    <a:pt x="279" y="1359"/>
                  </a:lnTo>
                  <a:lnTo>
                    <a:pt x="274" y="1359"/>
                  </a:lnTo>
                  <a:lnTo>
                    <a:pt x="270" y="1358"/>
                  </a:lnTo>
                  <a:lnTo>
                    <a:pt x="268" y="1360"/>
                  </a:lnTo>
                  <a:lnTo>
                    <a:pt x="266" y="1360"/>
                  </a:lnTo>
                  <a:lnTo>
                    <a:pt x="262" y="1362"/>
                  </a:lnTo>
                  <a:lnTo>
                    <a:pt x="260" y="1362"/>
                  </a:lnTo>
                  <a:lnTo>
                    <a:pt x="258" y="1362"/>
                  </a:lnTo>
                  <a:lnTo>
                    <a:pt x="255" y="1363"/>
                  </a:lnTo>
                  <a:lnTo>
                    <a:pt x="252" y="1364"/>
                  </a:lnTo>
                  <a:lnTo>
                    <a:pt x="250" y="1366"/>
                  </a:lnTo>
                  <a:lnTo>
                    <a:pt x="219" y="1370"/>
                  </a:lnTo>
                  <a:lnTo>
                    <a:pt x="189" y="1376"/>
                  </a:lnTo>
                  <a:lnTo>
                    <a:pt x="159" y="1384"/>
                  </a:lnTo>
                  <a:lnTo>
                    <a:pt x="129" y="1391"/>
                  </a:lnTo>
                  <a:lnTo>
                    <a:pt x="99" y="1400"/>
                  </a:lnTo>
                  <a:lnTo>
                    <a:pt x="68" y="1407"/>
                  </a:lnTo>
                  <a:lnTo>
                    <a:pt x="37" y="1413"/>
                  </a:lnTo>
                  <a:lnTo>
                    <a:pt x="5" y="1415"/>
                  </a:lnTo>
                  <a:lnTo>
                    <a:pt x="4" y="1409"/>
                  </a:lnTo>
                  <a:lnTo>
                    <a:pt x="3" y="1403"/>
                  </a:lnTo>
                  <a:lnTo>
                    <a:pt x="2" y="1397"/>
                  </a:lnTo>
                  <a:lnTo>
                    <a:pt x="2" y="1391"/>
                  </a:lnTo>
                  <a:lnTo>
                    <a:pt x="2" y="1385"/>
                  </a:lnTo>
                  <a:lnTo>
                    <a:pt x="2" y="1379"/>
                  </a:lnTo>
                  <a:lnTo>
                    <a:pt x="3" y="1372"/>
                  </a:lnTo>
                  <a:lnTo>
                    <a:pt x="5" y="1366"/>
                  </a:lnTo>
                  <a:lnTo>
                    <a:pt x="2" y="1360"/>
                  </a:lnTo>
                  <a:lnTo>
                    <a:pt x="0" y="1242"/>
                  </a:lnTo>
                  <a:lnTo>
                    <a:pt x="0" y="777"/>
                  </a:lnTo>
                  <a:lnTo>
                    <a:pt x="4" y="773"/>
                  </a:lnTo>
                  <a:lnTo>
                    <a:pt x="8" y="771"/>
                  </a:lnTo>
                  <a:lnTo>
                    <a:pt x="14" y="769"/>
                  </a:lnTo>
                  <a:lnTo>
                    <a:pt x="19" y="766"/>
                  </a:lnTo>
                  <a:lnTo>
                    <a:pt x="25" y="763"/>
                  </a:lnTo>
                  <a:lnTo>
                    <a:pt x="28" y="759"/>
                  </a:lnTo>
                  <a:lnTo>
                    <a:pt x="29" y="757"/>
                  </a:lnTo>
                  <a:lnTo>
                    <a:pt x="30" y="753"/>
                  </a:lnTo>
                  <a:lnTo>
                    <a:pt x="32" y="751"/>
                  </a:lnTo>
                  <a:lnTo>
                    <a:pt x="32" y="746"/>
                  </a:lnTo>
                  <a:lnTo>
                    <a:pt x="36" y="736"/>
                  </a:lnTo>
                  <a:lnTo>
                    <a:pt x="40" y="727"/>
                  </a:lnTo>
                  <a:lnTo>
                    <a:pt x="45" y="716"/>
                  </a:lnTo>
                  <a:lnTo>
                    <a:pt x="48" y="707"/>
                  </a:lnTo>
                  <a:lnTo>
                    <a:pt x="51" y="696"/>
                  </a:lnTo>
                  <a:lnTo>
                    <a:pt x="55" y="685"/>
                  </a:lnTo>
                  <a:lnTo>
                    <a:pt x="56" y="674"/>
                  </a:lnTo>
                  <a:lnTo>
                    <a:pt x="56" y="664"/>
                  </a:lnTo>
                  <a:lnTo>
                    <a:pt x="60" y="645"/>
                  </a:lnTo>
                  <a:lnTo>
                    <a:pt x="64" y="625"/>
                  </a:lnTo>
                  <a:lnTo>
                    <a:pt x="66" y="606"/>
                  </a:lnTo>
                  <a:lnTo>
                    <a:pt x="67" y="586"/>
                  </a:lnTo>
                  <a:lnTo>
                    <a:pt x="68" y="567"/>
                  </a:lnTo>
                  <a:lnTo>
                    <a:pt x="68" y="547"/>
                  </a:lnTo>
                  <a:lnTo>
                    <a:pt x="67" y="526"/>
                  </a:lnTo>
                  <a:lnTo>
                    <a:pt x="65" y="506"/>
                  </a:lnTo>
                  <a:lnTo>
                    <a:pt x="61" y="475"/>
                  </a:lnTo>
                  <a:lnTo>
                    <a:pt x="60" y="444"/>
                  </a:lnTo>
                  <a:lnTo>
                    <a:pt x="60" y="414"/>
                  </a:lnTo>
                  <a:lnTo>
                    <a:pt x="60" y="384"/>
                  </a:lnTo>
                  <a:lnTo>
                    <a:pt x="61" y="353"/>
                  </a:lnTo>
                  <a:lnTo>
                    <a:pt x="61" y="324"/>
                  </a:lnTo>
                  <a:lnTo>
                    <a:pt x="61" y="294"/>
                  </a:lnTo>
                  <a:lnTo>
                    <a:pt x="59" y="264"/>
                  </a:lnTo>
                  <a:lnTo>
                    <a:pt x="60" y="247"/>
                  </a:lnTo>
                  <a:lnTo>
                    <a:pt x="60" y="230"/>
                  </a:lnTo>
                  <a:lnTo>
                    <a:pt x="59" y="215"/>
                  </a:lnTo>
                  <a:lnTo>
                    <a:pt x="58" y="198"/>
                  </a:lnTo>
                  <a:lnTo>
                    <a:pt x="57" y="182"/>
                  </a:lnTo>
                  <a:lnTo>
                    <a:pt x="56" y="165"/>
                  </a:lnTo>
                  <a:lnTo>
                    <a:pt x="56" y="149"/>
                  </a:lnTo>
                  <a:lnTo>
                    <a:pt x="56" y="133"/>
                  </a:lnTo>
                  <a:lnTo>
                    <a:pt x="75" y="128"/>
                  </a:lnTo>
                  <a:lnTo>
                    <a:pt x="93" y="124"/>
                  </a:lnTo>
                  <a:lnTo>
                    <a:pt x="111" y="122"/>
                  </a:lnTo>
                  <a:lnTo>
                    <a:pt x="129" y="120"/>
                  </a:lnTo>
                  <a:lnTo>
                    <a:pt x="148" y="116"/>
                  </a:lnTo>
                  <a:lnTo>
                    <a:pt x="165" y="112"/>
                  </a:lnTo>
                  <a:lnTo>
                    <a:pt x="183" y="109"/>
                  </a:lnTo>
                  <a:lnTo>
                    <a:pt x="201" y="104"/>
                  </a:lnTo>
                  <a:lnTo>
                    <a:pt x="216" y="104"/>
                  </a:lnTo>
                  <a:lnTo>
                    <a:pt x="230" y="102"/>
                  </a:lnTo>
                  <a:lnTo>
                    <a:pt x="244" y="99"/>
                  </a:lnTo>
                  <a:lnTo>
                    <a:pt x="258" y="96"/>
                  </a:lnTo>
                  <a:lnTo>
                    <a:pt x="272" y="91"/>
                  </a:lnTo>
                  <a:lnTo>
                    <a:pt x="287" y="87"/>
                  </a:lnTo>
                  <a:lnTo>
                    <a:pt x="301" y="85"/>
                  </a:lnTo>
                  <a:lnTo>
                    <a:pt x="315" y="83"/>
                  </a:lnTo>
                  <a:lnTo>
                    <a:pt x="320" y="80"/>
                  </a:lnTo>
                  <a:lnTo>
                    <a:pt x="324" y="79"/>
                  </a:lnTo>
                  <a:lnTo>
                    <a:pt x="328" y="79"/>
                  </a:lnTo>
                  <a:lnTo>
                    <a:pt x="332" y="79"/>
                  </a:lnTo>
                  <a:lnTo>
                    <a:pt x="336" y="79"/>
                  </a:lnTo>
                  <a:lnTo>
                    <a:pt x="341" y="79"/>
                  </a:lnTo>
                  <a:lnTo>
                    <a:pt x="345" y="78"/>
                  </a:lnTo>
                  <a:lnTo>
                    <a:pt x="350" y="77"/>
                  </a:lnTo>
                  <a:lnTo>
                    <a:pt x="364" y="72"/>
                  </a:lnTo>
                  <a:lnTo>
                    <a:pt x="379" y="68"/>
                  </a:lnTo>
                  <a:lnTo>
                    <a:pt x="396" y="65"/>
                  </a:lnTo>
                  <a:lnTo>
                    <a:pt x="411" y="62"/>
                  </a:lnTo>
                  <a:lnTo>
                    <a:pt x="443" y="59"/>
                  </a:lnTo>
                  <a:lnTo>
                    <a:pt x="475" y="56"/>
                  </a:lnTo>
                  <a:lnTo>
                    <a:pt x="507" y="55"/>
                  </a:lnTo>
                  <a:lnTo>
                    <a:pt x="541" y="53"/>
                  </a:lnTo>
                  <a:lnTo>
                    <a:pt x="573" y="49"/>
                  </a:lnTo>
                  <a:lnTo>
                    <a:pt x="605" y="43"/>
                  </a:lnTo>
                  <a:lnTo>
                    <a:pt x="623" y="41"/>
                  </a:lnTo>
                  <a:lnTo>
                    <a:pt x="642" y="37"/>
                  </a:lnTo>
                  <a:lnTo>
                    <a:pt x="661" y="34"/>
                  </a:lnTo>
                  <a:lnTo>
                    <a:pt x="680" y="30"/>
                  </a:lnTo>
                  <a:lnTo>
                    <a:pt x="697" y="26"/>
                  </a:lnTo>
                  <a:lnTo>
                    <a:pt x="716" y="24"/>
                  </a:lnTo>
                  <a:lnTo>
                    <a:pt x="734" y="22"/>
                  </a:lnTo>
                  <a:lnTo>
                    <a:pt x="752" y="19"/>
                  </a:lnTo>
                  <a:lnTo>
                    <a:pt x="768" y="17"/>
                  </a:lnTo>
                  <a:lnTo>
                    <a:pt x="785" y="15"/>
                  </a:lnTo>
                  <a:lnTo>
                    <a:pt x="800" y="11"/>
                  </a:lnTo>
                  <a:lnTo>
                    <a:pt x="816" y="9"/>
                  </a:lnTo>
                  <a:lnTo>
                    <a:pt x="832" y="5"/>
                  </a:lnTo>
                  <a:lnTo>
                    <a:pt x="848" y="3"/>
                  </a:lnTo>
                  <a:lnTo>
                    <a:pt x="864" y="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82B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0" name="Freeform 121">
              <a:extLst>
                <a:ext uri="{FF2B5EF4-FFF2-40B4-BE49-F238E27FC236}">
                  <a16:creationId xmlns:a16="http://schemas.microsoft.com/office/drawing/2014/main" id="{D0D2F607-C603-8DF1-E875-257A2B8CA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4" y="3908"/>
              <a:ext cx="18" cy="7"/>
            </a:xfrm>
            <a:custGeom>
              <a:avLst/>
              <a:gdLst>
                <a:gd name="T0" fmla="*/ 0 w 106"/>
                <a:gd name="T1" fmla="*/ 0 h 42"/>
                <a:gd name="T2" fmla="*/ 0 w 106"/>
                <a:gd name="T3" fmla="*/ 0 h 42"/>
                <a:gd name="T4" fmla="*/ 0 w 106"/>
                <a:gd name="T5" fmla="*/ 0 h 42"/>
                <a:gd name="T6" fmla="*/ 0 w 106"/>
                <a:gd name="T7" fmla="*/ 0 h 42"/>
                <a:gd name="T8" fmla="*/ 0 w 106"/>
                <a:gd name="T9" fmla="*/ 0 h 42"/>
                <a:gd name="T10" fmla="*/ 0 w 106"/>
                <a:gd name="T11" fmla="*/ 0 h 42"/>
                <a:gd name="T12" fmla="*/ 0 w 106"/>
                <a:gd name="T13" fmla="*/ 0 h 42"/>
                <a:gd name="T14" fmla="*/ 0 w 106"/>
                <a:gd name="T15" fmla="*/ 0 h 42"/>
                <a:gd name="T16" fmla="*/ 0 w 106"/>
                <a:gd name="T17" fmla="*/ 0 h 42"/>
                <a:gd name="T18" fmla="*/ 0 w 106"/>
                <a:gd name="T19" fmla="*/ 0 h 42"/>
                <a:gd name="T20" fmla="*/ 0 w 106"/>
                <a:gd name="T21" fmla="*/ 0 h 42"/>
                <a:gd name="T22" fmla="*/ 0 w 106"/>
                <a:gd name="T23" fmla="*/ 0 h 42"/>
                <a:gd name="T24" fmla="*/ 0 w 106"/>
                <a:gd name="T25" fmla="*/ 0 h 42"/>
                <a:gd name="T26" fmla="*/ 0 w 106"/>
                <a:gd name="T27" fmla="*/ 0 h 42"/>
                <a:gd name="T28" fmla="*/ 0 w 106"/>
                <a:gd name="T29" fmla="*/ 0 h 42"/>
                <a:gd name="T30" fmla="*/ 0 w 106"/>
                <a:gd name="T31" fmla="*/ 0 h 42"/>
                <a:gd name="T32" fmla="*/ 0 w 106"/>
                <a:gd name="T33" fmla="*/ 0 h 42"/>
                <a:gd name="T34" fmla="*/ 0 w 106"/>
                <a:gd name="T35" fmla="*/ 0 h 42"/>
                <a:gd name="T36" fmla="*/ 0 w 106"/>
                <a:gd name="T37" fmla="*/ 0 h 42"/>
                <a:gd name="T38" fmla="*/ 0 w 106"/>
                <a:gd name="T39" fmla="*/ 0 h 42"/>
                <a:gd name="T40" fmla="*/ 0 w 106"/>
                <a:gd name="T41" fmla="*/ 0 h 42"/>
                <a:gd name="T42" fmla="*/ 0 w 106"/>
                <a:gd name="T43" fmla="*/ 0 h 42"/>
                <a:gd name="T44" fmla="*/ 0 w 106"/>
                <a:gd name="T45" fmla="*/ 0 h 42"/>
                <a:gd name="T46" fmla="*/ 0 w 106"/>
                <a:gd name="T47" fmla="*/ 0 h 42"/>
                <a:gd name="T48" fmla="*/ 0 w 106"/>
                <a:gd name="T49" fmla="*/ 0 h 42"/>
                <a:gd name="T50" fmla="*/ 0 w 106"/>
                <a:gd name="T51" fmla="*/ 0 h 42"/>
                <a:gd name="T52" fmla="*/ 0 w 106"/>
                <a:gd name="T53" fmla="*/ 0 h 42"/>
                <a:gd name="T54" fmla="*/ 0 w 106"/>
                <a:gd name="T55" fmla="*/ 0 h 42"/>
                <a:gd name="T56" fmla="*/ 0 w 106"/>
                <a:gd name="T57" fmla="*/ 0 h 42"/>
                <a:gd name="T58" fmla="*/ 0 w 106"/>
                <a:gd name="T59" fmla="*/ 0 h 4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6"/>
                <a:gd name="T91" fmla="*/ 0 h 42"/>
                <a:gd name="T92" fmla="*/ 106 w 106"/>
                <a:gd name="T93" fmla="*/ 42 h 4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6" h="42">
                  <a:moveTo>
                    <a:pt x="106" y="4"/>
                  </a:moveTo>
                  <a:lnTo>
                    <a:pt x="105" y="7"/>
                  </a:lnTo>
                  <a:lnTo>
                    <a:pt x="104" y="11"/>
                  </a:lnTo>
                  <a:lnTo>
                    <a:pt x="102" y="15"/>
                  </a:lnTo>
                  <a:lnTo>
                    <a:pt x="100" y="17"/>
                  </a:lnTo>
                  <a:lnTo>
                    <a:pt x="98" y="19"/>
                  </a:lnTo>
                  <a:lnTo>
                    <a:pt x="94" y="21"/>
                  </a:lnTo>
                  <a:lnTo>
                    <a:pt x="92" y="23"/>
                  </a:lnTo>
                  <a:lnTo>
                    <a:pt x="89" y="25"/>
                  </a:lnTo>
                  <a:lnTo>
                    <a:pt x="78" y="29"/>
                  </a:lnTo>
                  <a:lnTo>
                    <a:pt x="67" y="34"/>
                  </a:lnTo>
                  <a:lnTo>
                    <a:pt x="56" y="37"/>
                  </a:lnTo>
                  <a:lnTo>
                    <a:pt x="45" y="41"/>
                  </a:lnTo>
                  <a:lnTo>
                    <a:pt x="34" y="42"/>
                  </a:lnTo>
                  <a:lnTo>
                    <a:pt x="22" y="42"/>
                  </a:lnTo>
                  <a:lnTo>
                    <a:pt x="17" y="41"/>
                  </a:lnTo>
                  <a:lnTo>
                    <a:pt x="11" y="38"/>
                  </a:lnTo>
                  <a:lnTo>
                    <a:pt x="6" y="36"/>
                  </a:lnTo>
                  <a:lnTo>
                    <a:pt x="0" y="32"/>
                  </a:lnTo>
                  <a:lnTo>
                    <a:pt x="3" y="25"/>
                  </a:lnTo>
                  <a:lnTo>
                    <a:pt x="16" y="23"/>
                  </a:lnTo>
                  <a:lnTo>
                    <a:pt x="29" y="19"/>
                  </a:lnTo>
                  <a:lnTo>
                    <a:pt x="41" y="13"/>
                  </a:lnTo>
                  <a:lnTo>
                    <a:pt x="54" y="9"/>
                  </a:lnTo>
                  <a:lnTo>
                    <a:pt x="67" y="4"/>
                  </a:lnTo>
                  <a:lnTo>
                    <a:pt x="79" y="0"/>
                  </a:lnTo>
                  <a:lnTo>
                    <a:pt x="85" y="0"/>
                  </a:lnTo>
                  <a:lnTo>
                    <a:pt x="92" y="0"/>
                  </a:lnTo>
                  <a:lnTo>
                    <a:pt x="99" y="1"/>
                  </a:lnTo>
                  <a:lnTo>
                    <a:pt x="106" y="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1" name="Freeform 122">
              <a:extLst>
                <a:ext uri="{FF2B5EF4-FFF2-40B4-BE49-F238E27FC236}">
                  <a16:creationId xmlns:a16="http://schemas.microsoft.com/office/drawing/2014/main" id="{D693175F-33A1-93B8-F5DA-CBA417247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8" y="3914"/>
              <a:ext cx="28" cy="231"/>
            </a:xfrm>
            <a:custGeom>
              <a:avLst/>
              <a:gdLst>
                <a:gd name="T0" fmla="*/ 0 w 164"/>
                <a:gd name="T1" fmla="*/ 0 h 1382"/>
                <a:gd name="T2" fmla="*/ 0 w 164"/>
                <a:gd name="T3" fmla="*/ 0 h 1382"/>
                <a:gd name="T4" fmla="*/ 0 w 164"/>
                <a:gd name="T5" fmla="*/ 0 h 1382"/>
                <a:gd name="T6" fmla="*/ 0 w 164"/>
                <a:gd name="T7" fmla="*/ 0 h 1382"/>
                <a:gd name="T8" fmla="*/ 0 w 164"/>
                <a:gd name="T9" fmla="*/ 0 h 1382"/>
                <a:gd name="T10" fmla="*/ 0 w 164"/>
                <a:gd name="T11" fmla="*/ 0 h 1382"/>
                <a:gd name="T12" fmla="*/ 0 w 164"/>
                <a:gd name="T13" fmla="*/ 0 h 1382"/>
                <a:gd name="T14" fmla="*/ 0 w 164"/>
                <a:gd name="T15" fmla="*/ 0 h 1382"/>
                <a:gd name="T16" fmla="*/ 0 w 164"/>
                <a:gd name="T17" fmla="*/ 0 h 1382"/>
                <a:gd name="T18" fmla="*/ 0 w 164"/>
                <a:gd name="T19" fmla="*/ 0 h 1382"/>
                <a:gd name="T20" fmla="*/ 0 w 164"/>
                <a:gd name="T21" fmla="*/ 0 h 1382"/>
                <a:gd name="T22" fmla="*/ 0 w 164"/>
                <a:gd name="T23" fmla="*/ 0 h 1382"/>
                <a:gd name="T24" fmla="*/ 0 w 164"/>
                <a:gd name="T25" fmla="*/ 0 h 1382"/>
                <a:gd name="T26" fmla="*/ 0 w 164"/>
                <a:gd name="T27" fmla="*/ 0 h 1382"/>
                <a:gd name="T28" fmla="*/ 0 w 164"/>
                <a:gd name="T29" fmla="*/ 0 h 1382"/>
                <a:gd name="T30" fmla="*/ 0 w 164"/>
                <a:gd name="T31" fmla="*/ 0 h 1382"/>
                <a:gd name="T32" fmla="*/ 0 w 164"/>
                <a:gd name="T33" fmla="*/ 0 h 1382"/>
                <a:gd name="T34" fmla="*/ 0 w 164"/>
                <a:gd name="T35" fmla="*/ 0 h 1382"/>
                <a:gd name="T36" fmla="*/ 0 w 164"/>
                <a:gd name="T37" fmla="*/ 0 h 1382"/>
                <a:gd name="T38" fmla="*/ 0 w 164"/>
                <a:gd name="T39" fmla="*/ 0 h 1382"/>
                <a:gd name="T40" fmla="*/ 0 w 164"/>
                <a:gd name="T41" fmla="*/ 0 h 1382"/>
                <a:gd name="T42" fmla="*/ 0 w 164"/>
                <a:gd name="T43" fmla="*/ 0 h 1382"/>
                <a:gd name="T44" fmla="*/ 0 w 164"/>
                <a:gd name="T45" fmla="*/ 0 h 1382"/>
                <a:gd name="T46" fmla="*/ 0 w 164"/>
                <a:gd name="T47" fmla="*/ 0 h 1382"/>
                <a:gd name="T48" fmla="*/ 0 w 164"/>
                <a:gd name="T49" fmla="*/ 0 h 1382"/>
                <a:gd name="T50" fmla="*/ 0 w 164"/>
                <a:gd name="T51" fmla="*/ 0 h 1382"/>
                <a:gd name="T52" fmla="*/ 0 w 164"/>
                <a:gd name="T53" fmla="*/ 0 h 1382"/>
                <a:gd name="T54" fmla="*/ 0 w 164"/>
                <a:gd name="T55" fmla="*/ 0 h 1382"/>
                <a:gd name="T56" fmla="*/ 0 w 164"/>
                <a:gd name="T57" fmla="*/ 0 h 1382"/>
                <a:gd name="T58" fmla="*/ 0 w 164"/>
                <a:gd name="T59" fmla="*/ 0 h 1382"/>
                <a:gd name="T60" fmla="*/ 0 w 164"/>
                <a:gd name="T61" fmla="*/ 0 h 1382"/>
                <a:gd name="T62" fmla="*/ 0 w 164"/>
                <a:gd name="T63" fmla="*/ 0 h 1382"/>
                <a:gd name="T64" fmla="*/ 0 w 164"/>
                <a:gd name="T65" fmla="*/ 0 h 1382"/>
                <a:gd name="T66" fmla="*/ 0 w 164"/>
                <a:gd name="T67" fmla="*/ 0 h 1382"/>
                <a:gd name="T68" fmla="*/ 0 w 164"/>
                <a:gd name="T69" fmla="*/ 0 h 1382"/>
                <a:gd name="T70" fmla="*/ 0 w 164"/>
                <a:gd name="T71" fmla="*/ 0 h 1382"/>
                <a:gd name="T72" fmla="*/ 0 w 164"/>
                <a:gd name="T73" fmla="*/ 0 h 1382"/>
                <a:gd name="T74" fmla="*/ 0 w 164"/>
                <a:gd name="T75" fmla="*/ 0 h 1382"/>
                <a:gd name="T76" fmla="*/ 0 w 164"/>
                <a:gd name="T77" fmla="*/ 0 h 1382"/>
                <a:gd name="T78" fmla="*/ 0 w 164"/>
                <a:gd name="T79" fmla="*/ 0 h 1382"/>
                <a:gd name="T80" fmla="*/ 0 w 164"/>
                <a:gd name="T81" fmla="*/ 0 h 1382"/>
                <a:gd name="T82" fmla="*/ 0 w 164"/>
                <a:gd name="T83" fmla="*/ 0 h 1382"/>
                <a:gd name="T84" fmla="*/ 0 w 164"/>
                <a:gd name="T85" fmla="*/ 0 h 1382"/>
                <a:gd name="T86" fmla="*/ 0 w 164"/>
                <a:gd name="T87" fmla="*/ 0 h 1382"/>
                <a:gd name="T88" fmla="*/ 0 w 164"/>
                <a:gd name="T89" fmla="*/ 0 h 1382"/>
                <a:gd name="T90" fmla="*/ 0 w 164"/>
                <a:gd name="T91" fmla="*/ 0 h 1382"/>
                <a:gd name="T92" fmla="*/ 0 w 164"/>
                <a:gd name="T93" fmla="*/ 0 h 138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4"/>
                <a:gd name="T142" fmla="*/ 0 h 1382"/>
                <a:gd name="T143" fmla="*/ 164 w 164"/>
                <a:gd name="T144" fmla="*/ 1382 h 138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4" h="1382">
                  <a:moveTo>
                    <a:pt x="139" y="75"/>
                  </a:moveTo>
                  <a:lnTo>
                    <a:pt x="143" y="93"/>
                  </a:lnTo>
                  <a:lnTo>
                    <a:pt x="147" y="111"/>
                  </a:lnTo>
                  <a:lnTo>
                    <a:pt x="149" y="129"/>
                  </a:lnTo>
                  <a:lnTo>
                    <a:pt x="150" y="148"/>
                  </a:lnTo>
                  <a:lnTo>
                    <a:pt x="151" y="167"/>
                  </a:lnTo>
                  <a:lnTo>
                    <a:pt x="152" y="185"/>
                  </a:lnTo>
                  <a:lnTo>
                    <a:pt x="153" y="203"/>
                  </a:lnTo>
                  <a:lnTo>
                    <a:pt x="155" y="221"/>
                  </a:lnTo>
                  <a:lnTo>
                    <a:pt x="156" y="245"/>
                  </a:lnTo>
                  <a:lnTo>
                    <a:pt x="156" y="270"/>
                  </a:lnTo>
                  <a:lnTo>
                    <a:pt x="158" y="295"/>
                  </a:lnTo>
                  <a:lnTo>
                    <a:pt x="158" y="320"/>
                  </a:lnTo>
                  <a:lnTo>
                    <a:pt x="159" y="345"/>
                  </a:lnTo>
                  <a:lnTo>
                    <a:pt x="160" y="370"/>
                  </a:lnTo>
                  <a:lnTo>
                    <a:pt x="161" y="394"/>
                  </a:lnTo>
                  <a:lnTo>
                    <a:pt x="164" y="418"/>
                  </a:lnTo>
                  <a:lnTo>
                    <a:pt x="164" y="443"/>
                  </a:lnTo>
                  <a:lnTo>
                    <a:pt x="164" y="470"/>
                  </a:lnTo>
                  <a:lnTo>
                    <a:pt x="164" y="497"/>
                  </a:lnTo>
                  <a:lnTo>
                    <a:pt x="164" y="524"/>
                  </a:lnTo>
                  <a:lnTo>
                    <a:pt x="164" y="551"/>
                  </a:lnTo>
                  <a:lnTo>
                    <a:pt x="163" y="578"/>
                  </a:lnTo>
                  <a:lnTo>
                    <a:pt x="162" y="603"/>
                  </a:lnTo>
                  <a:lnTo>
                    <a:pt x="159" y="627"/>
                  </a:lnTo>
                  <a:lnTo>
                    <a:pt x="160" y="637"/>
                  </a:lnTo>
                  <a:lnTo>
                    <a:pt x="161" y="647"/>
                  </a:lnTo>
                  <a:lnTo>
                    <a:pt x="161" y="656"/>
                  </a:lnTo>
                  <a:lnTo>
                    <a:pt x="161" y="666"/>
                  </a:lnTo>
                  <a:lnTo>
                    <a:pt x="160" y="674"/>
                  </a:lnTo>
                  <a:lnTo>
                    <a:pt x="158" y="684"/>
                  </a:lnTo>
                  <a:lnTo>
                    <a:pt x="155" y="692"/>
                  </a:lnTo>
                  <a:lnTo>
                    <a:pt x="152" y="702"/>
                  </a:lnTo>
                  <a:lnTo>
                    <a:pt x="151" y="750"/>
                  </a:lnTo>
                  <a:lnTo>
                    <a:pt x="151" y="796"/>
                  </a:lnTo>
                  <a:lnTo>
                    <a:pt x="152" y="844"/>
                  </a:lnTo>
                  <a:lnTo>
                    <a:pt x="153" y="890"/>
                  </a:lnTo>
                  <a:lnTo>
                    <a:pt x="153" y="937"/>
                  </a:lnTo>
                  <a:lnTo>
                    <a:pt x="154" y="982"/>
                  </a:lnTo>
                  <a:lnTo>
                    <a:pt x="154" y="1029"/>
                  </a:lnTo>
                  <a:lnTo>
                    <a:pt x="153" y="1075"/>
                  </a:lnTo>
                  <a:lnTo>
                    <a:pt x="154" y="1104"/>
                  </a:lnTo>
                  <a:lnTo>
                    <a:pt x="153" y="1133"/>
                  </a:lnTo>
                  <a:lnTo>
                    <a:pt x="153" y="1160"/>
                  </a:lnTo>
                  <a:lnTo>
                    <a:pt x="153" y="1186"/>
                  </a:lnTo>
                  <a:lnTo>
                    <a:pt x="153" y="1214"/>
                  </a:lnTo>
                  <a:lnTo>
                    <a:pt x="154" y="1241"/>
                  </a:lnTo>
                  <a:lnTo>
                    <a:pt x="155" y="1270"/>
                  </a:lnTo>
                  <a:lnTo>
                    <a:pt x="158" y="1298"/>
                  </a:lnTo>
                  <a:lnTo>
                    <a:pt x="155" y="1300"/>
                  </a:lnTo>
                  <a:lnTo>
                    <a:pt x="154" y="1302"/>
                  </a:lnTo>
                  <a:lnTo>
                    <a:pt x="154" y="1303"/>
                  </a:lnTo>
                  <a:lnTo>
                    <a:pt x="154" y="1306"/>
                  </a:lnTo>
                  <a:lnTo>
                    <a:pt x="155" y="1308"/>
                  </a:lnTo>
                  <a:lnTo>
                    <a:pt x="155" y="1309"/>
                  </a:lnTo>
                  <a:lnTo>
                    <a:pt x="156" y="1312"/>
                  </a:lnTo>
                  <a:lnTo>
                    <a:pt x="158" y="1314"/>
                  </a:lnTo>
                  <a:lnTo>
                    <a:pt x="156" y="1319"/>
                  </a:lnTo>
                  <a:lnTo>
                    <a:pt x="156" y="1323"/>
                  </a:lnTo>
                  <a:lnTo>
                    <a:pt x="154" y="1329"/>
                  </a:lnTo>
                  <a:lnTo>
                    <a:pt x="153" y="1334"/>
                  </a:lnTo>
                  <a:lnTo>
                    <a:pt x="153" y="1339"/>
                  </a:lnTo>
                  <a:lnTo>
                    <a:pt x="154" y="1344"/>
                  </a:lnTo>
                  <a:lnTo>
                    <a:pt x="156" y="1349"/>
                  </a:lnTo>
                  <a:lnTo>
                    <a:pt x="161" y="1352"/>
                  </a:lnTo>
                  <a:lnTo>
                    <a:pt x="159" y="1356"/>
                  </a:lnTo>
                  <a:lnTo>
                    <a:pt x="155" y="1359"/>
                  </a:lnTo>
                  <a:lnTo>
                    <a:pt x="153" y="1362"/>
                  </a:lnTo>
                  <a:lnTo>
                    <a:pt x="150" y="1364"/>
                  </a:lnTo>
                  <a:lnTo>
                    <a:pt x="142" y="1368"/>
                  </a:lnTo>
                  <a:lnTo>
                    <a:pt x="134" y="1370"/>
                  </a:lnTo>
                  <a:lnTo>
                    <a:pt x="126" y="1372"/>
                  </a:lnTo>
                  <a:lnTo>
                    <a:pt x="118" y="1374"/>
                  </a:lnTo>
                  <a:lnTo>
                    <a:pt x="110" y="1377"/>
                  </a:lnTo>
                  <a:lnTo>
                    <a:pt x="102" y="1381"/>
                  </a:lnTo>
                  <a:lnTo>
                    <a:pt x="96" y="1380"/>
                  </a:lnTo>
                  <a:lnTo>
                    <a:pt x="89" y="1380"/>
                  </a:lnTo>
                  <a:lnTo>
                    <a:pt x="83" y="1381"/>
                  </a:lnTo>
                  <a:lnTo>
                    <a:pt x="76" y="1382"/>
                  </a:lnTo>
                  <a:lnTo>
                    <a:pt x="69" y="1382"/>
                  </a:lnTo>
                  <a:lnTo>
                    <a:pt x="64" y="1382"/>
                  </a:lnTo>
                  <a:lnTo>
                    <a:pt x="57" y="1381"/>
                  </a:lnTo>
                  <a:lnTo>
                    <a:pt x="52" y="1378"/>
                  </a:lnTo>
                  <a:lnTo>
                    <a:pt x="52" y="1362"/>
                  </a:lnTo>
                  <a:lnTo>
                    <a:pt x="53" y="1345"/>
                  </a:lnTo>
                  <a:lnTo>
                    <a:pt x="53" y="1328"/>
                  </a:lnTo>
                  <a:lnTo>
                    <a:pt x="53" y="1312"/>
                  </a:lnTo>
                  <a:lnTo>
                    <a:pt x="53" y="1294"/>
                  </a:lnTo>
                  <a:lnTo>
                    <a:pt x="53" y="1276"/>
                  </a:lnTo>
                  <a:lnTo>
                    <a:pt x="52" y="1259"/>
                  </a:lnTo>
                  <a:lnTo>
                    <a:pt x="49" y="1241"/>
                  </a:lnTo>
                  <a:lnTo>
                    <a:pt x="47" y="1176"/>
                  </a:lnTo>
                  <a:lnTo>
                    <a:pt x="47" y="1112"/>
                  </a:lnTo>
                  <a:lnTo>
                    <a:pt x="48" y="1049"/>
                  </a:lnTo>
                  <a:lnTo>
                    <a:pt x="50" y="987"/>
                  </a:lnTo>
                  <a:lnTo>
                    <a:pt x="53" y="925"/>
                  </a:lnTo>
                  <a:lnTo>
                    <a:pt x="54" y="862"/>
                  </a:lnTo>
                  <a:lnTo>
                    <a:pt x="54" y="797"/>
                  </a:lnTo>
                  <a:lnTo>
                    <a:pt x="53" y="732"/>
                  </a:lnTo>
                  <a:lnTo>
                    <a:pt x="56" y="699"/>
                  </a:lnTo>
                  <a:lnTo>
                    <a:pt x="58" y="667"/>
                  </a:lnTo>
                  <a:lnTo>
                    <a:pt x="58" y="635"/>
                  </a:lnTo>
                  <a:lnTo>
                    <a:pt x="57" y="602"/>
                  </a:lnTo>
                  <a:lnTo>
                    <a:pt x="57" y="568"/>
                  </a:lnTo>
                  <a:lnTo>
                    <a:pt x="56" y="535"/>
                  </a:lnTo>
                  <a:lnTo>
                    <a:pt x="56" y="501"/>
                  </a:lnTo>
                  <a:lnTo>
                    <a:pt x="58" y="469"/>
                  </a:lnTo>
                  <a:lnTo>
                    <a:pt x="56" y="461"/>
                  </a:lnTo>
                  <a:lnTo>
                    <a:pt x="55" y="452"/>
                  </a:lnTo>
                  <a:lnTo>
                    <a:pt x="55" y="444"/>
                  </a:lnTo>
                  <a:lnTo>
                    <a:pt x="55" y="436"/>
                  </a:lnTo>
                  <a:lnTo>
                    <a:pt x="56" y="427"/>
                  </a:lnTo>
                  <a:lnTo>
                    <a:pt x="57" y="418"/>
                  </a:lnTo>
                  <a:lnTo>
                    <a:pt x="58" y="409"/>
                  </a:lnTo>
                  <a:lnTo>
                    <a:pt x="58" y="400"/>
                  </a:lnTo>
                  <a:lnTo>
                    <a:pt x="57" y="361"/>
                  </a:lnTo>
                  <a:lnTo>
                    <a:pt x="56" y="319"/>
                  </a:lnTo>
                  <a:lnTo>
                    <a:pt x="56" y="278"/>
                  </a:lnTo>
                  <a:lnTo>
                    <a:pt x="56" y="238"/>
                  </a:lnTo>
                  <a:lnTo>
                    <a:pt x="54" y="196"/>
                  </a:lnTo>
                  <a:lnTo>
                    <a:pt x="50" y="157"/>
                  </a:lnTo>
                  <a:lnTo>
                    <a:pt x="47" y="136"/>
                  </a:lnTo>
                  <a:lnTo>
                    <a:pt x="44" y="116"/>
                  </a:lnTo>
                  <a:lnTo>
                    <a:pt x="39" y="97"/>
                  </a:lnTo>
                  <a:lnTo>
                    <a:pt x="34" y="78"/>
                  </a:lnTo>
                  <a:lnTo>
                    <a:pt x="0" y="26"/>
                  </a:lnTo>
                  <a:lnTo>
                    <a:pt x="11" y="26"/>
                  </a:lnTo>
                  <a:lnTo>
                    <a:pt x="21" y="24"/>
                  </a:lnTo>
                  <a:lnTo>
                    <a:pt x="31" y="21"/>
                  </a:lnTo>
                  <a:lnTo>
                    <a:pt x="41" y="16"/>
                  </a:lnTo>
                  <a:lnTo>
                    <a:pt x="50" y="11"/>
                  </a:lnTo>
                  <a:lnTo>
                    <a:pt x="60" y="6"/>
                  </a:lnTo>
                  <a:lnTo>
                    <a:pt x="70" y="3"/>
                  </a:lnTo>
                  <a:lnTo>
                    <a:pt x="81" y="0"/>
                  </a:lnTo>
                  <a:lnTo>
                    <a:pt x="88" y="10"/>
                  </a:lnTo>
                  <a:lnTo>
                    <a:pt x="96" y="19"/>
                  </a:lnTo>
                  <a:lnTo>
                    <a:pt x="102" y="29"/>
                  </a:lnTo>
                  <a:lnTo>
                    <a:pt x="109" y="40"/>
                  </a:lnTo>
                  <a:lnTo>
                    <a:pt x="116" y="49"/>
                  </a:lnTo>
                  <a:lnTo>
                    <a:pt x="122" y="59"/>
                  </a:lnTo>
                  <a:lnTo>
                    <a:pt x="130" y="67"/>
                  </a:lnTo>
                  <a:lnTo>
                    <a:pt x="139" y="75"/>
                  </a:lnTo>
                  <a:close/>
                </a:path>
              </a:pathLst>
            </a:custGeom>
            <a:solidFill>
              <a:srgbClr val="9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2" name="Freeform 123">
              <a:extLst>
                <a:ext uri="{FF2B5EF4-FFF2-40B4-BE49-F238E27FC236}">
                  <a16:creationId xmlns:a16="http://schemas.microsoft.com/office/drawing/2014/main" id="{B6AE8E6B-A695-E98C-5594-E64C64CBC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9" y="3915"/>
              <a:ext cx="63" cy="230"/>
            </a:xfrm>
            <a:custGeom>
              <a:avLst/>
              <a:gdLst>
                <a:gd name="T0" fmla="*/ 0 w 383"/>
                <a:gd name="T1" fmla="*/ 0 h 1378"/>
                <a:gd name="T2" fmla="*/ 0 w 383"/>
                <a:gd name="T3" fmla="*/ 0 h 1378"/>
                <a:gd name="T4" fmla="*/ 0 w 383"/>
                <a:gd name="T5" fmla="*/ 0 h 1378"/>
                <a:gd name="T6" fmla="*/ 0 w 383"/>
                <a:gd name="T7" fmla="*/ 0 h 1378"/>
                <a:gd name="T8" fmla="*/ 0 w 383"/>
                <a:gd name="T9" fmla="*/ 0 h 1378"/>
                <a:gd name="T10" fmla="*/ 0 w 383"/>
                <a:gd name="T11" fmla="*/ 0 h 1378"/>
                <a:gd name="T12" fmla="*/ 0 w 383"/>
                <a:gd name="T13" fmla="*/ 0 h 1378"/>
                <a:gd name="T14" fmla="*/ 0 w 383"/>
                <a:gd name="T15" fmla="*/ 0 h 1378"/>
                <a:gd name="T16" fmla="*/ 0 w 383"/>
                <a:gd name="T17" fmla="*/ 0 h 1378"/>
                <a:gd name="T18" fmla="*/ 0 w 383"/>
                <a:gd name="T19" fmla="*/ 0 h 1378"/>
                <a:gd name="T20" fmla="*/ 0 w 383"/>
                <a:gd name="T21" fmla="*/ 0 h 1378"/>
                <a:gd name="T22" fmla="*/ 0 w 383"/>
                <a:gd name="T23" fmla="*/ 0 h 1378"/>
                <a:gd name="T24" fmla="*/ 0 w 383"/>
                <a:gd name="T25" fmla="*/ 0 h 1378"/>
                <a:gd name="T26" fmla="*/ 0 w 383"/>
                <a:gd name="T27" fmla="*/ 0 h 1378"/>
                <a:gd name="T28" fmla="*/ 0 w 383"/>
                <a:gd name="T29" fmla="*/ 0 h 1378"/>
                <a:gd name="T30" fmla="*/ 0 w 383"/>
                <a:gd name="T31" fmla="*/ 0 h 1378"/>
                <a:gd name="T32" fmla="*/ 0 w 383"/>
                <a:gd name="T33" fmla="*/ 0 h 1378"/>
                <a:gd name="T34" fmla="*/ 0 w 383"/>
                <a:gd name="T35" fmla="*/ 0 h 1378"/>
                <a:gd name="T36" fmla="*/ 0 w 383"/>
                <a:gd name="T37" fmla="*/ 0 h 1378"/>
                <a:gd name="T38" fmla="*/ 0 w 383"/>
                <a:gd name="T39" fmla="*/ 0 h 1378"/>
                <a:gd name="T40" fmla="*/ 0 w 383"/>
                <a:gd name="T41" fmla="*/ 0 h 1378"/>
                <a:gd name="T42" fmla="*/ 0 w 383"/>
                <a:gd name="T43" fmla="*/ 0 h 1378"/>
                <a:gd name="T44" fmla="*/ 0 w 383"/>
                <a:gd name="T45" fmla="*/ 0 h 1378"/>
                <a:gd name="T46" fmla="*/ 0 w 383"/>
                <a:gd name="T47" fmla="*/ 0 h 1378"/>
                <a:gd name="T48" fmla="*/ 0 w 383"/>
                <a:gd name="T49" fmla="*/ 0 h 1378"/>
                <a:gd name="T50" fmla="*/ 0 w 383"/>
                <a:gd name="T51" fmla="*/ 0 h 1378"/>
                <a:gd name="T52" fmla="*/ 0 w 383"/>
                <a:gd name="T53" fmla="*/ 0 h 1378"/>
                <a:gd name="T54" fmla="*/ 0 w 383"/>
                <a:gd name="T55" fmla="*/ 0 h 1378"/>
                <a:gd name="T56" fmla="*/ 0 w 383"/>
                <a:gd name="T57" fmla="*/ 0 h 1378"/>
                <a:gd name="T58" fmla="*/ 0 w 383"/>
                <a:gd name="T59" fmla="*/ 0 h 1378"/>
                <a:gd name="T60" fmla="*/ 0 w 383"/>
                <a:gd name="T61" fmla="*/ 0 h 1378"/>
                <a:gd name="T62" fmla="*/ 0 w 383"/>
                <a:gd name="T63" fmla="*/ 0 h 1378"/>
                <a:gd name="T64" fmla="*/ 0 w 383"/>
                <a:gd name="T65" fmla="*/ 0 h 1378"/>
                <a:gd name="T66" fmla="*/ 0 w 383"/>
                <a:gd name="T67" fmla="*/ 0 h 1378"/>
                <a:gd name="T68" fmla="*/ 0 w 383"/>
                <a:gd name="T69" fmla="*/ 0 h 1378"/>
                <a:gd name="T70" fmla="*/ 0 w 383"/>
                <a:gd name="T71" fmla="*/ 0 h 1378"/>
                <a:gd name="T72" fmla="*/ 0 w 383"/>
                <a:gd name="T73" fmla="*/ 0 h 1378"/>
                <a:gd name="T74" fmla="*/ 0 w 383"/>
                <a:gd name="T75" fmla="*/ 0 h 1378"/>
                <a:gd name="T76" fmla="*/ 0 w 383"/>
                <a:gd name="T77" fmla="*/ 0 h 1378"/>
                <a:gd name="T78" fmla="*/ 0 w 383"/>
                <a:gd name="T79" fmla="*/ 0 h 1378"/>
                <a:gd name="T80" fmla="*/ 0 w 383"/>
                <a:gd name="T81" fmla="*/ 0 h 1378"/>
                <a:gd name="T82" fmla="*/ 0 w 383"/>
                <a:gd name="T83" fmla="*/ 0 h 1378"/>
                <a:gd name="T84" fmla="*/ 0 w 383"/>
                <a:gd name="T85" fmla="*/ 0 h 1378"/>
                <a:gd name="T86" fmla="*/ 0 w 383"/>
                <a:gd name="T87" fmla="*/ 0 h 1378"/>
                <a:gd name="T88" fmla="*/ 0 w 383"/>
                <a:gd name="T89" fmla="*/ 0 h 1378"/>
                <a:gd name="T90" fmla="*/ 0 w 383"/>
                <a:gd name="T91" fmla="*/ 0 h 1378"/>
                <a:gd name="T92" fmla="*/ 0 w 383"/>
                <a:gd name="T93" fmla="*/ 0 h 1378"/>
                <a:gd name="T94" fmla="*/ 0 w 383"/>
                <a:gd name="T95" fmla="*/ 0 h 1378"/>
                <a:gd name="T96" fmla="*/ 0 w 383"/>
                <a:gd name="T97" fmla="*/ 0 h 1378"/>
                <a:gd name="T98" fmla="*/ 0 w 383"/>
                <a:gd name="T99" fmla="*/ 0 h 1378"/>
                <a:gd name="T100" fmla="*/ 0 w 383"/>
                <a:gd name="T101" fmla="*/ 0 h 1378"/>
                <a:gd name="T102" fmla="*/ 0 w 383"/>
                <a:gd name="T103" fmla="*/ 0 h 1378"/>
                <a:gd name="T104" fmla="*/ 0 w 383"/>
                <a:gd name="T105" fmla="*/ 0 h 1378"/>
                <a:gd name="T106" fmla="*/ 0 w 383"/>
                <a:gd name="T107" fmla="*/ 0 h 1378"/>
                <a:gd name="T108" fmla="*/ 0 w 383"/>
                <a:gd name="T109" fmla="*/ 0 h 1378"/>
                <a:gd name="T110" fmla="*/ 0 w 383"/>
                <a:gd name="T111" fmla="*/ 0 h 1378"/>
                <a:gd name="T112" fmla="*/ 0 w 383"/>
                <a:gd name="T113" fmla="*/ 0 h 1378"/>
                <a:gd name="T114" fmla="*/ 0 w 383"/>
                <a:gd name="T115" fmla="*/ 0 h 137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83"/>
                <a:gd name="T175" fmla="*/ 0 h 1378"/>
                <a:gd name="T176" fmla="*/ 383 w 383"/>
                <a:gd name="T177" fmla="*/ 1378 h 137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83" h="1378">
                  <a:moveTo>
                    <a:pt x="342" y="47"/>
                  </a:moveTo>
                  <a:lnTo>
                    <a:pt x="348" y="55"/>
                  </a:lnTo>
                  <a:lnTo>
                    <a:pt x="354" y="62"/>
                  </a:lnTo>
                  <a:lnTo>
                    <a:pt x="358" y="71"/>
                  </a:lnTo>
                  <a:lnTo>
                    <a:pt x="363" y="78"/>
                  </a:lnTo>
                  <a:lnTo>
                    <a:pt x="369" y="86"/>
                  </a:lnTo>
                  <a:lnTo>
                    <a:pt x="373" y="93"/>
                  </a:lnTo>
                  <a:lnTo>
                    <a:pt x="379" y="102"/>
                  </a:lnTo>
                  <a:lnTo>
                    <a:pt x="383" y="110"/>
                  </a:lnTo>
                  <a:lnTo>
                    <a:pt x="375" y="114"/>
                  </a:lnTo>
                  <a:lnTo>
                    <a:pt x="366" y="117"/>
                  </a:lnTo>
                  <a:lnTo>
                    <a:pt x="358" y="122"/>
                  </a:lnTo>
                  <a:lnTo>
                    <a:pt x="349" y="125"/>
                  </a:lnTo>
                  <a:lnTo>
                    <a:pt x="341" y="131"/>
                  </a:lnTo>
                  <a:lnTo>
                    <a:pt x="334" y="136"/>
                  </a:lnTo>
                  <a:lnTo>
                    <a:pt x="326" y="142"/>
                  </a:lnTo>
                  <a:lnTo>
                    <a:pt x="318" y="148"/>
                  </a:lnTo>
                  <a:lnTo>
                    <a:pt x="315" y="148"/>
                  </a:lnTo>
                  <a:lnTo>
                    <a:pt x="312" y="148"/>
                  </a:lnTo>
                  <a:lnTo>
                    <a:pt x="309" y="149"/>
                  </a:lnTo>
                  <a:lnTo>
                    <a:pt x="306" y="151"/>
                  </a:lnTo>
                  <a:lnTo>
                    <a:pt x="302" y="155"/>
                  </a:lnTo>
                  <a:lnTo>
                    <a:pt x="297" y="160"/>
                  </a:lnTo>
                  <a:lnTo>
                    <a:pt x="292" y="165"/>
                  </a:lnTo>
                  <a:lnTo>
                    <a:pt x="287" y="170"/>
                  </a:lnTo>
                  <a:lnTo>
                    <a:pt x="283" y="173"/>
                  </a:lnTo>
                  <a:lnTo>
                    <a:pt x="277" y="174"/>
                  </a:lnTo>
                  <a:lnTo>
                    <a:pt x="271" y="182"/>
                  </a:lnTo>
                  <a:lnTo>
                    <a:pt x="263" y="189"/>
                  </a:lnTo>
                  <a:lnTo>
                    <a:pt x="256" y="196"/>
                  </a:lnTo>
                  <a:lnTo>
                    <a:pt x="250" y="204"/>
                  </a:lnTo>
                  <a:lnTo>
                    <a:pt x="243" y="213"/>
                  </a:lnTo>
                  <a:lnTo>
                    <a:pt x="236" y="220"/>
                  </a:lnTo>
                  <a:lnTo>
                    <a:pt x="231" y="228"/>
                  </a:lnTo>
                  <a:lnTo>
                    <a:pt x="224" y="235"/>
                  </a:lnTo>
                  <a:lnTo>
                    <a:pt x="221" y="248"/>
                  </a:lnTo>
                  <a:lnTo>
                    <a:pt x="218" y="262"/>
                  </a:lnTo>
                  <a:lnTo>
                    <a:pt x="214" y="275"/>
                  </a:lnTo>
                  <a:lnTo>
                    <a:pt x="211" y="288"/>
                  </a:lnTo>
                  <a:lnTo>
                    <a:pt x="208" y="300"/>
                  </a:lnTo>
                  <a:lnTo>
                    <a:pt x="204" y="313"/>
                  </a:lnTo>
                  <a:lnTo>
                    <a:pt x="201" y="326"/>
                  </a:lnTo>
                  <a:lnTo>
                    <a:pt x="199" y="339"/>
                  </a:lnTo>
                  <a:lnTo>
                    <a:pt x="196" y="346"/>
                  </a:lnTo>
                  <a:lnTo>
                    <a:pt x="195" y="355"/>
                  </a:lnTo>
                  <a:lnTo>
                    <a:pt x="192" y="364"/>
                  </a:lnTo>
                  <a:lnTo>
                    <a:pt x="191" y="372"/>
                  </a:lnTo>
                  <a:lnTo>
                    <a:pt x="190" y="381"/>
                  </a:lnTo>
                  <a:lnTo>
                    <a:pt x="188" y="389"/>
                  </a:lnTo>
                  <a:lnTo>
                    <a:pt x="187" y="398"/>
                  </a:lnTo>
                  <a:lnTo>
                    <a:pt x="185" y="406"/>
                  </a:lnTo>
                  <a:lnTo>
                    <a:pt x="183" y="432"/>
                  </a:lnTo>
                  <a:lnTo>
                    <a:pt x="181" y="458"/>
                  </a:lnTo>
                  <a:lnTo>
                    <a:pt x="180" y="485"/>
                  </a:lnTo>
                  <a:lnTo>
                    <a:pt x="179" y="511"/>
                  </a:lnTo>
                  <a:lnTo>
                    <a:pt x="178" y="536"/>
                  </a:lnTo>
                  <a:lnTo>
                    <a:pt x="177" y="562"/>
                  </a:lnTo>
                  <a:lnTo>
                    <a:pt x="177" y="590"/>
                  </a:lnTo>
                  <a:lnTo>
                    <a:pt x="177" y="617"/>
                  </a:lnTo>
                  <a:lnTo>
                    <a:pt x="174" y="633"/>
                  </a:lnTo>
                  <a:lnTo>
                    <a:pt x="174" y="654"/>
                  </a:lnTo>
                  <a:lnTo>
                    <a:pt x="174" y="677"/>
                  </a:lnTo>
                  <a:lnTo>
                    <a:pt x="174" y="698"/>
                  </a:lnTo>
                  <a:lnTo>
                    <a:pt x="172" y="721"/>
                  </a:lnTo>
                  <a:lnTo>
                    <a:pt x="172" y="742"/>
                  </a:lnTo>
                  <a:lnTo>
                    <a:pt x="171" y="765"/>
                  </a:lnTo>
                  <a:lnTo>
                    <a:pt x="170" y="788"/>
                  </a:lnTo>
                  <a:lnTo>
                    <a:pt x="168" y="809"/>
                  </a:lnTo>
                  <a:lnTo>
                    <a:pt x="167" y="815"/>
                  </a:lnTo>
                  <a:lnTo>
                    <a:pt x="166" y="820"/>
                  </a:lnTo>
                  <a:lnTo>
                    <a:pt x="166" y="826"/>
                  </a:lnTo>
                  <a:lnTo>
                    <a:pt x="166" y="832"/>
                  </a:lnTo>
                  <a:lnTo>
                    <a:pt x="166" y="838"/>
                  </a:lnTo>
                  <a:lnTo>
                    <a:pt x="167" y="844"/>
                  </a:lnTo>
                  <a:lnTo>
                    <a:pt x="168" y="849"/>
                  </a:lnTo>
                  <a:lnTo>
                    <a:pt x="168" y="853"/>
                  </a:lnTo>
                  <a:lnTo>
                    <a:pt x="166" y="888"/>
                  </a:lnTo>
                  <a:lnTo>
                    <a:pt x="165" y="921"/>
                  </a:lnTo>
                  <a:lnTo>
                    <a:pt x="165" y="954"/>
                  </a:lnTo>
                  <a:lnTo>
                    <a:pt x="165" y="986"/>
                  </a:lnTo>
                  <a:lnTo>
                    <a:pt x="165" y="1019"/>
                  </a:lnTo>
                  <a:lnTo>
                    <a:pt x="165" y="1051"/>
                  </a:lnTo>
                  <a:lnTo>
                    <a:pt x="164" y="1085"/>
                  </a:lnTo>
                  <a:lnTo>
                    <a:pt x="161" y="1118"/>
                  </a:lnTo>
                  <a:lnTo>
                    <a:pt x="161" y="1136"/>
                  </a:lnTo>
                  <a:lnTo>
                    <a:pt x="161" y="1154"/>
                  </a:lnTo>
                  <a:lnTo>
                    <a:pt x="161" y="1173"/>
                  </a:lnTo>
                  <a:lnTo>
                    <a:pt x="161" y="1191"/>
                  </a:lnTo>
                  <a:lnTo>
                    <a:pt x="162" y="1209"/>
                  </a:lnTo>
                  <a:lnTo>
                    <a:pt x="164" y="1227"/>
                  </a:lnTo>
                  <a:lnTo>
                    <a:pt x="166" y="1246"/>
                  </a:lnTo>
                  <a:lnTo>
                    <a:pt x="168" y="1264"/>
                  </a:lnTo>
                  <a:lnTo>
                    <a:pt x="165" y="1267"/>
                  </a:lnTo>
                  <a:lnTo>
                    <a:pt x="167" y="1270"/>
                  </a:lnTo>
                  <a:lnTo>
                    <a:pt x="168" y="1272"/>
                  </a:lnTo>
                  <a:lnTo>
                    <a:pt x="168" y="1275"/>
                  </a:lnTo>
                  <a:lnTo>
                    <a:pt x="168" y="1278"/>
                  </a:lnTo>
                  <a:lnTo>
                    <a:pt x="167" y="1280"/>
                  </a:lnTo>
                  <a:lnTo>
                    <a:pt x="167" y="1283"/>
                  </a:lnTo>
                  <a:lnTo>
                    <a:pt x="169" y="1286"/>
                  </a:lnTo>
                  <a:lnTo>
                    <a:pt x="171" y="1289"/>
                  </a:lnTo>
                  <a:lnTo>
                    <a:pt x="172" y="1298"/>
                  </a:lnTo>
                  <a:lnTo>
                    <a:pt x="174" y="1308"/>
                  </a:lnTo>
                  <a:lnTo>
                    <a:pt x="176" y="1317"/>
                  </a:lnTo>
                  <a:lnTo>
                    <a:pt x="178" y="1326"/>
                  </a:lnTo>
                  <a:lnTo>
                    <a:pt x="180" y="1335"/>
                  </a:lnTo>
                  <a:lnTo>
                    <a:pt x="181" y="1345"/>
                  </a:lnTo>
                  <a:lnTo>
                    <a:pt x="182" y="1354"/>
                  </a:lnTo>
                  <a:lnTo>
                    <a:pt x="182" y="1365"/>
                  </a:lnTo>
                  <a:lnTo>
                    <a:pt x="190" y="1378"/>
                  </a:lnTo>
                  <a:lnTo>
                    <a:pt x="182" y="1374"/>
                  </a:lnTo>
                  <a:lnTo>
                    <a:pt x="176" y="1368"/>
                  </a:lnTo>
                  <a:lnTo>
                    <a:pt x="170" y="1363"/>
                  </a:lnTo>
                  <a:lnTo>
                    <a:pt x="164" y="1358"/>
                  </a:lnTo>
                  <a:lnTo>
                    <a:pt x="157" y="1353"/>
                  </a:lnTo>
                  <a:lnTo>
                    <a:pt x="150" y="1348"/>
                  </a:lnTo>
                  <a:lnTo>
                    <a:pt x="144" y="1344"/>
                  </a:lnTo>
                  <a:lnTo>
                    <a:pt x="137" y="1338"/>
                  </a:lnTo>
                  <a:lnTo>
                    <a:pt x="138" y="1334"/>
                  </a:lnTo>
                  <a:lnTo>
                    <a:pt x="138" y="1332"/>
                  </a:lnTo>
                  <a:lnTo>
                    <a:pt x="138" y="1328"/>
                  </a:lnTo>
                  <a:lnTo>
                    <a:pt x="137" y="1325"/>
                  </a:lnTo>
                  <a:lnTo>
                    <a:pt x="136" y="1321"/>
                  </a:lnTo>
                  <a:lnTo>
                    <a:pt x="135" y="1319"/>
                  </a:lnTo>
                  <a:lnTo>
                    <a:pt x="134" y="1315"/>
                  </a:lnTo>
                  <a:lnTo>
                    <a:pt x="133" y="1311"/>
                  </a:lnTo>
                  <a:lnTo>
                    <a:pt x="133" y="1301"/>
                  </a:lnTo>
                  <a:lnTo>
                    <a:pt x="133" y="1289"/>
                  </a:lnTo>
                  <a:lnTo>
                    <a:pt x="134" y="1277"/>
                  </a:lnTo>
                  <a:lnTo>
                    <a:pt x="133" y="1265"/>
                  </a:lnTo>
                  <a:lnTo>
                    <a:pt x="132" y="1254"/>
                  </a:lnTo>
                  <a:lnTo>
                    <a:pt x="129" y="1243"/>
                  </a:lnTo>
                  <a:lnTo>
                    <a:pt x="126" y="1233"/>
                  </a:lnTo>
                  <a:lnTo>
                    <a:pt x="121" y="1223"/>
                  </a:lnTo>
                  <a:lnTo>
                    <a:pt x="116" y="1218"/>
                  </a:lnTo>
                  <a:lnTo>
                    <a:pt x="111" y="1214"/>
                  </a:lnTo>
                  <a:lnTo>
                    <a:pt x="105" y="1210"/>
                  </a:lnTo>
                  <a:lnTo>
                    <a:pt x="100" y="1206"/>
                  </a:lnTo>
                  <a:lnTo>
                    <a:pt x="93" y="1203"/>
                  </a:lnTo>
                  <a:lnTo>
                    <a:pt x="86" y="1202"/>
                  </a:lnTo>
                  <a:lnTo>
                    <a:pt x="80" y="1202"/>
                  </a:lnTo>
                  <a:lnTo>
                    <a:pt x="73" y="1203"/>
                  </a:lnTo>
                  <a:lnTo>
                    <a:pt x="66" y="1208"/>
                  </a:lnTo>
                  <a:lnTo>
                    <a:pt x="60" y="1215"/>
                  </a:lnTo>
                  <a:lnTo>
                    <a:pt x="54" y="1222"/>
                  </a:lnTo>
                  <a:lnTo>
                    <a:pt x="49" y="1229"/>
                  </a:lnTo>
                  <a:lnTo>
                    <a:pt x="45" y="1238"/>
                  </a:lnTo>
                  <a:lnTo>
                    <a:pt x="43" y="1247"/>
                  </a:lnTo>
                  <a:lnTo>
                    <a:pt x="42" y="1257"/>
                  </a:lnTo>
                  <a:lnTo>
                    <a:pt x="43" y="1266"/>
                  </a:lnTo>
                  <a:lnTo>
                    <a:pt x="39" y="1260"/>
                  </a:lnTo>
                  <a:lnTo>
                    <a:pt x="33" y="1255"/>
                  </a:lnTo>
                  <a:lnTo>
                    <a:pt x="28" y="1252"/>
                  </a:lnTo>
                  <a:lnTo>
                    <a:pt x="22" y="1248"/>
                  </a:lnTo>
                  <a:lnTo>
                    <a:pt x="17" y="1245"/>
                  </a:lnTo>
                  <a:lnTo>
                    <a:pt x="12" y="1240"/>
                  </a:lnTo>
                  <a:lnTo>
                    <a:pt x="8" y="1235"/>
                  </a:lnTo>
                  <a:lnTo>
                    <a:pt x="6" y="1228"/>
                  </a:lnTo>
                  <a:lnTo>
                    <a:pt x="3" y="1191"/>
                  </a:lnTo>
                  <a:lnTo>
                    <a:pt x="2" y="1154"/>
                  </a:lnTo>
                  <a:lnTo>
                    <a:pt x="1" y="1117"/>
                  </a:lnTo>
                  <a:lnTo>
                    <a:pt x="0" y="1080"/>
                  </a:lnTo>
                  <a:lnTo>
                    <a:pt x="1" y="1006"/>
                  </a:lnTo>
                  <a:lnTo>
                    <a:pt x="2" y="931"/>
                  </a:lnTo>
                  <a:lnTo>
                    <a:pt x="5" y="856"/>
                  </a:lnTo>
                  <a:lnTo>
                    <a:pt x="8" y="781"/>
                  </a:lnTo>
                  <a:lnTo>
                    <a:pt x="10" y="704"/>
                  </a:lnTo>
                  <a:lnTo>
                    <a:pt x="11" y="629"/>
                  </a:lnTo>
                  <a:lnTo>
                    <a:pt x="15" y="610"/>
                  </a:lnTo>
                  <a:lnTo>
                    <a:pt x="15" y="584"/>
                  </a:lnTo>
                  <a:lnTo>
                    <a:pt x="15" y="560"/>
                  </a:lnTo>
                  <a:lnTo>
                    <a:pt x="16" y="536"/>
                  </a:lnTo>
                  <a:lnTo>
                    <a:pt x="17" y="513"/>
                  </a:lnTo>
                  <a:lnTo>
                    <a:pt x="18" y="489"/>
                  </a:lnTo>
                  <a:lnTo>
                    <a:pt x="19" y="466"/>
                  </a:lnTo>
                  <a:lnTo>
                    <a:pt x="20" y="442"/>
                  </a:lnTo>
                  <a:lnTo>
                    <a:pt x="20" y="418"/>
                  </a:lnTo>
                  <a:lnTo>
                    <a:pt x="22" y="398"/>
                  </a:lnTo>
                  <a:lnTo>
                    <a:pt x="24" y="378"/>
                  </a:lnTo>
                  <a:lnTo>
                    <a:pt x="28" y="359"/>
                  </a:lnTo>
                  <a:lnTo>
                    <a:pt x="32" y="340"/>
                  </a:lnTo>
                  <a:lnTo>
                    <a:pt x="37" y="321"/>
                  </a:lnTo>
                  <a:lnTo>
                    <a:pt x="40" y="303"/>
                  </a:lnTo>
                  <a:lnTo>
                    <a:pt x="43" y="284"/>
                  </a:lnTo>
                  <a:lnTo>
                    <a:pt x="47" y="265"/>
                  </a:lnTo>
                  <a:lnTo>
                    <a:pt x="49" y="260"/>
                  </a:lnTo>
                  <a:lnTo>
                    <a:pt x="51" y="257"/>
                  </a:lnTo>
                  <a:lnTo>
                    <a:pt x="52" y="252"/>
                  </a:lnTo>
                  <a:lnTo>
                    <a:pt x="52" y="246"/>
                  </a:lnTo>
                  <a:lnTo>
                    <a:pt x="53" y="241"/>
                  </a:lnTo>
                  <a:lnTo>
                    <a:pt x="54" y="236"/>
                  </a:lnTo>
                  <a:lnTo>
                    <a:pt x="55" y="232"/>
                  </a:lnTo>
                  <a:lnTo>
                    <a:pt x="59" y="228"/>
                  </a:lnTo>
                  <a:lnTo>
                    <a:pt x="60" y="214"/>
                  </a:lnTo>
                  <a:lnTo>
                    <a:pt x="61" y="199"/>
                  </a:lnTo>
                  <a:lnTo>
                    <a:pt x="64" y="185"/>
                  </a:lnTo>
                  <a:lnTo>
                    <a:pt x="69" y="172"/>
                  </a:lnTo>
                  <a:lnTo>
                    <a:pt x="73" y="159"/>
                  </a:lnTo>
                  <a:lnTo>
                    <a:pt x="80" y="147"/>
                  </a:lnTo>
                  <a:lnTo>
                    <a:pt x="86" y="135"/>
                  </a:lnTo>
                  <a:lnTo>
                    <a:pt x="94" y="124"/>
                  </a:lnTo>
                  <a:lnTo>
                    <a:pt x="102" y="114"/>
                  </a:lnTo>
                  <a:lnTo>
                    <a:pt x="111" y="103"/>
                  </a:lnTo>
                  <a:lnTo>
                    <a:pt x="121" y="93"/>
                  </a:lnTo>
                  <a:lnTo>
                    <a:pt x="130" y="84"/>
                  </a:lnTo>
                  <a:lnTo>
                    <a:pt x="140" y="75"/>
                  </a:lnTo>
                  <a:lnTo>
                    <a:pt x="151" y="67"/>
                  </a:lnTo>
                  <a:lnTo>
                    <a:pt x="162" y="60"/>
                  </a:lnTo>
                  <a:lnTo>
                    <a:pt x="174" y="53"/>
                  </a:lnTo>
                  <a:lnTo>
                    <a:pt x="186" y="44"/>
                  </a:lnTo>
                  <a:lnTo>
                    <a:pt x="198" y="36"/>
                  </a:lnTo>
                  <a:lnTo>
                    <a:pt x="211" y="28"/>
                  </a:lnTo>
                  <a:lnTo>
                    <a:pt x="223" y="19"/>
                  </a:lnTo>
                  <a:lnTo>
                    <a:pt x="236" y="13"/>
                  </a:lnTo>
                  <a:lnTo>
                    <a:pt x="250" y="7"/>
                  </a:lnTo>
                  <a:lnTo>
                    <a:pt x="256" y="5"/>
                  </a:lnTo>
                  <a:lnTo>
                    <a:pt x="263" y="4"/>
                  </a:lnTo>
                  <a:lnTo>
                    <a:pt x="271" y="3"/>
                  </a:lnTo>
                  <a:lnTo>
                    <a:pt x="277" y="3"/>
                  </a:lnTo>
                  <a:lnTo>
                    <a:pt x="282" y="0"/>
                  </a:lnTo>
                  <a:lnTo>
                    <a:pt x="286" y="0"/>
                  </a:lnTo>
                  <a:lnTo>
                    <a:pt x="291" y="0"/>
                  </a:lnTo>
                  <a:lnTo>
                    <a:pt x="294" y="3"/>
                  </a:lnTo>
                  <a:lnTo>
                    <a:pt x="298" y="5"/>
                  </a:lnTo>
                  <a:lnTo>
                    <a:pt x="302" y="7"/>
                  </a:lnTo>
                  <a:lnTo>
                    <a:pt x="306" y="10"/>
                  </a:lnTo>
                  <a:lnTo>
                    <a:pt x="309" y="12"/>
                  </a:lnTo>
                  <a:lnTo>
                    <a:pt x="313" y="18"/>
                  </a:lnTo>
                  <a:lnTo>
                    <a:pt x="316" y="23"/>
                  </a:lnTo>
                  <a:lnTo>
                    <a:pt x="319" y="28"/>
                  </a:lnTo>
                  <a:lnTo>
                    <a:pt x="324" y="32"/>
                  </a:lnTo>
                  <a:lnTo>
                    <a:pt x="328" y="36"/>
                  </a:lnTo>
                  <a:lnTo>
                    <a:pt x="334" y="40"/>
                  </a:lnTo>
                  <a:lnTo>
                    <a:pt x="338" y="43"/>
                  </a:lnTo>
                  <a:lnTo>
                    <a:pt x="342" y="47"/>
                  </a:lnTo>
                  <a:close/>
                </a:path>
              </a:pathLst>
            </a:custGeom>
            <a:solidFill>
              <a:srgbClr val="99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3" name="Freeform 124">
              <a:extLst>
                <a:ext uri="{FF2B5EF4-FFF2-40B4-BE49-F238E27FC236}">
                  <a16:creationId xmlns:a16="http://schemas.microsoft.com/office/drawing/2014/main" id="{943F70E5-92DD-27E7-A79F-E2BCFFCF0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" y="3937"/>
              <a:ext cx="48" cy="214"/>
            </a:xfrm>
            <a:custGeom>
              <a:avLst/>
              <a:gdLst>
                <a:gd name="T0" fmla="*/ 0 w 286"/>
                <a:gd name="T1" fmla="*/ 0 h 1286"/>
                <a:gd name="T2" fmla="*/ 0 w 286"/>
                <a:gd name="T3" fmla="*/ 0 h 1286"/>
                <a:gd name="T4" fmla="*/ 0 w 286"/>
                <a:gd name="T5" fmla="*/ 0 h 1286"/>
                <a:gd name="T6" fmla="*/ 0 w 286"/>
                <a:gd name="T7" fmla="*/ 0 h 1286"/>
                <a:gd name="T8" fmla="*/ 0 w 286"/>
                <a:gd name="T9" fmla="*/ 0 h 1286"/>
                <a:gd name="T10" fmla="*/ 0 w 286"/>
                <a:gd name="T11" fmla="*/ 0 h 1286"/>
                <a:gd name="T12" fmla="*/ 0 w 286"/>
                <a:gd name="T13" fmla="*/ 0 h 1286"/>
                <a:gd name="T14" fmla="*/ 0 w 286"/>
                <a:gd name="T15" fmla="*/ 0 h 1286"/>
                <a:gd name="T16" fmla="*/ 0 w 286"/>
                <a:gd name="T17" fmla="*/ 0 h 1286"/>
                <a:gd name="T18" fmla="*/ 0 w 286"/>
                <a:gd name="T19" fmla="*/ 0 h 1286"/>
                <a:gd name="T20" fmla="*/ 0 w 286"/>
                <a:gd name="T21" fmla="*/ 0 h 1286"/>
                <a:gd name="T22" fmla="*/ 0 w 286"/>
                <a:gd name="T23" fmla="*/ 0 h 1286"/>
                <a:gd name="T24" fmla="*/ 0 w 286"/>
                <a:gd name="T25" fmla="*/ 0 h 1286"/>
                <a:gd name="T26" fmla="*/ 0 w 286"/>
                <a:gd name="T27" fmla="*/ 0 h 1286"/>
                <a:gd name="T28" fmla="*/ 0 w 286"/>
                <a:gd name="T29" fmla="*/ 0 h 1286"/>
                <a:gd name="T30" fmla="*/ 0 w 286"/>
                <a:gd name="T31" fmla="*/ 0 h 1286"/>
                <a:gd name="T32" fmla="*/ 0 w 286"/>
                <a:gd name="T33" fmla="*/ 0 h 1286"/>
                <a:gd name="T34" fmla="*/ 0 w 286"/>
                <a:gd name="T35" fmla="*/ 0 h 1286"/>
                <a:gd name="T36" fmla="*/ 0 w 286"/>
                <a:gd name="T37" fmla="*/ 0 h 1286"/>
                <a:gd name="T38" fmla="*/ 0 w 286"/>
                <a:gd name="T39" fmla="*/ 0 h 1286"/>
                <a:gd name="T40" fmla="*/ 0 w 286"/>
                <a:gd name="T41" fmla="*/ 0 h 1286"/>
                <a:gd name="T42" fmla="*/ 0 w 286"/>
                <a:gd name="T43" fmla="*/ 0 h 1286"/>
                <a:gd name="T44" fmla="*/ 0 w 286"/>
                <a:gd name="T45" fmla="*/ 0 h 1286"/>
                <a:gd name="T46" fmla="*/ 0 w 286"/>
                <a:gd name="T47" fmla="*/ 0 h 1286"/>
                <a:gd name="T48" fmla="*/ 0 w 286"/>
                <a:gd name="T49" fmla="*/ 0 h 1286"/>
                <a:gd name="T50" fmla="*/ 0 w 286"/>
                <a:gd name="T51" fmla="*/ 0 h 1286"/>
                <a:gd name="T52" fmla="*/ 0 w 286"/>
                <a:gd name="T53" fmla="*/ 0 h 1286"/>
                <a:gd name="T54" fmla="*/ 0 w 286"/>
                <a:gd name="T55" fmla="*/ 0 h 1286"/>
                <a:gd name="T56" fmla="*/ 0 w 286"/>
                <a:gd name="T57" fmla="*/ 0 h 1286"/>
                <a:gd name="T58" fmla="*/ 0 w 286"/>
                <a:gd name="T59" fmla="*/ 0 h 1286"/>
                <a:gd name="T60" fmla="*/ 0 w 286"/>
                <a:gd name="T61" fmla="*/ 0 h 1286"/>
                <a:gd name="T62" fmla="*/ 0 w 286"/>
                <a:gd name="T63" fmla="*/ 0 h 1286"/>
                <a:gd name="T64" fmla="*/ 0 w 286"/>
                <a:gd name="T65" fmla="*/ 0 h 1286"/>
                <a:gd name="T66" fmla="*/ 0 w 286"/>
                <a:gd name="T67" fmla="*/ 0 h 1286"/>
                <a:gd name="T68" fmla="*/ 0 w 286"/>
                <a:gd name="T69" fmla="*/ 0 h 1286"/>
                <a:gd name="T70" fmla="*/ 0 w 286"/>
                <a:gd name="T71" fmla="*/ 0 h 1286"/>
                <a:gd name="T72" fmla="*/ 0 w 286"/>
                <a:gd name="T73" fmla="*/ 0 h 1286"/>
                <a:gd name="T74" fmla="*/ 0 w 286"/>
                <a:gd name="T75" fmla="*/ 0 h 1286"/>
                <a:gd name="T76" fmla="*/ 0 w 286"/>
                <a:gd name="T77" fmla="*/ 0 h 1286"/>
                <a:gd name="T78" fmla="*/ 0 w 286"/>
                <a:gd name="T79" fmla="*/ 0 h 1286"/>
                <a:gd name="T80" fmla="*/ 0 w 286"/>
                <a:gd name="T81" fmla="*/ 0 h 1286"/>
                <a:gd name="T82" fmla="*/ 0 w 286"/>
                <a:gd name="T83" fmla="*/ 0 h 1286"/>
                <a:gd name="T84" fmla="*/ 0 w 286"/>
                <a:gd name="T85" fmla="*/ 0 h 1286"/>
                <a:gd name="T86" fmla="*/ 0 w 286"/>
                <a:gd name="T87" fmla="*/ 0 h 1286"/>
                <a:gd name="T88" fmla="*/ 0 w 286"/>
                <a:gd name="T89" fmla="*/ 0 h 1286"/>
                <a:gd name="T90" fmla="*/ 0 w 286"/>
                <a:gd name="T91" fmla="*/ 0 h 1286"/>
                <a:gd name="T92" fmla="*/ 0 w 286"/>
                <a:gd name="T93" fmla="*/ 0 h 1286"/>
                <a:gd name="T94" fmla="*/ 0 w 286"/>
                <a:gd name="T95" fmla="*/ 0 h 1286"/>
                <a:gd name="T96" fmla="*/ 0 w 286"/>
                <a:gd name="T97" fmla="*/ 0 h 1286"/>
                <a:gd name="T98" fmla="*/ 0 w 286"/>
                <a:gd name="T99" fmla="*/ 0 h 1286"/>
                <a:gd name="T100" fmla="*/ 0 w 286"/>
                <a:gd name="T101" fmla="*/ 0 h 1286"/>
                <a:gd name="T102" fmla="*/ 0 w 286"/>
                <a:gd name="T103" fmla="*/ 0 h 1286"/>
                <a:gd name="T104" fmla="*/ 0 w 286"/>
                <a:gd name="T105" fmla="*/ 0 h 1286"/>
                <a:gd name="T106" fmla="*/ 0 w 286"/>
                <a:gd name="T107" fmla="*/ 0 h 1286"/>
                <a:gd name="T108" fmla="*/ 0 w 286"/>
                <a:gd name="T109" fmla="*/ 0 h 1286"/>
                <a:gd name="T110" fmla="*/ 0 w 286"/>
                <a:gd name="T111" fmla="*/ 0 h 1286"/>
                <a:gd name="T112" fmla="*/ 0 w 286"/>
                <a:gd name="T113" fmla="*/ 0 h 128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86"/>
                <a:gd name="T172" fmla="*/ 0 h 1286"/>
                <a:gd name="T173" fmla="*/ 286 w 286"/>
                <a:gd name="T174" fmla="*/ 1286 h 128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86" h="1286">
                  <a:moveTo>
                    <a:pt x="224" y="13"/>
                  </a:moveTo>
                  <a:lnTo>
                    <a:pt x="224" y="31"/>
                  </a:lnTo>
                  <a:lnTo>
                    <a:pt x="225" y="50"/>
                  </a:lnTo>
                  <a:lnTo>
                    <a:pt x="226" y="69"/>
                  </a:lnTo>
                  <a:lnTo>
                    <a:pt x="227" y="87"/>
                  </a:lnTo>
                  <a:lnTo>
                    <a:pt x="228" y="105"/>
                  </a:lnTo>
                  <a:lnTo>
                    <a:pt x="230" y="124"/>
                  </a:lnTo>
                  <a:lnTo>
                    <a:pt x="233" y="142"/>
                  </a:lnTo>
                  <a:lnTo>
                    <a:pt x="235" y="161"/>
                  </a:lnTo>
                  <a:lnTo>
                    <a:pt x="233" y="169"/>
                  </a:lnTo>
                  <a:lnTo>
                    <a:pt x="233" y="178"/>
                  </a:lnTo>
                  <a:lnTo>
                    <a:pt x="233" y="186"/>
                  </a:lnTo>
                  <a:lnTo>
                    <a:pt x="234" y="193"/>
                  </a:lnTo>
                  <a:lnTo>
                    <a:pt x="236" y="203"/>
                  </a:lnTo>
                  <a:lnTo>
                    <a:pt x="237" y="211"/>
                  </a:lnTo>
                  <a:lnTo>
                    <a:pt x="238" y="219"/>
                  </a:lnTo>
                  <a:lnTo>
                    <a:pt x="238" y="228"/>
                  </a:lnTo>
                  <a:lnTo>
                    <a:pt x="238" y="252"/>
                  </a:lnTo>
                  <a:lnTo>
                    <a:pt x="238" y="275"/>
                  </a:lnTo>
                  <a:lnTo>
                    <a:pt x="238" y="299"/>
                  </a:lnTo>
                  <a:lnTo>
                    <a:pt x="238" y="322"/>
                  </a:lnTo>
                  <a:lnTo>
                    <a:pt x="238" y="346"/>
                  </a:lnTo>
                  <a:lnTo>
                    <a:pt x="237" y="369"/>
                  </a:lnTo>
                  <a:lnTo>
                    <a:pt x="237" y="392"/>
                  </a:lnTo>
                  <a:lnTo>
                    <a:pt x="236" y="415"/>
                  </a:lnTo>
                  <a:lnTo>
                    <a:pt x="234" y="427"/>
                  </a:lnTo>
                  <a:lnTo>
                    <a:pt x="231" y="439"/>
                  </a:lnTo>
                  <a:lnTo>
                    <a:pt x="230" y="451"/>
                  </a:lnTo>
                  <a:lnTo>
                    <a:pt x="230" y="463"/>
                  </a:lnTo>
                  <a:lnTo>
                    <a:pt x="231" y="475"/>
                  </a:lnTo>
                  <a:lnTo>
                    <a:pt x="233" y="487"/>
                  </a:lnTo>
                  <a:lnTo>
                    <a:pt x="234" y="500"/>
                  </a:lnTo>
                  <a:lnTo>
                    <a:pt x="235" y="512"/>
                  </a:lnTo>
                  <a:lnTo>
                    <a:pt x="235" y="524"/>
                  </a:lnTo>
                  <a:lnTo>
                    <a:pt x="236" y="534"/>
                  </a:lnTo>
                  <a:lnTo>
                    <a:pt x="237" y="545"/>
                  </a:lnTo>
                  <a:lnTo>
                    <a:pt x="239" y="556"/>
                  </a:lnTo>
                  <a:lnTo>
                    <a:pt x="241" y="567"/>
                  </a:lnTo>
                  <a:lnTo>
                    <a:pt x="246" y="576"/>
                  </a:lnTo>
                  <a:lnTo>
                    <a:pt x="249" y="580"/>
                  </a:lnTo>
                  <a:lnTo>
                    <a:pt x="252" y="583"/>
                  </a:lnTo>
                  <a:lnTo>
                    <a:pt x="257" y="587"/>
                  </a:lnTo>
                  <a:lnTo>
                    <a:pt x="261" y="590"/>
                  </a:lnTo>
                  <a:lnTo>
                    <a:pt x="263" y="590"/>
                  </a:lnTo>
                  <a:lnTo>
                    <a:pt x="267" y="593"/>
                  </a:lnTo>
                  <a:lnTo>
                    <a:pt x="270" y="594"/>
                  </a:lnTo>
                  <a:lnTo>
                    <a:pt x="272" y="596"/>
                  </a:lnTo>
                  <a:lnTo>
                    <a:pt x="276" y="598"/>
                  </a:lnTo>
                  <a:lnTo>
                    <a:pt x="279" y="599"/>
                  </a:lnTo>
                  <a:lnTo>
                    <a:pt x="282" y="598"/>
                  </a:lnTo>
                  <a:lnTo>
                    <a:pt x="286" y="596"/>
                  </a:lnTo>
                  <a:lnTo>
                    <a:pt x="284" y="630"/>
                  </a:lnTo>
                  <a:lnTo>
                    <a:pt x="283" y="663"/>
                  </a:lnTo>
                  <a:lnTo>
                    <a:pt x="283" y="697"/>
                  </a:lnTo>
                  <a:lnTo>
                    <a:pt x="283" y="730"/>
                  </a:lnTo>
                  <a:lnTo>
                    <a:pt x="283" y="762"/>
                  </a:lnTo>
                  <a:lnTo>
                    <a:pt x="283" y="796"/>
                  </a:lnTo>
                  <a:lnTo>
                    <a:pt x="283" y="829"/>
                  </a:lnTo>
                  <a:lnTo>
                    <a:pt x="282" y="864"/>
                  </a:lnTo>
                  <a:lnTo>
                    <a:pt x="281" y="874"/>
                  </a:lnTo>
                  <a:lnTo>
                    <a:pt x="280" y="886"/>
                  </a:lnTo>
                  <a:lnTo>
                    <a:pt x="280" y="898"/>
                  </a:lnTo>
                  <a:lnTo>
                    <a:pt x="280" y="911"/>
                  </a:lnTo>
                  <a:lnTo>
                    <a:pt x="280" y="925"/>
                  </a:lnTo>
                  <a:lnTo>
                    <a:pt x="280" y="937"/>
                  </a:lnTo>
                  <a:lnTo>
                    <a:pt x="281" y="948"/>
                  </a:lnTo>
                  <a:lnTo>
                    <a:pt x="282" y="960"/>
                  </a:lnTo>
                  <a:lnTo>
                    <a:pt x="282" y="987"/>
                  </a:lnTo>
                  <a:lnTo>
                    <a:pt x="282" y="1014"/>
                  </a:lnTo>
                  <a:lnTo>
                    <a:pt x="282" y="1042"/>
                  </a:lnTo>
                  <a:lnTo>
                    <a:pt x="282" y="1070"/>
                  </a:lnTo>
                  <a:lnTo>
                    <a:pt x="282" y="1098"/>
                  </a:lnTo>
                  <a:lnTo>
                    <a:pt x="282" y="1125"/>
                  </a:lnTo>
                  <a:lnTo>
                    <a:pt x="283" y="1152"/>
                  </a:lnTo>
                  <a:lnTo>
                    <a:pt x="286" y="1180"/>
                  </a:lnTo>
                  <a:lnTo>
                    <a:pt x="284" y="1187"/>
                  </a:lnTo>
                  <a:lnTo>
                    <a:pt x="283" y="1194"/>
                  </a:lnTo>
                  <a:lnTo>
                    <a:pt x="283" y="1200"/>
                  </a:lnTo>
                  <a:lnTo>
                    <a:pt x="283" y="1207"/>
                  </a:lnTo>
                  <a:lnTo>
                    <a:pt x="283" y="1213"/>
                  </a:lnTo>
                  <a:lnTo>
                    <a:pt x="283" y="1220"/>
                  </a:lnTo>
                  <a:lnTo>
                    <a:pt x="283" y="1228"/>
                  </a:lnTo>
                  <a:lnTo>
                    <a:pt x="282" y="1235"/>
                  </a:lnTo>
                  <a:lnTo>
                    <a:pt x="281" y="1235"/>
                  </a:lnTo>
                  <a:lnTo>
                    <a:pt x="280" y="1235"/>
                  </a:lnTo>
                  <a:lnTo>
                    <a:pt x="279" y="1236"/>
                  </a:lnTo>
                  <a:lnTo>
                    <a:pt x="278" y="1237"/>
                  </a:lnTo>
                  <a:lnTo>
                    <a:pt x="277" y="1238"/>
                  </a:lnTo>
                  <a:lnTo>
                    <a:pt x="277" y="1243"/>
                  </a:lnTo>
                  <a:lnTo>
                    <a:pt x="276" y="1247"/>
                  </a:lnTo>
                  <a:lnTo>
                    <a:pt x="273" y="1250"/>
                  </a:lnTo>
                  <a:lnTo>
                    <a:pt x="270" y="1253"/>
                  </a:lnTo>
                  <a:lnTo>
                    <a:pt x="267" y="1255"/>
                  </a:lnTo>
                  <a:lnTo>
                    <a:pt x="262" y="1256"/>
                  </a:lnTo>
                  <a:lnTo>
                    <a:pt x="259" y="1257"/>
                  </a:lnTo>
                  <a:lnTo>
                    <a:pt x="256" y="1260"/>
                  </a:lnTo>
                  <a:lnTo>
                    <a:pt x="230" y="1266"/>
                  </a:lnTo>
                  <a:lnTo>
                    <a:pt x="205" y="1272"/>
                  </a:lnTo>
                  <a:lnTo>
                    <a:pt x="178" y="1278"/>
                  </a:lnTo>
                  <a:lnTo>
                    <a:pt x="152" y="1284"/>
                  </a:lnTo>
                  <a:lnTo>
                    <a:pt x="139" y="1285"/>
                  </a:lnTo>
                  <a:lnTo>
                    <a:pt x="125" y="1286"/>
                  </a:lnTo>
                  <a:lnTo>
                    <a:pt x="112" y="1286"/>
                  </a:lnTo>
                  <a:lnTo>
                    <a:pt x="100" y="1286"/>
                  </a:lnTo>
                  <a:lnTo>
                    <a:pt x="87" y="1285"/>
                  </a:lnTo>
                  <a:lnTo>
                    <a:pt x="74" y="1283"/>
                  </a:lnTo>
                  <a:lnTo>
                    <a:pt x="61" y="1278"/>
                  </a:lnTo>
                  <a:lnTo>
                    <a:pt x="49" y="1273"/>
                  </a:lnTo>
                  <a:lnTo>
                    <a:pt x="44" y="1268"/>
                  </a:lnTo>
                  <a:lnTo>
                    <a:pt x="39" y="1263"/>
                  </a:lnTo>
                  <a:lnTo>
                    <a:pt x="35" y="1259"/>
                  </a:lnTo>
                  <a:lnTo>
                    <a:pt x="32" y="1254"/>
                  </a:lnTo>
                  <a:lnTo>
                    <a:pt x="26" y="1242"/>
                  </a:lnTo>
                  <a:lnTo>
                    <a:pt x="23" y="1230"/>
                  </a:lnTo>
                  <a:lnTo>
                    <a:pt x="21" y="1217"/>
                  </a:lnTo>
                  <a:lnTo>
                    <a:pt x="18" y="1204"/>
                  </a:lnTo>
                  <a:lnTo>
                    <a:pt x="16" y="1192"/>
                  </a:lnTo>
                  <a:lnTo>
                    <a:pt x="12" y="1180"/>
                  </a:lnTo>
                  <a:lnTo>
                    <a:pt x="8" y="1154"/>
                  </a:lnTo>
                  <a:lnTo>
                    <a:pt x="5" y="1129"/>
                  </a:lnTo>
                  <a:lnTo>
                    <a:pt x="3" y="1104"/>
                  </a:lnTo>
                  <a:lnTo>
                    <a:pt x="1" y="1080"/>
                  </a:lnTo>
                  <a:lnTo>
                    <a:pt x="0" y="1030"/>
                  </a:lnTo>
                  <a:lnTo>
                    <a:pt x="0" y="982"/>
                  </a:lnTo>
                  <a:lnTo>
                    <a:pt x="1" y="933"/>
                  </a:lnTo>
                  <a:lnTo>
                    <a:pt x="2" y="884"/>
                  </a:lnTo>
                  <a:lnTo>
                    <a:pt x="2" y="834"/>
                  </a:lnTo>
                  <a:lnTo>
                    <a:pt x="0" y="783"/>
                  </a:lnTo>
                  <a:lnTo>
                    <a:pt x="2" y="760"/>
                  </a:lnTo>
                  <a:lnTo>
                    <a:pt x="4" y="737"/>
                  </a:lnTo>
                  <a:lnTo>
                    <a:pt x="5" y="716"/>
                  </a:lnTo>
                  <a:lnTo>
                    <a:pt x="7" y="694"/>
                  </a:lnTo>
                  <a:lnTo>
                    <a:pt x="7" y="673"/>
                  </a:lnTo>
                  <a:lnTo>
                    <a:pt x="8" y="650"/>
                  </a:lnTo>
                  <a:lnTo>
                    <a:pt x="9" y="626"/>
                  </a:lnTo>
                  <a:lnTo>
                    <a:pt x="11" y="601"/>
                  </a:lnTo>
                  <a:lnTo>
                    <a:pt x="13" y="575"/>
                  </a:lnTo>
                  <a:lnTo>
                    <a:pt x="14" y="549"/>
                  </a:lnTo>
                  <a:lnTo>
                    <a:pt x="15" y="522"/>
                  </a:lnTo>
                  <a:lnTo>
                    <a:pt x="15" y="495"/>
                  </a:lnTo>
                  <a:lnTo>
                    <a:pt x="15" y="440"/>
                  </a:lnTo>
                  <a:lnTo>
                    <a:pt x="16" y="385"/>
                  </a:lnTo>
                  <a:lnTo>
                    <a:pt x="16" y="358"/>
                  </a:lnTo>
                  <a:lnTo>
                    <a:pt x="18" y="330"/>
                  </a:lnTo>
                  <a:lnTo>
                    <a:pt x="19" y="304"/>
                  </a:lnTo>
                  <a:lnTo>
                    <a:pt x="23" y="278"/>
                  </a:lnTo>
                  <a:lnTo>
                    <a:pt x="27" y="252"/>
                  </a:lnTo>
                  <a:lnTo>
                    <a:pt x="32" y="225"/>
                  </a:lnTo>
                  <a:lnTo>
                    <a:pt x="39" y="200"/>
                  </a:lnTo>
                  <a:lnTo>
                    <a:pt x="47" y="176"/>
                  </a:lnTo>
                  <a:lnTo>
                    <a:pt x="48" y="169"/>
                  </a:lnTo>
                  <a:lnTo>
                    <a:pt x="49" y="162"/>
                  </a:lnTo>
                  <a:lnTo>
                    <a:pt x="51" y="155"/>
                  </a:lnTo>
                  <a:lnTo>
                    <a:pt x="55" y="149"/>
                  </a:lnTo>
                  <a:lnTo>
                    <a:pt x="57" y="142"/>
                  </a:lnTo>
                  <a:lnTo>
                    <a:pt x="59" y="136"/>
                  </a:lnTo>
                  <a:lnTo>
                    <a:pt x="61" y="129"/>
                  </a:lnTo>
                  <a:lnTo>
                    <a:pt x="61" y="122"/>
                  </a:lnTo>
                  <a:lnTo>
                    <a:pt x="69" y="111"/>
                  </a:lnTo>
                  <a:lnTo>
                    <a:pt x="77" y="100"/>
                  </a:lnTo>
                  <a:lnTo>
                    <a:pt x="85" y="91"/>
                  </a:lnTo>
                  <a:lnTo>
                    <a:pt x="93" y="81"/>
                  </a:lnTo>
                  <a:lnTo>
                    <a:pt x="112" y="64"/>
                  </a:lnTo>
                  <a:lnTo>
                    <a:pt x="132" y="49"/>
                  </a:lnTo>
                  <a:lnTo>
                    <a:pt x="153" y="34"/>
                  </a:lnTo>
                  <a:lnTo>
                    <a:pt x="174" y="21"/>
                  </a:lnTo>
                  <a:lnTo>
                    <a:pt x="196" y="11"/>
                  </a:lnTo>
                  <a:lnTo>
                    <a:pt x="218" y="0"/>
                  </a:lnTo>
                  <a:lnTo>
                    <a:pt x="224" y="13"/>
                  </a:lnTo>
                  <a:close/>
                </a:path>
              </a:pathLst>
            </a:custGeom>
            <a:solidFill>
              <a:srgbClr val="82B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4" name="Freeform 125">
              <a:extLst>
                <a:ext uri="{FF2B5EF4-FFF2-40B4-BE49-F238E27FC236}">
                  <a16:creationId xmlns:a16="http://schemas.microsoft.com/office/drawing/2014/main" id="{D7C608B3-956E-7050-DCBF-E182A2F1A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" y="4093"/>
              <a:ext cx="11" cy="16"/>
            </a:xfrm>
            <a:custGeom>
              <a:avLst/>
              <a:gdLst>
                <a:gd name="T0" fmla="*/ 0 w 67"/>
                <a:gd name="T1" fmla="*/ 0 h 98"/>
                <a:gd name="T2" fmla="*/ 0 w 67"/>
                <a:gd name="T3" fmla="*/ 0 h 98"/>
                <a:gd name="T4" fmla="*/ 0 w 67"/>
                <a:gd name="T5" fmla="*/ 0 h 98"/>
                <a:gd name="T6" fmla="*/ 0 w 67"/>
                <a:gd name="T7" fmla="*/ 0 h 98"/>
                <a:gd name="T8" fmla="*/ 0 w 67"/>
                <a:gd name="T9" fmla="*/ 0 h 98"/>
                <a:gd name="T10" fmla="*/ 0 w 67"/>
                <a:gd name="T11" fmla="*/ 0 h 98"/>
                <a:gd name="T12" fmla="*/ 0 w 67"/>
                <a:gd name="T13" fmla="*/ 0 h 98"/>
                <a:gd name="T14" fmla="*/ 0 w 67"/>
                <a:gd name="T15" fmla="*/ 0 h 98"/>
                <a:gd name="T16" fmla="*/ 0 w 67"/>
                <a:gd name="T17" fmla="*/ 0 h 98"/>
                <a:gd name="T18" fmla="*/ 0 w 67"/>
                <a:gd name="T19" fmla="*/ 0 h 98"/>
                <a:gd name="T20" fmla="*/ 0 w 67"/>
                <a:gd name="T21" fmla="*/ 0 h 98"/>
                <a:gd name="T22" fmla="*/ 0 w 67"/>
                <a:gd name="T23" fmla="*/ 0 h 98"/>
                <a:gd name="T24" fmla="*/ 0 w 67"/>
                <a:gd name="T25" fmla="*/ 0 h 98"/>
                <a:gd name="T26" fmla="*/ 0 w 67"/>
                <a:gd name="T27" fmla="*/ 0 h 98"/>
                <a:gd name="T28" fmla="*/ 0 w 67"/>
                <a:gd name="T29" fmla="*/ 0 h 98"/>
                <a:gd name="T30" fmla="*/ 0 w 67"/>
                <a:gd name="T31" fmla="*/ 0 h 98"/>
                <a:gd name="T32" fmla="*/ 0 w 67"/>
                <a:gd name="T33" fmla="*/ 0 h 98"/>
                <a:gd name="T34" fmla="*/ 0 w 67"/>
                <a:gd name="T35" fmla="*/ 0 h 98"/>
                <a:gd name="T36" fmla="*/ 0 w 67"/>
                <a:gd name="T37" fmla="*/ 0 h 98"/>
                <a:gd name="T38" fmla="*/ 0 w 67"/>
                <a:gd name="T39" fmla="*/ 0 h 98"/>
                <a:gd name="T40" fmla="*/ 0 w 67"/>
                <a:gd name="T41" fmla="*/ 0 h 98"/>
                <a:gd name="T42" fmla="*/ 0 w 67"/>
                <a:gd name="T43" fmla="*/ 0 h 98"/>
                <a:gd name="T44" fmla="*/ 0 w 67"/>
                <a:gd name="T45" fmla="*/ 0 h 98"/>
                <a:gd name="T46" fmla="*/ 0 w 67"/>
                <a:gd name="T47" fmla="*/ 0 h 98"/>
                <a:gd name="T48" fmla="*/ 0 w 67"/>
                <a:gd name="T49" fmla="*/ 0 h 98"/>
                <a:gd name="T50" fmla="*/ 0 w 67"/>
                <a:gd name="T51" fmla="*/ 0 h 98"/>
                <a:gd name="T52" fmla="*/ 0 w 67"/>
                <a:gd name="T53" fmla="*/ 0 h 98"/>
                <a:gd name="T54" fmla="*/ 0 w 67"/>
                <a:gd name="T55" fmla="*/ 0 h 98"/>
                <a:gd name="T56" fmla="*/ 0 w 67"/>
                <a:gd name="T57" fmla="*/ 0 h 98"/>
                <a:gd name="T58" fmla="*/ 0 w 67"/>
                <a:gd name="T59" fmla="*/ 0 h 98"/>
                <a:gd name="T60" fmla="*/ 0 w 67"/>
                <a:gd name="T61" fmla="*/ 0 h 98"/>
                <a:gd name="T62" fmla="*/ 0 w 67"/>
                <a:gd name="T63" fmla="*/ 0 h 98"/>
                <a:gd name="T64" fmla="*/ 0 w 67"/>
                <a:gd name="T65" fmla="*/ 0 h 98"/>
                <a:gd name="T66" fmla="*/ 0 w 67"/>
                <a:gd name="T67" fmla="*/ 0 h 98"/>
                <a:gd name="T68" fmla="*/ 0 w 67"/>
                <a:gd name="T69" fmla="*/ 0 h 98"/>
                <a:gd name="T70" fmla="*/ 0 w 67"/>
                <a:gd name="T71" fmla="*/ 0 h 98"/>
                <a:gd name="T72" fmla="*/ 0 w 67"/>
                <a:gd name="T73" fmla="*/ 0 h 98"/>
                <a:gd name="T74" fmla="*/ 0 w 67"/>
                <a:gd name="T75" fmla="*/ 0 h 98"/>
                <a:gd name="T76" fmla="*/ 0 w 67"/>
                <a:gd name="T77" fmla="*/ 0 h 98"/>
                <a:gd name="T78" fmla="*/ 0 w 67"/>
                <a:gd name="T79" fmla="*/ 0 h 98"/>
                <a:gd name="T80" fmla="*/ 0 w 67"/>
                <a:gd name="T81" fmla="*/ 0 h 98"/>
                <a:gd name="T82" fmla="*/ 0 w 67"/>
                <a:gd name="T83" fmla="*/ 0 h 9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7"/>
                <a:gd name="T127" fmla="*/ 0 h 98"/>
                <a:gd name="T128" fmla="*/ 67 w 67"/>
                <a:gd name="T129" fmla="*/ 98 h 9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7" h="98">
                  <a:moveTo>
                    <a:pt x="56" y="27"/>
                  </a:moveTo>
                  <a:lnTo>
                    <a:pt x="58" y="36"/>
                  </a:lnTo>
                  <a:lnTo>
                    <a:pt x="61" y="44"/>
                  </a:lnTo>
                  <a:lnTo>
                    <a:pt x="63" y="52"/>
                  </a:lnTo>
                  <a:lnTo>
                    <a:pt x="65" y="61"/>
                  </a:lnTo>
                  <a:lnTo>
                    <a:pt x="66" y="69"/>
                  </a:lnTo>
                  <a:lnTo>
                    <a:pt x="67" y="77"/>
                  </a:lnTo>
                  <a:lnTo>
                    <a:pt x="67" y="86"/>
                  </a:lnTo>
                  <a:lnTo>
                    <a:pt x="65" y="94"/>
                  </a:lnTo>
                  <a:lnTo>
                    <a:pt x="65" y="98"/>
                  </a:lnTo>
                  <a:lnTo>
                    <a:pt x="62" y="94"/>
                  </a:lnTo>
                  <a:lnTo>
                    <a:pt x="58" y="91"/>
                  </a:lnTo>
                  <a:lnTo>
                    <a:pt x="55" y="87"/>
                  </a:lnTo>
                  <a:lnTo>
                    <a:pt x="52" y="83"/>
                  </a:lnTo>
                  <a:lnTo>
                    <a:pt x="47" y="81"/>
                  </a:lnTo>
                  <a:lnTo>
                    <a:pt x="43" y="79"/>
                  </a:lnTo>
                  <a:lnTo>
                    <a:pt x="39" y="77"/>
                  </a:lnTo>
                  <a:lnTo>
                    <a:pt x="33" y="76"/>
                  </a:lnTo>
                  <a:lnTo>
                    <a:pt x="29" y="74"/>
                  </a:lnTo>
                  <a:lnTo>
                    <a:pt x="24" y="71"/>
                  </a:lnTo>
                  <a:lnTo>
                    <a:pt x="20" y="68"/>
                  </a:lnTo>
                  <a:lnTo>
                    <a:pt x="16" y="63"/>
                  </a:lnTo>
                  <a:lnTo>
                    <a:pt x="12" y="58"/>
                  </a:lnTo>
                  <a:lnTo>
                    <a:pt x="9" y="55"/>
                  </a:lnTo>
                  <a:lnTo>
                    <a:pt x="4" y="51"/>
                  </a:lnTo>
                  <a:lnTo>
                    <a:pt x="0" y="50"/>
                  </a:lnTo>
                  <a:lnTo>
                    <a:pt x="0" y="43"/>
                  </a:lnTo>
                  <a:lnTo>
                    <a:pt x="1" y="36"/>
                  </a:lnTo>
                  <a:lnTo>
                    <a:pt x="2" y="29"/>
                  </a:lnTo>
                  <a:lnTo>
                    <a:pt x="4" y="23"/>
                  </a:lnTo>
                  <a:lnTo>
                    <a:pt x="6" y="17"/>
                  </a:lnTo>
                  <a:lnTo>
                    <a:pt x="10" y="11"/>
                  </a:lnTo>
                  <a:lnTo>
                    <a:pt x="13" y="6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1"/>
                  </a:lnTo>
                  <a:lnTo>
                    <a:pt x="35" y="3"/>
                  </a:lnTo>
                  <a:lnTo>
                    <a:pt x="40" y="7"/>
                  </a:lnTo>
                  <a:lnTo>
                    <a:pt x="44" y="12"/>
                  </a:lnTo>
                  <a:lnTo>
                    <a:pt x="48" y="17"/>
                  </a:lnTo>
                  <a:lnTo>
                    <a:pt x="53" y="23"/>
                  </a:lnTo>
                  <a:lnTo>
                    <a:pt x="56" y="27"/>
                  </a:lnTo>
                  <a:close/>
                </a:path>
              </a:pathLst>
            </a:custGeom>
            <a:solidFill>
              <a:srgbClr val="669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5" name="Freeform 126">
              <a:extLst>
                <a:ext uri="{FF2B5EF4-FFF2-40B4-BE49-F238E27FC236}">
                  <a16:creationId xmlns:a16="http://schemas.microsoft.com/office/drawing/2014/main" id="{E7E8E63C-890A-D91D-761F-00D664355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5" y="4105"/>
              <a:ext cx="5" cy="14"/>
            </a:xfrm>
            <a:custGeom>
              <a:avLst/>
              <a:gdLst>
                <a:gd name="T0" fmla="*/ 0 w 27"/>
                <a:gd name="T1" fmla="*/ 0 h 86"/>
                <a:gd name="T2" fmla="*/ 0 w 27"/>
                <a:gd name="T3" fmla="*/ 0 h 86"/>
                <a:gd name="T4" fmla="*/ 0 w 27"/>
                <a:gd name="T5" fmla="*/ 0 h 86"/>
                <a:gd name="T6" fmla="*/ 0 w 27"/>
                <a:gd name="T7" fmla="*/ 0 h 86"/>
                <a:gd name="T8" fmla="*/ 0 w 27"/>
                <a:gd name="T9" fmla="*/ 0 h 86"/>
                <a:gd name="T10" fmla="*/ 0 w 27"/>
                <a:gd name="T11" fmla="*/ 0 h 86"/>
                <a:gd name="T12" fmla="*/ 0 w 27"/>
                <a:gd name="T13" fmla="*/ 0 h 86"/>
                <a:gd name="T14" fmla="*/ 0 w 27"/>
                <a:gd name="T15" fmla="*/ 0 h 86"/>
                <a:gd name="T16" fmla="*/ 0 w 27"/>
                <a:gd name="T17" fmla="*/ 0 h 86"/>
                <a:gd name="T18" fmla="*/ 0 w 27"/>
                <a:gd name="T19" fmla="*/ 0 h 86"/>
                <a:gd name="T20" fmla="*/ 0 w 27"/>
                <a:gd name="T21" fmla="*/ 0 h 86"/>
                <a:gd name="T22" fmla="*/ 0 w 27"/>
                <a:gd name="T23" fmla="*/ 0 h 86"/>
                <a:gd name="T24" fmla="*/ 0 w 27"/>
                <a:gd name="T25" fmla="*/ 0 h 86"/>
                <a:gd name="T26" fmla="*/ 0 w 27"/>
                <a:gd name="T27" fmla="*/ 0 h 86"/>
                <a:gd name="T28" fmla="*/ 0 w 27"/>
                <a:gd name="T29" fmla="*/ 0 h 86"/>
                <a:gd name="T30" fmla="*/ 0 w 27"/>
                <a:gd name="T31" fmla="*/ 0 h 86"/>
                <a:gd name="T32" fmla="*/ 0 w 27"/>
                <a:gd name="T33" fmla="*/ 0 h 86"/>
                <a:gd name="T34" fmla="*/ 0 w 27"/>
                <a:gd name="T35" fmla="*/ 0 h 86"/>
                <a:gd name="T36" fmla="*/ 0 w 27"/>
                <a:gd name="T37" fmla="*/ 0 h 86"/>
                <a:gd name="T38" fmla="*/ 0 w 27"/>
                <a:gd name="T39" fmla="*/ 0 h 86"/>
                <a:gd name="T40" fmla="*/ 0 w 27"/>
                <a:gd name="T41" fmla="*/ 0 h 86"/>
                <a:gd name="T42" fmla="*/ 0 w 27"/>
                <a:gd name="T43" fmla="*/ 0 h 86"/>
                <a:gd name="T44" fmla="*/ 0 w 27"/>
                <a:gd name="T45" fmla="*/ 0 h 86"/>
                <a:gd name="T46" fmla="*/ 0 w 27"/>
                <a:gd name="T47" fmla="*/ 0 h 86"/>
                <a:gd name="T48" fmla="*/ 0 w 27"/>
                <a:gd name="T49" fmla="*/ 0 h 86"/>
                <a:gd name="T50" fmla="*/ 0 w 27"/>
                <a:gd name="T51" fmla="*/ 0 h 86"/>
                <a:gd name="T52" fmla="*/ 0 w 27"/>
                <a:gd name="T53" fmla="*/ 0 h 86"/>
                <a:gd name="T54" fmla="*/ 0 w 27"/>
                <a:gd name="T55" fmla="*/ 0 h 86"/>
                <a:gd name="T56" fmla="*/ 0 w 27"/>
                <a:gd name="T57" fmla="*/ 0 h 86"/>
                <a:gd name="T58" fmla="*/ 0 w 27"/>
                <a:gd name="T59" fmla="*/ 0 h 86"/>
                <a:gd name="T60" fmla="*/ 0 w 27"/>
                <a:gd name="T61" fmla="*/ 0 h 8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7"/>
                <a:gd name="T94" fmla="*/ 0 h 86"/>
                <a:gd name="T95" fmla="*/ 27 w 27"/>
                <a:gd name="T96" fmla="*/ 86 h 8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7" h="86">
                  <a:moveTo>
                    <a:pt x="27" y="86"/>
                  </a:moveTo>
                  <a:lnTo>
                    <a:pt x="20" y="82"/>
                  </a:lnTo>
                  <a:lnTo>
                    <a:pt x="14" y="79"/>
                  </a:lnTo>
                  <a:lnTo>
                    <a:pt x="10" y="74"/>
                  </a:lnTo>
                  <a:lnTo>
                    <a:pt x="7" y="68"/>
                  </a:lnTo>
                  <a:lnTo>
                    <a:pt x="4" y="61"/>
                  </a:lnTo>
                  <a:lnTo>
                    <a:pt x="2" y="54"/>
                  </a:lnTo>
                  <a:lnTo>
                    <a:pt x="1" y="47"/>
                  </a:lnTo>
                  <a:lnTo>
                    <a:pt x="0" y="39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4"/>
                  </a:lnTo>
                  <a:lnTo>
                    <a:pt x="8" y="0"/>
                  </a:lnTo>
                  <a:lnTo>
                    <a:pt x="14" y="2"/>
                  </a:lnTo>
                  <a:lnTo>
                    <a:pt x="19" y="6"/>
                  </a:lnTo>
                  <a:lnTo>
                    <a:pt x="22" y="10"/>
                  </a:lnTo>
                  <a:lnTo>
                    <a:pt x="24" y="14"/>
                  </a:lnTo>
                  <a:lnTo>
                    <a:pt x="27" y="19"/>
                  </a:lnTo>
                  <a:lnTo>
                    <a:pt x="27" y="25"/>
                  </a:lnTo>
                  <a:lnTo>
                    <a:pt x="27" y="31"/>
                  </a:lnTo>
                  <a:lnTo>
                    <a:pt x="25" y="37"/>
                  </a:lnTo>
                  <a:lnTo>
                    <a:pt x="24" y="49"/>
                  </a:lnTo>
                  <a:lnTo>
                    <a:pt x="22" y="62"/>
                  </a:lnTo>
                  <a:lnTo>
                    <a:pt x="22" y="68"/>
                  </a:lnTo>
                  <a:lnTo>
                    <a:pt x="23" y="74"/>
                  </a:lnTo>
                  <a:lnTo>
                    <a:pt x="24" y="80"/>
                  </a:lnTo>
                  <a:lnTo>
                    <a:pt x="27" y="8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6" name="Freeform 127">
              <a:extLst>
                <a:ext uri="{FF2B5EF4-FFF2-40B4-BE49-F238E27FC236}">
                  <a16:creationId xmlns:a16="http://schemas.microsoft.com/office/drawing/2014/main" id="{78C2339B-FC38-8CCC-30AC-084F2BB29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" y="4109"/>
              <a:ext cx="12" cy="13"/>
            </a:xfrm>
            <a:custGeom>
              <a:avLst/>
              <a:gdLst>
                <a:gd name="T0" fmla="*/ 0 w 75"/>
                <a:gd name="T1" fmla="*/ 0 h 81"/>
                <a:gd name="T2" fmla="*/ 0 w 75"/>
                <a:gd name="T3" fmla="*/ 0 h 81"/>
                <a:gd name="T4" fmla="*/ 0 w 75"/>
                <a:gd name="T5" fmla="*/ 0 h 81"/>
                <a:gd name="T6" fmla="*/ 0 w 75"/>
                <a:gd name="T7" fmla="*/ 0 h 81"/>
                <a:gd name="T8" fmla="*/ 0 w 75"/>
                <a:gd name="T9" fmla="*/ 0 h 81"/>
                <a:gd name="T10" fmla="*/ 0 w 75"/>
                <a:gd name="T11" fmla="*/ 0 h 81"/>
                <a:gd name="T12" fmla="*/ 0 w 75"/>
                <a:gd name="T13" fmla="*/ 0 h 81"/>
                <a:gd name="T14" fmla="*/ 0 w 75"/>
                <a:gd name="T15" fmla="*/ 0 h 81"/>
                <a:gd name="T16" fmla="*/ 0 w 75"/>
                <a:gd name="T17" fmla="*/ 0 h 81"/>
                <a:gd name="T18" fmla="*/ 0 w 75"/>
                <a:gd name="T19" fmla="*/ 0 h 81"/>
                <a:gd name="T20" fmla="*/ 0 w 75"/>
                <a:gd name="T21" fmla="*/ 0 h 81"/>
                <a:gd name="T22" fmla="*/ 0 w 75"/>
                <a:gd name="T23" fmla="*/ 0 h 81"/>
                <a:gd name="T24" fmla="*/ 0 w 75"/>
                <a:gd name="T25" fmla="*/ 0 h 81"/>
                <a:gd name="T26" fmla="*/ 0 w 75"/>
                <a:gd name="T27" fmla="*/ 0 h 81"/>
                <a:gd name="T28" fmla="*/ 0 w 75"/>
                <a:gd name="T29" fmla="*/ 0 h 81"/>
                <a:gd name="T30" fmla="*/ 0 w 75"/>
                <a:gd name="T31" fmla="*/ 0 h 81"/>
                <a:gd name="T32" fmla="*/ 0 w 75"/>
                <a:gd name="T33" fmla="*/ 0 h 81"/>
                <a:gd name="T34" fmla="*/ 0 w 75"/>
                <a:gd name="T35" fmla="*/ 0 h 81"/>
                <a:gd name="T36" fmla="*/ 0 w 75"/>
                <a:gd name="T37" fmla="*/ 0 h 81"/>
                <a:gd name="T38" fmla="*/ 0 w 75"/>
                <a:gd name="T39" fmla="*/ 0 h 81"/>
                <a:gd name="T40" fmla="*/ 0 w 75"/>
                <a:gd name="T41" fmla="*/ 0 h 81"/>
                <a:gd name="T42" fmla="*/ 0 w 75"/>
                <a:gd name="T43" fmla="*/ 0 h 81"/>
                <a:gd name="T44" fmla="*/ 0 w 75"/>
                <a:gd name="T45" fmla="*/ 0 h 81"/>
                <a:gd name="T46" fmla="*/ 0 w 75"/>
                <a:gd name="T47" fmla="*/ 0 h 81"/>
                <a:gd name="T48" fmla="*/ 0 w 75"/>
                <a:gd name="T49" fmla="*/ 0 h 81"/>
                <a:gd name="T50" fmla="*/ 0 w 75"/>
                <a:gd name="T51" fmla="*/ 0 h 81"/>
                <a:gd name="T52" fmla="*/ 0 w 75"/>
                <a:gd name="T53" fmla="*/ 0 h 81"/>
                <a:gd name="T54" fmla="*/ 0 w 75"/>
                <a:gd name="T55" fmla="*/ 0 h 81"/>
                <a:gd name="T56" fmla="*/ 0 w 75"/>
                <a:gd name="T57" fmla="*/ 0 h 81"/>
                <a:gd name="T58" fmla="*/ 0 w 75"/>
                <a:gd name="T59" fmla="*/ 0 h 81"/>
                <a:gd name="T60" fmla="*/ 0 w 75"/>
                <a:gd name="T61" fmla="*/ 0 h 81"/>
                <a:gd name="T62" fmla="*/ 0 w 75"/>
                <a:gd name="T63" fmla="*/ 0 h 81"/>
                <a:gd name="T64" fmla="*/ 0 w 75"/>
                <a:gd name="T65" fmla="*/ 0 h 81"/>
                <a:gd name="T66" fmla="*/ 0 w 75"/>
                <a:gd name="T67" fmla="*/ 0 h 81"/>
                <a:gd name="T68" fmla="*/ 0 w 75"/>
                <a:gd name="T69" fmla="*/ 0 h 81"/>
                <a:gd name="T70" fmla="*/ 0 w 75"/>
                <a:gd name="T71" fmla="*/ 0 h 81"/>
                <a:gd name="T72" fmla="*/ 0 w 75"/>
                <a:gd name="T73" fmla="*/ 0 h 81"/>
                <a:gd name="T74" fmla="*/ 0 w 75"/>
                <a:gd name="T75" fmla="*/ 0 h 81"/>
                <a:gd name="T76" fmla="*/ 0 w 75"/>
                <a:gd name="T77" fmla="*/ 0 h 81"/>
                <a:gd name="T78" fmla="*/ 0 w 75"/>
                <a:gd name="T79" fmla="*/ 0 h 81"/>
                <a:gd name="T80" fmla="*/ 0 w 75"/>
                <a:gd name="T81" fmla="*/ 0 h 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5"/>
                <a:gd name="T124" fmla="*/ 0 h 81"/>
                <a:gd name="T125" fmla="*/ 75 w 75"/>
                <a:gd name="T126" fmla="*/ 81 h 8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5" h="81">
                  <a:moveTo>
                    <a:pt x="44" y="34"/>
                  </a:moveTo>
                  <a:lnTo>
                    <a:pt x="48" y="36"/>
                  </a:lnTo>
                  <a:lnTo>
                    <a:pt x="53" y="38"/>
                  </a:lnTo>
                  <a:lnTo>
                    <a:pt x="56" y="42"/>
                  </a:lnTo>
                  <a:lnTo>
                    <a:pt x="60" y="45"/>
                  </a:lnTo>
                  <a:lnTo>
                    <a:pt x="64" y="49"/>
                  </a:lnTo>
                  <a:lnTo>
                    <a:pt x="68" y="53"/>
                  </a:lnTo>
                  <a:lnTo>
                    <a:pt x="71" y="55"/>
                  </a:lnTo>
                  <a:lnTo>
                    <a:pt x="75" y="59"/>
                  </a:lnTo>
                  <a:lnTo>
                    <a:pt x="72" y="63"/>
                  </a:lnTo>
                  <a:lnTo>
                    <a:pt x="69" y="68"/>
                  </a:lnTo>
                  <a:lnTo>
                    <a:pt x="65" y="72"/>
                  </a:lnTo>
                  <a:lnTo>
                    <a:pt x="60" y="74"/>
                  </a:lnTo>
                  <a:lnTo>
                    <a:pt x="56" y="77"/>
                  </a:lnTo>
                  <a:lnTo>
                    <a:pt x="51" y="79"/>
                  </a:lnTo>
                  <a:lnTo>
                    <a:pt x="46" y="80"/>
                  </a:lnTo>
                  <a:lnTo>
                    <a:pt x="42" y="81"/>
                  </a:lnTo>
                  <a:lnTo>
                    <a:pt x="36" y="81"/>
                  </a:lnTo>
                  <a:lnTo>
                    <a:pt x="32" y="80"/>
                  </a:lnTo>
                  <a:lnTo>
                    <a:pt x="27" y="80"/>
                  </a:lnTo>
                  <a:lnTo>
                    <a:pt x="24" y="79"/>
                  </a:lnTo>
                  <a:lnTo>
                    <a:pt x="19" y="77"/>
                  </a:lnTo>
                  <a:lnTo>
                    <a:pt x="16" y="74"/>
                  </a:lnTo>
                  <a:lnTo>
                    <a:pt x="12" y="72"/>
                  </a:lnTo>
                  <a:lnTo>
                    <a:pt x="8" y="68"/>
                  </a:lnTo>
                  <a:lnTo>
                    <a:pt x="5" y="61"/>
                  </a:lnTo>
                  <a:lnTo>
                    <a:pt x="2" y="53"/>
                  </a:lnTo>
                  <a:lnTo>
                    <a:pt x="1" y="43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0" y="17"/>
                  </a:lnTo>
                  <a:lnTo>
                    <a:pt x="2" y="7"/>
                  </a:lnTo>
                  <a:lnTo>
                    <a:pt x="4" y="0"/>
                  </a:lnTo>
                  <a:lnTo>
                    <a:pt x="11" y="1"/>
                  </a:lnTo>
                  <a:lnTo>
                    <a:pt x="16" y="5"/>
                  </a:lnTo>
                  <a:lnTo>
                    <a:pt x="21" y="10"/>
                  </a:lnTo>
                  <a:lnTo>
                    <a:pt x="25" y="14"/>
                  </a:lnTo>
                  <a:lnTo>
                    <a:pt x="29" y="20"/>
                  </a:lnTo>
                  <a:lnTo>
                    <a:pt x="34" y="26"/>
                  </a:lnTo>
                  <a:lnTo>
                    <a:pt x="38" y="30"/>
                  </a:lnTo>
                  <a:lnTo>
                    <a:pt x="44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7" name="Freeform 128">
              <a:extLst>
                <a:ext uri="{FF2B5EF4-FFF2-40B4-BE49-F238E27FC236}">
                  <a16:creationId xmlns:a16="http://schemas.microsoft.com/office/drawing/2014/main" id="{077DE353-DC39-62CE-F7A9-67FFB2469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" y="4119"/>
              <a:ext cx="12" cy="17"/>
            </a:xfrm>
            <a:custGeom>
              <a:avLst/>
              <a:gdLst>
                <a:gd name="T0" fmla="*/ 0 w 70"/>
                <a:gd name="T1" fmla="*/ 0 h 105"/>
                <a:gd name="T2" fmla="*/ 0 w 70"/>
                <a:gd name="T3" fmla="*/ 0 h 105"/>
                <a:gd name="T4" fmla="*/ 0 w 70"/>
                <a:gd name="T5" fmla="*/ 0 h 105"/>
                <a:gd name="T6" fmla="*/ 0 w 70"/>
                <a:gd name="T7" fmla="*/ 0 h 105"/>
                <a:gd name="T8" fmla="*/ 0 w 70"/>
                <a:gd name="T9" fmla="*/ 0 h 105"/>
                <a:gd name="T10" fmla="*/ 0 w 70"/>
                <a:gd name="T11" fmla="*/ 0 h 105"/>
                <a:gd name="T12" fmla="*/ 0 w 70"/>
                <a:gd name="T13" fmla="*/ 0 h 105"/>
                <a:gd name="T14" fmla="*/ 0 w 70"/>
                <a:gd name="T15" fmla="*/ 0 h 105"/>
                <a:gd name="T16" fmla="*/ 0 w 70"/>
                <a:gd name="T17" fmla="*/ 0 h 105"/>
                <a:gd name="T18" fmla="*/ 0 w 70"/>
                <a:gd name="T19" fmla="*/ 0 h 105"/>
                <a:gd name="T20" fmla="*/ 0 w 70"/>
                <a:gd name="T21" fmla="*/ 0 h 105"/>
                <a:gd name="T22" fmla="*/ 0 w 70"/>
                <a:gd name="T23" fmla="*/ 0 h 105"/>
                <a:gd name="T24" fmla="*/ 0 w 70"/>
                <a:gd name="T25" fmla="*/ 0 h 105"/>
                <a:gd name="T26" fmla="*/ 0 w 70"/>
                <a:gd name="T27" fmla="*/ 0 h 105"/>
                <a:gd name="T28" fmla="*/ 0 w 70"/>
                <a:gd name="T29" fmla="*/ 0 h 105"/>
                <a:gd name="T30" fmla="*/ 0 w 70"/>
                <a:gd name="T31" fmla="*/ 0 h 105"/>
                <a:gd name="T32" fmla="*/ 0 w 70"/>
                <a:gd name="T33" fmla="*/ 0 h 105"/>
                <a:gd name="T34" fmla="*/ 0 w 70"/>
                <a:gd name="T35" fmla="*/ 0 h 105"/>
                <a:gd name="T36" fmla="*/ 0 w 70"/>
                <a:gd name="T37" fmla="*/ 0 h 105"/>
                <a:gd name="T38" fmla="*/ 0 w 70"/>
                <a:gd name="T39" fmla="*/ 0 h 105"/>
                <a:gd name="T40" fmla="*/ 0 w 70"/>
                <a:gd name="T41" fmla="*/ 0 h 105"/>
                <a:gd name="T42" fmla="*/ 0 w 70"/>
                <a:gd name="T43" fmla="*/ 0 h 105"/>
                <a:gd name="T44" fmla="*/ 0 w 70"/>
                <a:gd name="T45" fmla="*/ 0 h 105"/>
                <a:gd name="T46" fmla="*/ 0 w 70"/>
                <a:gd name="T47" fmla="*/ 0 h 105"/>
                <a:gd name="T48" fmla="*/ 0 w 70"/>
                <a:gd name="T49" fmla="*/ 0 h 105"/>
                <a:gd name="T50" fmla="*/ 0 w 70"/>
                <a:gd name="T51" fmla="*/ 0 h 105"/>
                <a:gd name="T52" fmla="*/ 0 w 70"/>
                <a:gd name="T53" fmla="*/ 0 h 105"/>
                <a:gd name="T54" fmla="*/ 0 w 70"/>
                <a:gd name="T55" fmla="*/ 0 h 105"/>
                <a:gd name="T56" fmla="*/ 0 w 70"/>
                <a:gd name="T57" fmla="*/ 0 h 105"/>
                <a:gd name="T58" fmla="*/ 0 w 70"/>
                <a:gd name="T59" fmla="*/ 0 h 105"/>
                <a:gd name="T60" fmla="*/ 0 w 70"/>
                <a:gd name="T61" fmla="*/ 0 h 105"/>
                <a:gd name="T62" fmla="*/ 0 w 70"/>
                <a:gd name="T63" fmla="*/ 0 h 105"/>
                <a:gd name="T64" fmla="*/ 0 w 70"/>
                <a:gd name="T65" fmla="*/ 0 h 105"/>
                <a:gd name="T66" fmla="*/ 0 w 70"/>
                <a:gd name="T67" fmla="*/ 0 h 105"/>
                <a:gd name="T68" fmla="*/ 0 w 70"/>
                <a:gd name="T69" fmla="*/ 0 h 105"/>
                <a:gd name="T70" fmla="*/ 0 w 70"/>
                <a:gd name="T71" fmla="*/ 0 h 105"/>
                <a:gd name="T72" fmla="*/ 0 w 70"/>
                <a:gd name="T73" fmla="*/ 0 h 105"/>
                <a:gd name="T74" fmla="*/ 0 w 70"/>
                <a:gd name="T75" fmla="*/ 0 h 105"/>
                <a:gd name="T76" fmla="*/ 0 w 70"/>
                <a:gd name="T77" fmla="*/ 0 h 105"/>
                <a:gd name="T78" fmla="*/ 0 w 70"/>
                <a:gd name="T79" fmla="*/ 0 h 105"/>
                <a:gd name="T80" fmla="*/ 0 w 70"/>
                <a:gd name="T81" fmla="*/ 0 h 105"/>
                <a:gd name="T82" fmla="*/ 0 w 70"/>
                <a:gd name="T83" fmla="*/ 0 h 105"/>
                <a:gd name="T84" fmla="*/ 0 w 70"/>
                <a:gd name="T85" fmla="*/ 0 h 1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0"/>
                <a:gd name="T130" fmla="*/ 0 h 105"/>
                <a:gd name="T131" fmla="*/ 70 w 70"/>
                <a:gd name="T132" fmla="*/ 105 h 10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0" h="105">
                  <a:moveTo>
                    <a:pt x="64" y="26"/>
                  </a:moveTo>
                  <a:lnTo>
                    <a:pt x="65" y="35"/>
                  </a:lnTo>
                  <a:lnTo>
                    <a:pt x="66" y="45"/>
                  </a:lnTo>
                  <a:lnTo>
                    <a:pt x="69" y="56"/>
                  </a:lnTo>
                  <a:lnTo>
                    <a:pt x="69" y="65"/>
                  </a:lnTo>
                  <a:lnTo>
                    <a:pt x="70" y="75"/>
                  </a:lnTo>
                  <a:lnTo>
                    <a:pt x="70" y="86"/>
                  </a:lnTo>
                  <a:lnTo>
                    <a:pt x="69" y="95"/>
                  </a:lnTo>
                  <a:lnTo>
                    <a:pt x="68" y="105"/>
                  </a:lnTo>
                  <a:lnTo>
                    <a:pt x="64" y="105"/>
                  </a:lnTo>
                  <a:lnTo>
                    <a:pt x="62" y="103"/>
                  </a:lnTo>
                  <a:lnTo>
                    <a:pt x="60" y="102"/>
                  </a:lnTo>
                  <a:lnTo>
                    <a:pt x="59" y="100"/>
                  </a:lnTo>
                  <a:lnTo>
                    <a:pt x="56" y="97"/>
                  </a:lnTo>
                  <a:lnTo>
                    <a:pt x="55" y="94"/>
                  </a:lnTo>
                  <a:lnTo>
                    <a:pt x="53" y="93"/>
                  </a:lnTo>
                  <a:lnTo>
                    <a:pt x="50" y="91"/>
                  </a:lnTo>
                  <a:lnTo>
                    <a:pt x="42" y="87"/>
                  </a:lnTo>
                  <a:lnTo>
                    <a:pt x="33" y="82"/>
                  </a:lnTo>
                  <a:lnTo>
                    <a:pt x="24" y="76"/>
                  </a:lnTo>
                  <a:lnTo>
                    <a:pt x="17" y="70"/>
                  </a:lnTo>
                  <a:lnTo>
                    <a:pt x="10" y="63"/>
                  </a:lnTo>
                  <a:lnTo>
                    <a:pt x="5" y="55"/>
                  </a:lnTo>
                  <a:lnTo>
                    <a:pt x="2" y="50"/>
                  </a:lnTo>
                  <a:lnTo>
                    <a:pt x="1" y="45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1" y="28"/>
                  </a:lnTo>
                  <a:lnTo>
                    <a:pt x="3" y="23"/>
                  </a:lnTo>
                  <a:lnTo>
                    <a:pt x="6" y="19"/>
                  </a:lnTo>
                  <a:lnTo>
                    <a:pt x="9" y="14"/>
                  </a:lnTo>
                  <a:lnTo>
                    <a:pt x="12" y="10"/>
                  </a:lnTo>
                  <a:lnTo>
                    <a:pt x="17" y="6"/>
                  </a:lnTo>
                  <a:lnTo>
                    <a:pt x="21" y="3"/>
                  </a:lnTo>
                  <a:lnTo>
                    <a:pt x="26" y="0"/>
                  </a:lnTo>
                  <a:lnTo>
                    <a:pt x="31" y="1"/>
                  </a:lnTo>
                  <a:lnTo>
                    <a:pt x="37" y="2"/>
                  </a:lnTo>
                  <a:lnTo>
                    <a:pt x="43" y="4"/>
                  </a:lnTo>
                  <a:lnTo>
                    <a:pt x="48" y="7"/>
                  </a:lnTo>
                  <a:lnTo>
                    <a:pt x="53" y="10"/>
                  </a:lnTo>
                  <a:lnTo>
                    <a:pt x="58" y="15"/>
                  </a:lnTo>
                  <a:lnTo>
                    <a:pt x="61" y="21"/>
                  </a:lnTo>
                  <a:lnTo>
                    <a:pt x="64" y="26"/>
                  </a:lnTo>
                  <a:close/>
                </a:path>
              </a:pathLst>
            </a:custGeom>
            <a:solidFill>
              <a:srgbClr val="669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8" name="Freeform 129">
              <a:extLst>
                <a:ext uri="{FF2B5EF4-FFF2-40B4-BE49-F238E27FC236}">
                  <a16:creationId xmlns:a16="http://schemas.microsoft.com/office/drawing/2014/main" id="{BEA5C3C2-D9FC-6944-73FE-45547B6B7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" y="4130"/>
              <a:ext cx="5" cy="13"/>
            </a:xfrm>
            <a:custGeom>
              <a:avLst/>
              <a:gdLst>
                <a:gd name="T0" fmla="*/ 0 w 32"/>
                <a:gd name="T1" fmla="*/ 0 h 79"/>
                <a:gd name="T2" fmla="*/ 0 w 32"/>
                <a:gd name="T3" fmla="*/ 0 h 79"/>
                <a:gd name="T4" fmla="*/ 0 w 32"/>
                <a:gd name="T5" fmla="*/ 0 h 79"/>
                <a:gd name="T6" fmla="*/ 0 w 32"/>
                <a:gd name="T7" fmla="*/ 0 h 79"/>
                <a:gd name="T8" fmla="*/ 0 w 32"/>
                <a:gd name="T9" fmla="*/ 0 h 79"/>
                <a:gd name="T10" fmla="*/ 0 w 32"/>
                <a:gd name="T11" fmla="*/ 0 h 79"/>
                <a:gd name="T12" fmla="*/ 0 w 32"/>
                <a:gd name="T13" fmla="*/ 0 h 79"/>
                <a:gd name="T14" fmla="*/ 0 w 32"/>
                <a:gd name="T15" fmla="*/ 0 h 79"/>
                <a:gd name="T16" fmla="*/ 0 w 32"/>
                <a:gd name="T17" fmla="*/ 0 h 79"/>
                <a:gd name="T18" fmla="*/ 0 w 32"/>
                <a:gd name="T19" fmla="*/ 0 h 79"/>
                <a:gd name="T20" fmla="*/ 0 w 32"/>
                <a:gd name="T21" fmla="*/ 0 h 79"/>
                <a:gd name="T22" fmla="*/ 0 w 32"/>
                <a:gd name="T23" fmla="*/ 0 h 79"/>
                <a:gd name="T24" fmla="*/ 0 w 32"/>
                <a:gd name="T25" fmla="*/ 0 h 79"/>
                <a:gd name="T26" fmla="*/ 0 w 32"/>
                <a:gd name="T27" fmla="*/ 0 h 79"/>
                <a:gd name="T28" fmla="*/ 0 w 32"/>
                <a:gd name="T29" fmla="*/ 0 h 79"/>
                <a:gd name="T30" fmla="*/ 0 w 32"/>
                <a:gd name="T31" fmla="*/ 0 h 79"/>
                <a:gd name="T32" fmla="*/ 0 w 32"/>
                <a:gd name="T33" fmla="*/ 0 h 79"/>
                <a:gd name="T34" fmla="*/ 0 w 32"/>
                <a:gd name="T35" fmla="*/ 0 h 79"/>
                <a:gd name="T36" fmla="*/ 0 w 32"/>
                <a:gd name="T37" fmla="*/ 0 h 79"/>
                <a:gd name="T38" fmla="*/ 0 w 32"/>
                <a:gd name="T39" fmla="*/ 0 h 79"/>
                <a:gd name="T40" fmla="*/ 0 w 32"/>
                <a:gd name="T41" fmla="*/ 0 h 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2"/>
                <a:gd name="T64" fmla="*/ 0 h 79"/>
                <a:gd name="T65" fmla="*/ 32 w 32"/>
                <a:gd name="T66" fmla="*/ 79 h 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2" h="79">
                  <a:moveTo>
                    <a:pt x="28" y="19"/>
                  </a:moveTo>
                  <a:lnTo>
                    <a:pt x="28" y="26"/>
                  </a:lnTo>
                  <a:lnTo>
                    <a:pt x="27" y="35"/>
                  </a:lnTo>
                  <a:lnTo>
                    <a:pt x="27" y="42"/>
                  </a:lnTo>
                  <a:lnTo>
                    <a:pt x="27" y="50"/>
                  </a:lnTo>
                  <a:lnTo>
                    <a:pt x="27" y="57"/>
                  </a:lnTo>
                  <a:lnTo>
                    <a:pt x="28" y="64"/>
                  </a:lnTo>
                  <a:lnTo>
                    <a:pt x="29" y="72"/>
                  </a:lnTo>
                  <a:lnTo>
                    <a:pt x="32" y="79"/>
                  </a:lnTo>
                  <a:lnTo>
                    <a:pt x="27" y="78"/>
                  </a:lnTo>
                  <a:lnTo>
                    <a:pt x="21" y="75"/>
                  </a:lnTo>
                  <a:lnTo>
                    <a:pt x="18" y="72"/>
                  </a:lnTo>
                  <a:lnTo>
                    <a:pt x="15" y="69"/>
                  </a:lnTo>
                  <a:lnTo>
                    <a:pt x="9" y="61"/>
                  </a:lnTo>
                  <a:lnTo>
                    <a:pt x="6" y="51"/>
                  </a:lnTo>
                  <a:lnTo>
                    <a:pt x="4" y="41"/>
                  </a:lnTo>
                  <a:lnTo>
                    <a:pt x="2" y="29"/>
                  </a:lnTo>
                  <a:lnTo>
                    <a:pt x="1" y="18"/>
                  </a:lnTo>
                  <a:lnTo>
                    <a:pt x="0" y="8"/>
                  </a:lnTo>
                  <a:lnTo>
                    <a:pt x="4" y="0"/>
                  </a:lnTo>
                  <a:lnTo>
                    <a:pt x="28" y="19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9" name="Freeform 130">
              <a:extLst>
                <a:ext uri="{FF2B5EF4-FFF2-40B4-BE49-F238E27FC236}">
                  <a16:creationId xmlns:a16="http://schemas.microsoft.com/office/drawing/2014/main" id="{A326040F-5877-FE20-EC50-95CF3F240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3" y="4136"/>
              <a:ext cx="11" cy="10"/>
            </a:xfrm>
            <a:custGeom>
              <a:avLst/>
              <a:gdLst>
                <a:gd name="T0" fmla="*/ 0 w 69"/>
                <a:gd name="T1" fmla="*/ 0 h 66"/>
                <a:gd name="T2" fmla="*/ 0 w 69"/>
                <a:gd name="T3" fmla="*/ 0 h 66"/>
                <a:gd name="T4" fmla="*/ 0 w 69"/>
                <a:gd name="T5" fmla="*/ 0 h 66"/>
                <a:gd name="T6" fmla="*/ 0 w 69"/>
                <a:gd name="T7" fmla="*/ 0 h 66"/>
                <a:gd name="T8" fmla="*/ 0 w 69"/>
                <a:gd name="T9" fmla="*/ 0 h 66"/>
                <a:gd name="T10" fmla="*/ 0 w 69"/>
                <a:gd name="T11" fmla="*/ 0 h 66"/>
                <a:gd name="T12" fmla="*/ 0 w 69"/>
                <a:gd name="T13" fmla="*/ 0 h 66"/>
                <a:gd name="T14" fmla="*/ 0 w 69"/>
                <a:gd name="T15" fmla="*/ 0 h 66"/>
                <a:gd name="T16" fmla="*/ 0 w 69"/>
                <a:gd name="T17" fmla="*/ 0 h 66"/>
                <a:gd name="T18" fmla="*/ 0 w 69"/>
                <a:gd name="T19" fmla="*/ 0 h 66"/>
                <a:gd name="T20" fmla="*/ 0 w 69"/>
                <a:gd name="T21" fmla="*/ 0 h 66"/>
                <a:gd name="T22" fmla="*/ 0 w 69"/>
                <a:gd name="T23" fmla="*/ 0 h 66"/>
                <a:gd name="T24" fmla="*/ 0 w 69"/>
                <a:gd name="T25" fmla="*/ 0 h 66"/>
                <a:gd name="T26" fmla="*/ 0 w 69"/>
                <a:gd name="T27" fmla="*/ 0 h 66"/>
                <a:gd name="T28" fmla="*/ 0 w 69"/>
                <a:gd name="T29" fmla="*/ 0 h 66"/>
                <a:gd name="T30" fmla="*/ 0 w 69"/>
                <a:gd name="T31" fmla="*/ 0 h 66"/>
                <a:gd name="T32" fmla="*/ 0 w 69"/>
                <a:gd name="T33" fmla="*/ 0 h 66"/>
                <a:gd name="T34" fmla="*/ 0 w 69"/>
                <a:gd name="T35" fmla="*/ 0 h 66"/>
                <a:gd name="T36" fmla="*/ 0 w 69"/>
                <a:gd name="T37" fmla="*/ 0 h 66"/>
                <a:gd name="T38" fmla="*/ 0 w 69"/>
                <a:gd name="T39" fmla="*/ 0 h 66"/>
                <a:gd name="T40" fmla="*/ 0 w 69"/>
                <a:gd name="T41" fmla="*/ 0 h 66"/>
                <a:gd name="T42" fmla="*/ 0 w 69"/>
                <a:gd name="T43" fmla="*/ 0 h 66"/>
                <a:gd name="T44" fmla="*/ 0 w 69"/>
                <a:gd name="T45" fmla="*/ 0 h 66"/>
                <a:gd name="T46" fmla="*/ 0 w 69"/>
                <a:gd name="T47" fmla="*/ 0 h 66"/>
                <a:gd name="T48" fmla="*/ 0 w 69"/>
                <a:gd name="T49" fmla="*/ 0 h 66"/>
                <a:gd name="T50" fmla="*/ 0 w 69"/>
                <a:gd name="T51" fmla="*/ 0 h 66"/>
                <a:gd name="T52" fmla="*/ 0 w 69"/>
                <a:gd name="T53" fmla="*/ 0 h 66"/>
                <a:gd name="T54" fmla="*/ 0 w 69"/>
                <a:gd name="T55" fmla="*/ 0 h 66"/>
                <a:gd name="T56" fmla="*/ 0 w 69"/>
                <a:gd name="T57" fmla="*/ 0 h 66"/>
                <a:gd name="T58" fmla="*/ 0 w 69"/>
                <a:gd name="T59" fmla="*/ 0 h 66"/>
                <a:gd name="T60" fmla="*/ 0 w 69"/>
                <a:gd name="T61" fmla="*/ 0 h 66"/>
                <a:gd name="T62" fmla="*/ 0 w 69"/>
                <a:gd name="T63" fmla="*/ 0 h 66"/>
                <a:gd name="T64" fmla="*/ 0 w 69"/>
                <a:gd name="T65" fmla="*/ 0 h 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"/>
                <a:gd name="T100" fmla="*/ 0 h 66"/>
                <a:gd name="T101" fmla="*/ 69 w 69"/>
                <a:gd name="T102" fmla="*/ 66 h 6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" h="66">
                  <a:moveTo>
                    <a:pt x="69" y="50"/>
                  </a:moveTo>
                  <a:lnTo>
                    <a:pt x="69" y="51"/>
                  </a:lnTo>
                  <a:lnTo>
                    <a:pt x="67" y="54"/>
                  </a:lnTo>
                  <a:lnTo>
                    <a:pt x="66" y="56"/>
                  </a:lnTo>
                  <a:lnTo>
                    <a:pt x="64" y="59"/>
                  </a:lnTo>
                  <a:lnTo>
                    <a:pt x="63" y="60"/>
                  </a:lnTo>
                  <a:lnTo>
                    <a:pt x="61" y="61"/>
                  </a:lnTo>
                  <a:lnTo>
                    <a:pt x="59" y="62"/>
                  </a:lnTo>
                  <a:lnTo>
                    <a:pt x="56" y="63"/>
                  </a:lnTo>
                  <a:lnTo>
                    <a:pt x="50" y="66"/>
                  </a:lnTo>
                  <a:lnTo>
                    <a:pt x="43" y="66"/>
                  </a:lnTo>
                  <a:lnTo>
                    <a:pt x="37" y="64"/>
                  </a:lnTo>
                  <a:lnTo>
                    <a:pt x="31" y="62"/>
                  </a:lnTo>
                  <a:lnTo>
                    <a:pt x="24" y="59"/>
                  </a:lnTo>
                  <a:lnTo>
                    <a:pt x="19" y="55"/>
                  </a:lnTo>
                  <a:lnTo>
                    <a:pt x="13" y="51"/>
                  </a:lnTo>
                  <a:lnTo>
                    <a:pt x="8" y="48"/>
                  </a:lnTo>
                  <a:lnTo>
                    <a:pt x="5" y="43"/>
                  </a:lnTo>
                  <a:lnTo>
                    <a:pt x="2" y="37"/>
                  </a:lnTo>
                  <a:lnTo>
                    <a:pt x="1" y="31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0" y="6"/>
                  </a:lnTo>
                  <a:lnTo>
                    <a:pt x="1" y="0"/>
                  </a:lnTo>
                  <a:lnTo>
                    <a:pt x="10" y="5"/>
                  </a:lnTo>
                  <a:lnTo>
                    <a:pt x="19" y="11"/>
                  </a:lnTo>
                  <a:lnTo>
                    <a:pt x="27" y="17"/>
                  </a:lnTo>
                  <a:lnTo>
                    <a:pt x="35" y="24"/>
                  </a:lnTo>
                  <a:lnTo>
                    <a:pt x="43" y="30"/>
                  </a:lnTo>
                  <a:lnTo>
                    <a:pt x="52" y="37"/>
                  </a:lnTo>
                  <a:lnTo>
                    <a:pt x="60" y="43"/>
                  </a:lnTo>
                  <a:lnTo>
                    <a:pt x="69" y="5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0" name="Freeform 131">
              <a:extLst>
                <a:ext uri="{FF2B5EF4-FFF2-40B4-BE49-F238E27FC236}">
                  <a16:creationId xmlns:a16="http://schemas.microsoft.com/office/drawing/2014/main" id="{0E0E2ACD-A6E5-8811-6960-C3AC5BD8D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3895"/>
              <a:ext cx="66" cy="41"/>
            </a:xfrm>
            <a:custGeom>
              <a:avLst/>
              <a:gdLst>
                <a:gd name="T0" fmla="*/ 0 w 395"/>
                <a:gd name="T1" fmla="*/ 0 h 247"/>
                <a:gd name="T2" fmla="*/ 0 w 395"/>
                <a:gd name="T3" fmla="*/ 0 h 247"/>
                <a:gd name="T4" fmla="*/ 0 w 395"/>
                <a:gd name="T5" fmla="*/ 0 h 247"/>
                <a:gd name="T6" fmla="*/ 0 w 395"/>
                <a:gd name="T7" fmla="*/ 0 h 247"/>
                <a:gd name="T8" fmla="*/ 0 w 395"/>
                <a:gd name="T9" fmla="*/ 0 h 247"/>
                <a:gd name="T10" fmla="*/ 0 w 395"/>
                <a:gd name="T11" fmla="*/ 0 h 247"/>
                <a:gd name="T12" fmla="*/ 0 w 395"/>
                <a:gd name="T13" fmla="*/ 0 h 247"/>
                <a:gd name="T14" fmla="*/ 0 w 395"/>
                <a:gd name="T15" fmla="*/ 0 h 247"/>
                <a:gd name="T16" fmla="*/ 0 w 395"/>
                <a:gd name="T17" fmla="*/ 0 h 247"/>
                <a:gd name="T18" fmla="*/ 0 w 395"/>
                <a:gd name="T19" fmla="*/ 0 h 247"/>
                <a:gd name="T20" fmla="*/ 0 w 395"/>
                <a:gd name="T21" fmla="*/ 0 h 247"/>
                <a:gd name="T22" fmla="*/ 0 w 395"/>
                <a:gd name="T23" fmla="*/ 0 h 247"/>
                <a:gd name="T24" fmla="*/ 0 w 395"/>
                <a:gd name="T25" fmla="*/ 0 h 247"/>
                <a:gd name="T26" fmla="*/ 0 w 395"/>
                <a:gd name="T27" fmla="*/ 0 h 247"/>
                <a:gd name="T28" fmla="*/ 0 w 395"/>
                <a:gd name="T29" fmla="*/ 0 h 247"/>
                <a:gd name="T30" fmla="*/ 0 w 395"/>
                <a:gd name="T31" fmla="*/ 0 h 247"/>
                <a:gd name="T32" fmla="*/ 0 w 395"/>
                <a:gd name="T33" fmla="*/ 0 h 247"/>
                <a:gd name="T34" fmla="*/ 0 w 395"/>
                <a:gd name="T35" fmla="*/ 0 h 247"/>
                <a:gd name="T36" fmla="*/ 0 w 395"/>
                <a:gd name="T37" fmla="*/ 0 h 247"/>
                <a:gd name="T38" fmla="*/ 0 w 395"/>
                <a:gd name="T39" fmla="*/ 0 h 247"/>
                <a:gd name="T40" fmla="*/ 0 w 395"/>
                <a:gd name="T41" fmla="*/ 0 h 247"/>
                <a:gd name="T42" fmla="*/ 0 w 395"/>
                <a:gd name="T43" fmla="*/ 0 h 247"/>
                <a:gd name="T44" fmla="*/ 0 w 395"/>
                <a:gd name="T45" fmla="*/ 0 h 247"/>
                <a:gd name="T46" fmla="*/ 0 w 395"/>
                <a:gd name="T47" fmla="*/ 0 h 247"/>
                <a:gd name="T48" fmla="*/ 0 w 395"/>
                <a:gd name="T49" fmla="*/ 0 h 247"/>
                <a:gd name="T50" fmla="*/ 0 w 395"/>
                <a:gd name="T51" fmla="*/ 0 h 247"/>
                <a:gd name="T52" fmla="*/ 0 w 395"/>
                <a:gd name="T53" fmla="*/ 0 h 247"/>
                <a:gd name="T54" fmla="*/ 0 w 395"/>
                <a:gd name="T55" fmla="*/ 0 h 247"/>
                <a:gd name="T56" fmla="*/ 0 w 395"/>
                <a:gd name="T57" fmla="*/ 0 h 247"/>
                <a:gd name="T58" fmla="*/ 0 w 395"/>
                <a:gd name="T59" fmla="*/ 0 h 247"/>
                <a:gd name="T60" fmla="*/ 0 w 395"/>
                <a:gd name="T61" fmla="*/ 0 h 247"/>
                <a:gd name="T62" fmla="*/ 0 w 395"/>
                <a:gd name="T63" fmla="*/ 0 h 2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95"/>
                <a:gd name="T97" fmla="*/ 0 h 247"/>
                <a:gd name="T98" fmla="*/ 395 w 395"/>
                <a:gd name="T99" fmla="*/ 247 h 2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95" h="247">
                  <a:moveTo>
                    <a:pt x="0" y="59"/>
                  </a:moveTo>
                  <a:lnTo>
                    <a:pt x="55" y="27"/>
                  </a:lnTo>
                  <a:lnTo>
                    <a:pt x="115" y="33"/>
                  </a:lnTo>
                  <a:lnTo>
                    <a:pt x="175" y="59"/>
                  </a:lnTo>
                  <a:lnTo>
                    <a:pt x="230" y="108"/>
                  </a:lnTo>
                  <a:lnTo>
                    <a:pt x="285" y="151"/>
                  </a:lnTo>
                  <a:lnTo>
                    <a:pt x="335" y="194"/>
                  </a:lnTo>
                  <a:lnTo>
                    <a:pt x="370" y="243"/>
                  </a:lnTo>
                  <a:lnTo>
                    <a:pt x="371" y="244"/>
                  </a:lnTo>
                  <a:lnTo>
                    <a:pt x="374" y="245"/>
                  </a:lnTo>
                  <a:lnTo>
                    <a:pt x="379" y="246"/>
                  </a:lnTo>
                  <a:lnTo>
                    <a:pt x="384" y="247"/>
                  </a:lnTo>
                  <a:lnTo>
                    <a:pt x="389" y="247"/>
                  </a:lnTo>
                  <a:lnTo>
                    <a:pt x="393" y="245"/>
                  </a:lnTo>
                  <a:lnTo>
                    <a:pt x="394" y="243"/>
                  </a:lnTo>
                  <a:lnTo>
                    <a:pt x="395" y="240"/>
                  </a:lnTo>
                  <a:lnTo>
                    <a:pt x="395" y="237"/>
                  </a:lnTo>
                  <a:lnTo>
                    <a:pt x="394" y="232"/>
                  </a:lnTo>
                  <a:lnTo>
                    <a:pt x="393" y="227"/>
                  </a:lnTo>
                  <a:lnTo>
                    <a:pt x="390" y="221"/>
                  </a:lnTo>
                  <a:lnTo>
                    <a:pt x="387" y="214"/>
                  </a:lnTo>
                  <a:lnTo>
                    <a:pt x="381" y="208"/>
                  </a:lnTo>
                  <a:lnTo>
                    <a:pt x="370" y="195"/>
                  </a:lnTo>
                  <a:lnTo>
                    <a:pt x="358" y="182"/>
                  </a:lnTo>
                  <a:lnTo>
                    <a:pt x="346" y="170"/>
                  </a:lnTo>
                  <a:lnTo>
                    <a:pt x="335" y="160"/>
                  </a:lnTo>
                  <a:lnTo>
                    <a:pt x="327" y="153"/>
                  </a:lnTo>
                  <a:lnTo>
                    <a:pt x="325" y="151"/>
                  </a:lnTo>
                  <a:lnTo>
                    <a:pt x="225" y="48"/>
                  </a:lnTo>
                  <a:lnTo>
                    <a:pt x="140" y="0"/>
                  </a:lnTo>
                  <a:lnTo>
                    <a:pt x="55" y="27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1" name="Freeform 132">
              <a:extLst>
                <a:ext uri="{FF2B5EF4-FFF2-40B4-BE49-F238E27FC236}">
                  <a16:creationId xmlns:a16="http://schemas.microsoft.com/office/drawing/2014/main" id="{D6A0F25F-513C-D397-57A3-9172D0C86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3895"/>
              <a:ext cx="66" cy="41"/>
            </a:xfrm>
            <a:custGeom>
              <a:avLst/>
              <a:gdLst>
                <a:gd name="T0" fmla="*/ 0 w 395"/>
                <a:gd name="T1" fmla="*/ 0 h 247"/>
                <a:gd name="T2" fmla="*/ 0 w 395"/>
                <a:gd name="T3" fmla="*/ 0 h 247"/>
                <a:gd name="T4" fmla="*/ 0 w 395"/>
                <a:gd name="T5" fmla="*/ 0 h 247"/>
                <a:gd name="T6" fmla="*/ 0 w 395"/>
                <a:gd name="T7" fmla="*/ 0 h 247"/>
                <a:gd name="T8" fmla="*/ 0 w 395"/>
                <a:gd name="T9" fmla="*/ 0 h 247"/>
                <a:gd name="T10" fmla="*/ 0 w 395"/>
                <a:gd name="T11" fmla="*/ 0 h 247"/>
                <a:gd name="T12" fmla="*/ 0 w 395"/>
                <a:gd name="T13" fmla="*/ 0 h 247"/>
                <a:gd name="T14" fmla="*/ 0 w 395"/>
                <a:gd name="T15" fmla="*/ 0 h 247"/>
                <a:gd name="T16" fmla="*/ 0 w 395"/>
                <a:gd name="T17" fmla="*/ 0 h 247"/>
                <a:gd name="T18" fmla="*/ 0 w 395"/>
                <a:gd name="T19" fmla="*/ 0 h 247"/>
                <a:gd name="T20" fmla="*/ 0 w 395"/>
                <a:gd name="T21" fmla="*/ 0 h 247"/>
                <a:gd name="T22" fmla="*/ 0 w 395"/>
                <a:gd name="T23" fmla="*/ 0 h 247"/>
                <a:gd name="T24" fmla="*/ 0 w 395"/>
                <a:gd name="T25" fmla="*/ 0 h 247"/>
                <a:gd name="T26" fmla="*/ 0 w 395"/>
                <a:gd name="T27" fmla="*/ 0 h 247"/>
                <a:gd name="T28" fmla="*/ 0 w 395"/>
                <a:gd name="T29" fmla="*/ 0 h 247"/>
                <a:gd name="T30" fmla="*/ 0 w 395"/>
                <a:gd name="T31" fmla="*/ 0 h 247"/>
                <a:gd name="T32" fmla="*/ 0 w 395"/>
                <a:gd name="T33" fmla="*/ 0 h 247"/>
                <a:gd name="T34" fmla="*/ 0 w 395"/>
                <a:gd name="T35" fmla="*/ 0 h 247"/>
                <a:gd name="T36" fmla="*/ 0 w 395"/>
                <a:gd name="T37" fmla="*/ 0 h 247"/>
                <a:gd name="T38" fmla="*/ 0 w 395"/>
                <a:gd name="T39" fmla="*/ 0 h 247"/>
                <a:gd name="T40" fmla="*/ 0 w 395"/>
                <a:gd name="T41" fmla="*/ 0 h 247"/>
                <a:gd name="T42" fmla="*/ 0 w 395"/>
                <a:gd name="T43" fmla="*/ 0 h 247"/>
                <a:gd name="T44" fmla="*/ 0 w 395"/>
                <a:gd name="T45" fmla="*/ 0 h 247"/>
                <a:gd name="T46" fmla="*/ 0 w 395"/>
                <a:gd name="T47" fmla="*/ 0 h 247"/>
                <a:gd name="T48" fmla="*/ 0 w 395"/>
                <a:gd name="T49" fmla="*/ 0 h 247"/>
                <a:gd name="T50" fmla="*/ 0 w 395"/>
                <a:gd name="T51" fmla="*/ 0 h 247"/>
                <a:gd name="T52" fmla="*/ 0 w 395"/>
                <a:gd name="T53" fmla="*/ 0 h 247"/>
                <a:gd name="T54" fmla="*/ 0 w 395"/>
                <a:gd name="T55" fmla="*/ 0 h 247"/>
                <a:gd name="T56" fmla="*/ 0 w 395"/>
                <a:gd name="T57" fmla="*/ 0 h 247"/>
                <a:gd name="T58" fmla="*/ 0 w 395"/>
                <a:gd name="T59" fmla="*/ 0 h 247"/>
                <a:gd name="T60" fmla="*/ 0 w 395"/>
                <a:gd name="T61" fmla="*/ 0 h 247"/>
                <a:gd name="T62" fmla="*/ 0 w 395"/>
                <a:gd name="T63" fmla="*/ 0 h 2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95"/>
                <a:gd name="T97" fmla="*/ 0 h 247"/>
                <a:gd name="T98" fmla="*/ 395 w 395"/>
                <a:gd name="T99" fmla="*/ 247 h 2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95" h="247">
                  <a:moveTo>
                    <a:pt x="0" y="59"/>
                  </a:moveTo>
                  <a:lnTo>
                    <a:pt x="55" y="27"/>
                  </a:lnTo>
                  <a:lnTo>
                    <a:pt x="115" y="33"/>
                  </a:lnTo>
                  <a:lnTo>
                    <a:pt x="175" y="59"/>
                  </a:lnTo>
                  <a:lnTo>
                    <a:pt x="230" y="108"/>
                  </a:lnTo>
                  <a:lnTo>
                    <a:pt x="285" y="151"/>
                  </a:lnTo>
                  <a:lnTo>
                    <a:pt x="335" y="194"/>
                  </a:lnTo>
                  <a:lnTo>
                    <a:pt x="370" y="243"/>
                  </a:lnTo>
                  <a:lnTo>
                    <a:pt x="371" y="244"/>
                  </a:lnTo>
                  <a:lnTo>
                    <a:pt x="374" y="245"/>
                  </a:lnTo>
                  <a:lnTo>
                    <a:pt x="379" y="246"/>
                  </a:lnTo>
                  <a:lnTo>
                    <a:pt x="384" y="247"/>
                  </a:lnTo>
                  <a:lnTo>
                    <a:pt x="389" y="247"/>
                  </a:lnTo>
                  <a:lnTo>
                    <a:pt x="393" y="245"/>
                  </a:lnTo>
                  <a:lnTo>
                    <a:pt x="394" y="243"/>
                  </a:lnTo>
                  <a:lnTo>
                    <a:pt x="395" y="240"/>
                  </a:lnTo>
                  <a:lnTo>
                    <a:pt x="395" y="237"/>
                  </a:lnTo>
                  <a:lnTo>
                    <a:pt x="394" y="232"/>
                  </a:lnTo>
                  <a:lnTo>
                    <a:pt x="393" y="227"/>
                  </a:lnTo>
                  <a:lnTo>
                    <a:pt x="390" y="221"/>
                  </a:lnTo>
                  <a:lnTo>
                    <a:pt x="387" y="214"/>
                  </a:lnTo>
                  <a:lnTo>
                    <a:pt x="381" y="208"/>
                  </a:lnTo>
                  <a:lnTo>
                    <a:pt x="370" y="195"/>
                  </a:lnTo>
                  <a:lnTo>
                    <a:pt x="358" y="182"/>
                  </a:lnTo>
                  <a:lnTo>
                    <a:pt x="346" y="170"/>
                  </a:lnTo>
                  <a:lnTo>
                    <a:pt x="335" y="160"/>
                  </a:lnTo>
                  <a:lnTo>
                    <a:pt x="327" y="153"/>
                  </a:lnTo>
                  <a:lnTo>
                    <a:pt x="325" y="151"/>
                  </a:lnTo>
                  <a:lnTo>
                    <a:pt x="225" y="48"/>
                  </a:lnTo>
                  <a:lnTo>
                    <a:pt x="140" y="0"/>
                  </a:lnTo>
                  <a:lnTo>
                    <a:pt x="55" y="27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2" name="Freeform 133">
              <a:extLst>
                <a:ext uri="{FF2B5EF4-FFF2-40B4-BE49-F238E27FC236}">
                  <a16:creationId xmlns:a16="http://schemas.microsoft.com/office/drawing/2014/main" id="{2DB69EA6-2E6E-F50E-2418-DF363C4C9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3896"/>
              <a:ext cx="34" cy="18"/>
            </a:xfrm>
            <a:custGeom>
              <a:avLst/>
              <a:gdLst>
                <a:gd name="T0" fmla="*/ 0 w 202"/>
                <a:gd name="T1" fmla="*/ 0 h 106"/>
                <a:gd name="T2" fmla="*/ 0 w 202"/>
                <a:gd name="T3" fmla="*/ 0 h 106"/>
                <a:gd name="T4" fmla="*/ 0 w 202"/>
                <a:gd name="T5" fmla="*/ 0 h 106"/>
                <a:gd name="T6" fmla="*/ 0 w 202"/>
                <a:gd name="T7" fmla="*/ 0 h 106"/>
                <a:gd name="T8" fmla="*/ 0 w 202"/>
                <a:gd name="T9" fmla="*/ 0 h 106"/>
                <a:gd name="T10" fmla="*/ 0 w 202"/>
                <a:gd name="T11" fmla="*/ 0 h 106"/>
                <a:gd name="T12" fmla="*/ 0 w 202"/>
                <a:gd name="T13" fmla="*/ 0 h 106"/>
                <a:gd name="T14" fmla="*/ 0 w 202"/>
                <a:gd name="T15" fmla="*/ 0 h 106"/>
                <a:gd name="T16" fmla="*/ 0 w 202"/>
                <a:gd name="T17" fmla="*/ 0 h 106"/>
                <a:gd name="T18" fmla="*/ 0 w 202"/>
                <a:gd name="T19" fmla="*/ 0 h 106"/>
                <a:gd name="T20" fmla="*/ 0 w 202"/>
                <a:gd name="T21" fmla="*/ 0 h 106"/>
                <a:gd name="T22" fmla="*/ 0 w 202"/>
                <a:gd name="T23" fmla="*/ 0 h 106"/>
                <a:gd name="T24" fmla="*/ 0 w 202"/>
                <a:gd name="T25" fmla="*/ 0 h 106"/>
                <a:gd name="T26" fmla="*/ 0 w 202"/>
                <a:gd name="T27" fmla="*/ 0 h 106"/>
                <a:gd name="T28" fmla="*/ 0 w 202"/>
                <a:gd name="T29" fmla="*/ 0 h 106"/>
                <a:gd name="T30" fmla="*/ 0 w 202"/>
                <a:gd name="T31" fmla="*/ 0 h 106"/>
                <a:gd name="T32" fmla="*/ 0 w 202"/>
                <a:gd name="T33" fmla="*/ 0 h 106"/>
                <a:gd name="T34" fmla="*/ 0 w 202"/>
                <a:gd name="T35" fmla="*/ 0 h 106"/>
                <a:gd name="T36" fmla="*/ 0 w 202"/>
                <a:gd name="T37" fmla="*/ 0 h 106"/>
                <a:gd name="T38" fmla="*/ 0 w 202"/>
                <a:gd name="T39" fmla="*/ 0 h 106"/>
                <a:gd name="T40" fmla="*/ 0 w 202"/>
                <a:gd name="T41" fmla="*/ 0 h 106"/>
                <a:gd name="T42" fmla="*/ 0 w 202"/>
                <a:gd name="T43" fmla="*/ 0 h 106"/>
                <a:gd name="T44" fmla="*/ 0 w 202"/>
                <a:gd name="T45" fmla="*/ 0 h 106"/>
                <a:gd name="T46" fmla="*/ 0 w 202"/>
                <a:gd name="T47" fmla="*/ 0 h 106"/>
                <a:gd name="T48" fmla="*/ 0 w 202"/>
                <a:gd name="T49" fmla="*/ 0 h 106"/>
                <a:gd name="T50" fmla="*/ 0 w 202"/>
                <a:gd name="T51" fmla="*/ 0 h 106"/>
                <a:gd name="T52" fmla="*/ 0 w 202"/>
                <a:gd name="T53" fmla="*/ 0 h 106"/>
                <a:gd name="T54" fmla="*/ 0 w 202"/>
                <a:gd name="T55" fmla="*/ 0 h 106"/>
                <a:gd name="T56" fmla="*/ 0 w 202"/>
                <a:gd name="T57" fmla="*/ 0 h 106"/>
                <a:gd name="T58" fmla="*/ 0 w 202"/>
                <a:gd name="T59" fmla="*/ 0 h 106"/>
                <a:gd name="T60" fmla="*/ 0 w 202"/>
                <a:gd name="T61" fmla="*/ 0 h 106"/>
                <a:gd name="T62" fmla="*/ 0 w 202"/>
                <a:gd name="T63" fmla="*/ 0 h 106"/>
                <a:gd name="T64" fmla="*/ 0 w 202"/>
                <a:gd name="T65" fmla="*/ 0 h 106"/>
                <a:gd name="T66" fmla="*/ 0 w 202"/>
                <a:gd name="T67" fmla="*/ 0 h 106"/>
                <a:gd name="T68" fmla="*/ 0 w 202"/>
                <a:gd name="T69" fmla="*/ 0 h 106"/>
                <a:gd name="T70" fmla="*/ 0 w 202"/>
                <a:gd name="T71" fmla="*/ 0 h 106"/>
                <a:gd name="T72" fmla="*/ 0 w 202"/>
                <a:gd name="T73" fmla="*/ 0 h 106"/>
                <a:gd name="T74" fmla="*/ 0 w 202"/>
                <a:gd name="T75" fmla="*/ 0 h 106"/>
                <a:gd name="T76" fmla="*/ 0 w 202"/>
                <a:gd name="T77" fmla="*/ 0 h 106"/>
                <a:gd name="T78" fmla="*/ 0 w 202"/>
                <a:gd name="T79" fmla="*/ 0 h 106"/>
                <a:gd name="T80" fmla="*/ 0 w 202"/>
                <a:gd name="T81" fmla="*/ 0 h 106"/>
                <a:gd name="T82" fmla="*/ 0 w 202"/>
                <a:gd name="T83" fmla="*/ 0 h 106"/>
                <a:gd name="T84" fmla="*/ 0 w 202"/>
                <a:gd name="T85" fmla="*/ 0 h 106"/>
                <a:gd name="T86" fmla="*/ 0 w 202"/>
                <a:gd name="T87" fmla="*/ 0 h 106"/>
                <a:gd name="T88" fmla="*/ 0 w 202"/>
                <a:gd name="T89" fmla="*/ 0 h 106"/>
                <a:gd name="T90" fmla="*/ 0 w 202"/>
                <a:gd name="T91" fmla="*/ 0 h 106"/>
                <a:gd name="T92" fmla="*/ 0 w 202"/>
                <a:gd name="T93" fmla="*/ 0 h 106"/>
                <a:gd name="T94" fmla="*/ 0 w 202"/>
                <a:gd name="T95" fmla="*/ 0 h 106"/>
                <a:gd name="T96" fmla="*/ 0 w 202"/>
                <a:gd name="T97" fmla="*/ 0 h 1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02"/>
                <a:gd name="T148" fmla="*/ 0 h 106"/>
                <a:gd name="T149" fmla="*/ 202 w 202"/>
                <a:gd name="T150" fmla="*/ 106 h 10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02" h="106">
                  <a:moveTo>
                    <a:pt x="134" y="43"/>
                  </a:moveTo>
                  <a:lnTo>
                    <a:pt x="138" y="47"/>
                  </a:lnTo>
                  <a:lnTo>
                    <a:pt x="143" y="51"/>
                  </a:lnTo>
                  <a:lnTo>
                    <a:pt x="150" y="53"/>
                  </a:lnTo>
                  <a:lnTo>
                    <a:pt x="156" y="56"/>
                  </a:lnTo>
                  <a:lnTo>
                    <a:pt x="161" y="59"/>
                  </a:lnTo>
                  <a:lnTo>
                    <a:pt x="167" y="63"/>
                  </a:lnTo>
                  <a:lnTo>
                    <a:pt x="171" y="68"/>
                  </a:lnTo>
                  <a:lnTo>
                    <a:pt x="176" y="74"/>
                  </a:lnTo>
                  <a:lnTo>
                    <a:pt x="180" y="75"/>
                  </a:lnTo>
                  <a:lnTo>
                    <a:pt x="183" y="77"/>
                  </a:lnTo>
                  <a:lnTo>
                    <a:pt x="187" y="80"/>
                  </a:lnTo>
                  <a:lnTo>
                    <a:pt x="191" y="83"/>
                  </a:lnTo>
                  <a:lnTo>
                    <a:pt x="193" y="87"/>
                  </a:lnTo>
                  <a:lnTo>
                    <a:pt x="197" y="90"/>
                  </a:lnTo>
                  <a:lnTo>
                    <a:pt x="200" y="95"/>
                  </a:lnTo>
                  <a:lnTo>
                    <a:pt x="202" y="99"/>
                  </a:lnTo>
                  <a:lnTo>
                    <a:pt x="198" y="99"/>
                  </a:lnTo>
                  <a:lnTo>
                    <a:pt x="193" y="99"/>
                  </a:lnTo>
                  <a:lnTo>
                    <a:pt x="189" y="100"/>
                  </a:lnTo>
                  <a:lnTo>
                    <a:pt x="183" y="100"/>
                  </a:lnTo>
                  <a:lnTo>
                    <a:pt x="179" y="101"/>
                  </a:lnTo>
                  <a:lnTo>
                    <a:pt x="174" y="103"/>
                  </a:lnTo>
                  <a:lnTo>
                    <a:pt x="171" y="105"/>
                  </a:lnTo>
                  <a:lnTo>
                    <a:pt x="167" y="106"/>
                  </a:lnTo>
                  <a:lnTo>
                    <a:pt x="157" y="99"/>
                  </a:lnTo>
                  <a:lnTo>
                    <a:pt x="102" y="50"/>
                  </a:lnTo>
                  <a:lnTo>
                    <a:pt x="42" y="24"/>
                  </a:lnTo>
                  <a:lnTo>
                    <a:pt x="0" y="20"/>
                  </a:lnTo>
                  <a:lnTo>
                    <a:pt x="10" y="16"/>
                  </a:lnTo>
                  <a:lnTo>
                    <a:pt x="20" y="12"/>
                  </a:lnTo>
                  <a:lnTo>
                    <a:pt x="30" y="6"/>
                  </a:lnTo>
                  <a:lnTo>
                    <a:pt x="41" y="2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66" y="2"/>
                  </a:lnTo>
                  <a:lnTo>
                    <a:pt x="72" y="4"/>
                  </a:lnTo>
                  <a:lnTo>
                    <a:pt x="76" y="9"/>
                  </a:lnTo>
                  <a:lnTo>
                    <a:pt x="81" y="14"/>
                  </a:lnTo>
                  <a:lnTo>
                    <a:pt x="87" y="18"/>
                  </a:lnTo>
                  <a:lnTo>
                    <a:pt x="94" y="20"/>
                  </a:lnTo>
                  <a:lnTo>
                    <a:pt x="102" y="22"/>
                  </a:lnTo>
                  <a:lnTo>
                    <a:pt x="108" y="26"/>
                  </a:lnTo>
                  <a:lnTo>
                    <a:pt x="115" y="29"/>
                  </a:lnTo>
                  <a:lnTo>
                    <a:pt x="121" y="33"/>
                  </a:lnTo>
                  <a:lnTo>
                    <a:pt x="127" y="38"/>
                  </a:lnTo>
                  <a:lnTo>
                    <a:pt x="134" y="43"/>
                  </a:lnTo>
                  <a:close/>
                </a:path>
              </a:pathLst>
            </a:custGeom>
            <a:solidFill>
              <a:srgbClr val="699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3" name="Freeform 134">
              <a:extLst>
                <a:ext uri="{FF2B5EF4-FFF2-40B4-BE49-F238E27FC236}">
                  <a16:creationId xmlns:a16="http://schemas.microsoft.com/office/drawing/2014/main" id="{AA5212E5-DA24-45F3-00F8-9ACACA2C9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" y="3915"/>
              <a:ext cx="21" cy="20"/>
            </a:xfrm>
            <a:custGeom>
              <a:avLst/>
              <a:gdLst>
                <a:gd name="T0" fmla="*/ 0 w 128"/>
                <a:gd name="T1" fmla="*/ 0 h 117"/>
                <a:gd name="T2" fmla="*/ 0 w 128"/>
                <a:gd name="T3" fmla="*/ 0 h 117"/>
                <a:gd name="T4" fmla="*/ 0 w 128"/>
                <a:gd name="T5" fmla="*/ 0 h 117"/>
                <a:gd name="T6" fmla="*/ 0 w 128"/>
                <a:gd name="T7" fmla="*/ 0 h 117"/>
                <a:gd name="T8" fmla="*/ 0 w 128"/>
                <a:gd name="T9" fmla="*/ 0 h 117"/>
                <a:gd name="T10" fmla="*/ 0 w 128"/>
                <a:gd name="T11" fmla="*/ 0 h 117"/>
                <a:gd name="T12" fmla="*/ 0 w 128"/>
                <a:gd name="T13" fmla="*/ 0 h 117"/>
                <a:gd name="T14" fmla="*/ 0 w 128"/>
                <a:gd name="T15" fmla="*/ 0 h 117"/>
                <a:gd name="T16" fmla="*/ 0 w 128"/>
                <a:gd name="T17" fmla="*/ 0 h 117"/>
                <a:gd name="T18" fmla="*/ 0 w 128"/>
                <a:gd name="T19" fmla="*/ 0 h 117"/>
                <a:gd name="T20" fmla="*/ 0 w 128"/>
                <a:gd name="T21" fmla="*/ 0 h 117"/>
                <a:gd name="T22" fmla="*/ 0 w 128"/>
                <a:gd name="T23" fmla="*/ 0 h 117"/>
                <a:gd name="T24" fmla="*/ 0 w 128"/>
                <a:gd name="T25" fmla="*/ 0 h 117"/>
                <a:gd name="T26" fmla="*/ 0 w 128"/>
                <a:gd name="T27" fmla="*/ 0 h 117"/>
                <a:gd name="T28" fmla="*/ 0 w 128"/>
                <a:gd name="T29" fmla="*/ 0 h 117"/>
                <a:gd name="T30" fmla="*/ 0 w 128"/>
                <a:gd name="T31" fmla="*/ 0 h 117"/>
                <a:gd name="T32" fmla="*/ 0 w 128"/>
                <a:gd name="T33" fmla="*/ 0 h 117"/>
                <a:gd name="T34" fmla="*/ 0 w 128"/>
                <a:gd name="T35" fmla="*/ 0 h 117"/>
                <a:gd name="T36" fmla="*/ 0 w 128"/>
                <a:gd name="T37" fmla="*/ 0 h 117"/>
                <a:gd name="T38" fmla="*/ 0 w 128"/>
                <a:gd name="T39" fmla="*/ 0 h 117"/>
                <a:gd name="T40" fmla="*/ 0 w 128"/>
                <a:gd name="T41" fmla="*/ 0 h 117"/>
                <a:gd name="T42" fmla="*/ 0 w 128"/>
                <a:gd name="T43" fmla="*/ 0 h 117"/>
                <a:gd name="T44" fmla="*/ 0 w 128"/>
                <a:gd name="T45" fmla="*/ 0 h 117"/>
                <a:gd name="T46" fmla="*/ 0 w 128"/>
                <a:gd name="T47" fmla="*/ 0 h 117"/>
                <a:gd name="T48" fmla="*/ 0 w 128"/>
                <a:gd name="T49" fmla="*/ 0 h 117"/>
                <a:gd name="T50" fmla="*/ 0 w 128"/>
                <a:gd name="T51" fmla="*/ 0 h 117"/>
                <a:gd name="T52" fmla="*/ 0 w 128"/>
                <a:gd name="T53" fmla="*/ 0 h 117"/>
                <a:gd name="T54" fmla="*/ 0 w 128"/>
                <a:gd name="T55" fmla="*/ 0 h 117"/>
                <a:gd name="T56" fmla="*/ 0 w 128"/>
                <a:gd name="T57" fmla="*/ 0 h 117"/>
                <a:gd name="T58" fmla="*/ 0 w 128"/>
                <a:gd name="T59" fmla="*/ 0 h 117"/>
                <a:gd name="T60" fmla="*/ 0 w 128"/>
                <a:gd name="T61" fmla="*/ 0 h 117"/>
                <a:gd name="T62" fmla="*/ 0 w 128"/>
                <a:gd name="T63" fmla="*/ 0 h 117"/>
                <a:gd name="T64" fmla="*/ 0 w 128"/>
                <a:gd name="T65" fmla="*/ 0 h 117"/>
                <a:gd name="T66" fmla="*/ 0 w 128"/>
                <a:gd name="T67" fmla="*/ 0 h 117"/>
                <a:gd name="T68" fmla="*/ 0 w 128"/>
                <a:gd name="T69" fmla="*/ 0 h 117"/>
                <a:gd name="T70" fmla="*/ 0 w 128"/>
                <a:gd name="T71" fmla="*/ 0 h 117"/>
                <a:gd name="T72" fmla="*/ 0 w 128"/>
                <a:gd name="T73" fmla="*/ 0 h 117"/>
                <a:gd name="T74" fmla="*/ 0 w 128"/>
                <a:gd name="T75" fmla="*/ 0 h 117"/>
                <a:gd name="T76" fmla="*/ 0 w 128"/>
                <a:gd name="T77" fmla="*/ 0 h 117"/>
                <a:gd name="T78" fmla="*/ 0 w 128"/>
                <a:gd name="T79" fmla="*/ 0 h 117"/>
                <a:gd name="T80" fmla="*/ 0 w 128"/>
                <a:gd name="T81" fmla="*/ 0 h 117"/>
                <a:gd name="T82" fmla="*/ 0 w 128"/>
                <a:gd name="T83" fmla="*/ 0 h 117"/>
                <a:gd name="T84" fmla="*/ 0 w 128"/>
                <a:gd name="T85" fmla="*/ 0 h 117"/>
                <a:gd name="T86" fmla="*/ 0 w 128"/>
                <a:gd name="T87" fmla="*/ 0 h 117"/>
                <a:gd name="T88" fmla="*/ 0 w 128"/>
                <a:gd name="T89" fmla="*/ 0 h 11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8"/>
                <a:gd name="T136" fmla="*/ 0 h 117"/>
                <a:gd name="T137" fmla="*/ 128 w 128"/>
                <a:gd name="T138" fmla="*/ 117 h 11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8" h="117">
                  <a:moveTo>
                    <a:pt x="87" y="47"/>
                  </a:moveTo>
                  <a:lnTo>
                    <a:pt x="93" y="55"/>
                  </a:lnTo>
                  <a:lnTo>
                    <a:pt x="99" y="62"/>
                  </a:lnTo>
                  <a:lnTo>
                    <a:pt x="103" y="71"/>
                  </a:lnTo>
                  <a:lnTo>
                    <a:pt x="108" y="78"/>
                  </a:lnTo>
                  <a:lnTo>
                    <a:pt x="114" y="86"/>
                  </a:lnTo>
                  <a:lnTo>
                    <a:pt x="118" y="93"/>
                  </a:lnTo>
                  <a:lnTo>
                    <a:pt x="124" y="102"/>
                  </a:lnTo>
                  <a:lnTo>
                    <a:pt x="128" y="110"/>
                  </a:lnTo>
                  <a:lnTo>
                    <a:pt x="126" y="111"/>
                  </a:lnTo>
                  <a:lnTo>
                    <a:pt x="124" y="111"/>
                  </a:lnTo>
                  <a:lnTo>
                    <a:pt x="122" y="112"/>
                  </a:lnTo>
                  <a:lnTo>
                    <a:pt x="121" y="114"/>
                  </a:lnTo>
                  <a:lnTo>
                    <a:pt x="118" y="114"/>
                  </a:lnTo>
                  <a:lnTo>
                    <a:pt x="116" y="115"/>
                  </a:lnTo>
                  <a:lnTo>
                    <a:pt x="114" y="116"/>
                  </a:lnTo>
                  <a:lnTo>
                    <a:pt x="112" y="117"/>
                  </a:lnTo>
                  <a:lnTo>
                    <a:pt x="79" y="71"/>
                  </a:lnTo>
                  <a:lnTo>
                    <a:pt x="29" y="28"/>
                  </a:lnTo>
                  <a:lnTo>
                    <a:pt x="0" y="6"/>
                  </a:lnTo>
                  <a:lnTo>
                    <a:pt x="4" y="5"/>
                  </a:lnTo>
                  <a:lnTo>
                    <a:pt x="6" y="5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7" y="3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9" y="1"/>
                  </a:lnTo>
                  <a:lnTo>
                    <a:pt x="42" y="4"/>
                  </a:lnTo>
                  <a:lnTo>
                    <a:pt x="46" y="6"/>
                  </a:lnTo>
                  <a:lnTo>
                    <a:pt x="49" y="10"/>
                  </a:lnTo>
                  <a:lnTo>
                    <a:pt x="53" y="12"/>
                  </a:lnTo>
                  <a:lnTo>
                    <a:pt x="55" y="15"/>
                  </a:lnTo>
                  <a:lnTo>
                    <a:pt x="59" y="19"/>
                  </a:lnTo>
                  <a:lnTo>
                    <a:pt x="62" y="24"/>
                  </a:lnTo>
                  <a:lnTo>
                    <a:pt x="65" y="29"/>
                  </a:lnTo>
                  <a:lnTo>
                    <a:pt x="70" y="32"/>
                  </a:lnTo>
                  <a:lnTo>
                    <a:pt x="74" y="37"/>
                  </a:lnTo>
                  <a:lnTo>
                    <a:pt x="79" y="41"/>
                  </a:lnTo>
                  <a:lnTo>
                    <a:pt x="83" y="44"/>
                  </a:lnTo>
                  <a:lnTo>
                    <a:pt x="87" y="47"/>
                  </a:lnTo>
                  <a:close/>
                </a:path>
              </a:pathLst>
            </a:custGeom>
            <a:solidFill>
              <a:srgbClr val="7FB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4" name="Freeform 135">
              <a:extLst>
                <a:ext uri="{FF2B5EF4-FFF2-40B4-BE49-F238E27FC236}">
                  <a16:creationId xmlns:a16="http://schemas.microsoft.com/office/drawing/2014/main" id="{B3198809-ECA3-1AE1-1366-66FA9819B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2" y="3946"/>
              <a:ext cx="59" cy="201"/>
            </a:xfrm>
            <a:custGeom>
              <a:avLst/>
              <a:gdLst>
                <a:gd name="T0" fmla="*/ 0 w 354"/>
                <a:gd name="T1" fmla="*/ 0 h 1209"/>
                <a:gd name="T2" fmla="*/ 0 w 354"/>
                <a:gd name="T3" fmla="*/ 0 h 1209"/>
                <a:gd name="T4" fmla="*/ 0 w 354"/>
                <a:gd name="T5" fmla="*/ 0 h 1209"/>
                <a:gd name="T6" fmla="*/ 0 w 354"/>
                <a:gd name="T7" fmla="*/ 0 h 1209"/>
                <a:gd name="T8" fmla="*/ 0 w 354"/>
                <a:gd name="T9" fmla="*/ 0 h 1209"/>
                <a:gd name="T10" fmla="*/ 0 w 354"/>
                <a:gd name="T11" fmla="*/ 0 h 1209"/>
                <a:gd name="T12" fmla="*/ 0 w 354"/>
                <a:gd name="T13" fmla="*/ 0 h 1209"/>
                <a:gd name="T14" fmla="*/ 0 w 354"/>
                <a:gd name="T15" fmla="*/ 0 h 1209"/>
                <a:gd name="T16" fmla="*/ 0 w 354"/>
                <a:gd name="T17" fmla="*/ 0 h 1209"/>
                <a:gd name="T18" fmla="*/ 0 w 354"/>
                <a:gd name="T19" fmla="*/ 0 h 12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4"/>
                <a:gd name="T31" fmla="*/ 0 h 1209"/>
                <a:gd name="T32" fmla="*/ 354 w 354"/>
                <a:gd name="T33" fmla="*/ 1209 h 120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4" h="1209">
                  <a:moveTo>
                    <a:pt x="21" y="0"/>
                  </a:moveTo>
                  <a:lnTo>
                    <a:pt x="75" y="66"/>
                  </a:lnTo>
                  <a:lnTo>
                    <a:pt x="150" y="92"/>
                  </a:lnTo>
                  <a:lnTo>
                    <a:pt x="190" y="119"/>
                  </a:lnTo>
                  <a:lnTo>
                    <a:pt x="255" y="167"/>
                  </a:lnTo>
                  <a:lnTo>
                    <a:pt x="340" y="205"/>
                  </a:lnTo>
                  <a:lnTo>
                    <a:pt x="325" y="997"/>
                  </a:lnTo>
                  <a:lnTo>
                    <a:pt x="354" y="1209"/>
                  </a:lnTo>
                  <a:lnTo>
                    <a:pt x="0" y="91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5" name="Freeform 136">
              <a:extLst>
                <a:ext uri="{FF2B5EF4-FFF2-40B4-BE49-F238E27FC236}">
                  <a16:creationId xmlns:a16="http://schemas.microsoft.com/office/drawing/2014/main" id="{0AC0A09E-E860-EAF3-D83F-E14DBE6BC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2" y="3946"/>
              <a:ext cx="59" cy="201"/>
            </a:xfrm>
            <a:custGeom>
              <a:avLst/>
              <a:gdLst>
                <a:gd name="T0" fmla="*/ 0 w 354"/>
                <a:gd name="T1" fmla="*/ 0 h 1209"/>
                <a:gd name="T2" fmla="*/ 0 w 354"/>
                <a:gd name="T3" fmla="*/ 0 h 1209"/>
                <a:gd name="T4" fmla="*/ 0 w 354"/>
                <a:gd name="T5" fmla="*/ 0 h 1209"/>
                <a:gd name="T6" fmla="*/ 0 w 354"/>
                <a:gd name="T7" fmla="*/ 0 h 1209"/>
                <a:gd name="T8" fmla="*/ 0 w 354"/>
                <a:gd name="T9" fmla="*/ 0 h 1209"/>
                <a:gd name="T10" fmla="*/ 0 w 354"/>
                <a:gd name="T11" fmla="*/ 0 h 1209"/>
                <a:gd name="T12" fmla="*/ 0 w 354"/>
                <a:gd name="T13" fmla="*/ 0 h 1209"/>
                <a:gd name="T14" fmla="*/ 0 w 354"/>
                <a:gd name="T15" fmla="*/ 0 h 1209"/>
                <a:gd name="T16" fmla="*/ 0 w 354"/>
                <a:gd name="T17" fmla="*/ 0 h 1209"/>
                <a:gd name="T18" fmla="*/ 0 w 354"/>
                <a:gd name="T19" fmla="*/ 0 h 12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4"/>
                <a:gd name="T31" fmla="*/ 0 h 1209"/>
                <a:gd name="T32" fmla="*/ 354 w 354"/>
                <a:gd name="T33" fmla="*/ 1209 h 120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4" h="1209">
                  <a:moveTo>
                    <a:pt x="21" y="0"/>
                  </a:moveTo>
                  <a:lnTo>
                    <a:pt x="75" y="66"/>
                  </a:lnTo>
                  <a:lnTo>
                    <a:pt x="150" y="92"/>
                  </a:lnTo>
                  <a:lnTo>
                    <a:pt x="190" y="119"/>
                  </a:lnTo>
                  <a:lnTo>
                    <a:pt x="255" y="167"/>
                  </a:lnTo>
                  <a:lnTo>
                    <a:pt x="340" y="205"/>
                  </a:lnTo>
                  <a:lnTo>
                    <a:pt x="325" y="997"/>
                  </a:lnTo>
                  <a:lnTo>
                    <a:pt x="354" y="1209"/>
                  </a:lnTo>
                  <a:lnTo>
                    <a:pt x="0" y="91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6" name="Freeform 137">
              <a:extLst>
                <a:ext uri="{FF2B5EF4-FFF2-40B4-BE49-F238E27FC236}">
                  <a16:creationId xmlns:a16="http://schemas.microsoft.com/office/drawing/2014/main" id="{59F33899-1673-36B5-2CEB-387660163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" y="3947"/>
              <a:ext cx="30" cy="171"/>
            </a:xfrm>
            <a:custGeom>
              <a:avLst/>
              <a:gdLst>
                <a:gd name="T0" fmla="*/ 0 w 186"/>
                <a:gd name="T1" fmla="*/ 0 h 1023"/>
                <a:gd name="T2" fmla="*/ 0 w 186"/>
                <a:gd name="T3" fmla="*/ 0 h 1023"/>
                <a:gd name="T4" fmla="*/ 0 w 186"/>
                <a:gd name="T5" fmla="*/ 0 h 1023"/>
                <a:gd name="T6" fmla="*/ 0 w 186"/>
                <a:gd name="T7" fmla="*/ 0 h 1023"/>
                <a:gd name="T8" fmla="*/ 0 w 186"/>
                <a:gd name="T9" fmla="*/ 0 h 1023"/>
                <a:gd name="T10" fmla="*/ 0 w 186"/>
                <a:gd name="T11" fmla="*/ 0 h 1023"/>
                <a:gd name="T12" fmla="*/ 0 w 186"/>
                <a:gd name="T13" fmla="*/ 0 h 1023"/>
                <a:gd name="T14" fmla="*/ 0 w 186"/>
                <a:gd name="T15" fmla="*/ 0 h 1023"/>
                <a:gd name="T16" fmla="*/ 0 w 186"/>
                <a:gd name="T17" fmla="*/ 0 h 1023"/>
                <a:gd name="T18" fmla="*/ 0 w 186"/>
                <a:gd name="T19" fmla="*/ 0 h 1023"/>
                <a:gd name="T20" fmla="*/ 0 w 186"/>
                <a:gd name="T21" fmla="*/ 0 h 1023"/>
                <a:gd name="T22" fmla="*/ 0 w 186"/>
                <a:gd name="T23" fmla="*/ 0 h 1023"/>
                <a:gd name="T24" fmla="*/ 0 w 186"/>
                <a:gd name="T25" fmla="*/ 0 h 1023"/>
                <a:gd name="T26" fmla="*/ 0 w 186"/>
                <a:gd name="T27" fmla="*/ 0 h 1023"/>
                <a:gd name="T28" fmla="*/ 0 w 186"/>
                <a:gd name="T29" fmla="*/ 0 h 1023"/>
                <a:gd name="T30" fmla="*/ 0 w 186"/>
                <a:gd name="T31" fmla="*/ 0 h 1023"/>
                <a:gd name="T32" fmla="*/ 0 w 186"/>
                <a:gd name="T33" fmla="*/ 0 h 1023"/>
                <a:gd name="T34" fmla="*/ 0 w 186"/>
                <a:gd name="T35" fmla="*/ 0 h 1023"/>
                <a:gd name="T36" fmla="*/ 0 w 186"/>
                <a:gd name="T37" fmla="*/ 0 h 1023"/>
                <a:gd name="T38" fmla="*/ 0 w 186"/>
                <a:gd name="T39" fmla="*/ 0 h 1023"/>
                <a:gd name="T40" fmla="*/ 0 w 186"/>
                <a:gd name="T41" fmla="*/ 0 h 1023"/>
                <a:gd name="T42" fmla="*/ 0 w 186"/>
                <a:gd name="T43" fmla="*/ 0 h 1023"/>
                <a:gd name="T44" fmla="*/ 0 w 186"/>
                <a:gd name="T45" fmla="*/ 0 h 1023"/>
                <a:gd name="T46" fmla="*/ 0 w 186"/>
                <a:gd name="T47" fmla="*/ 0 h 1023"/>
                <a:gd name="T48" fmla="*/ 0 w 186"/>
                <a:gd name="T49" fmla="*/ 0 h 1023"/>
                <a:gd name="T50" fmla="*/ 0 w 186"/>
                <a:gd name="T51" fmla="*/ 0 h 1023"/>
                <a:gd name="T52" fmla="*/ 0 w 186"/>
                <a:gd name="T53" fmla="*/ 0 h 1023"/>
                <a:gd name="T54" fmla="*/ 0 w 186"/>
                <a:gd name="T55" fmla="*/ 0 h 1023"/>
                <a:gd name="T56" fmla="*/ 0 w 186"/>
                <a:gd name="T57" fmla="*/ 0 h 1023"/>
                <a:gd name="T58" fmla="*/ 0 w 186"/>
                <a:gd name="T59" fmla="*/ 0 h 1023"/>
                <a:gd name="T60" fmla="*/ 0 w 186"/>
                <a:gd name="T61" fmla="*/ 0 h 1023"/>
                <a:gd name="T62" fmla="*/ 0 w 186"/>
                <a:gd name="T63" fmla="*/ 0 h 1023"/>
                <a:gd name="T64" fmla="*/ 0 w 186"/>
                <a:gd name="T65" fmla="*/ 0 h 1023"/>
                <a:gd name="T66" fmla="*/ 0 w 186"/>
                <a:gd name="T67" fmla="*/ 0 h 1023"/>
                <a:gd name="T68" fmla="*/ 0 w 186"/>
                <a:gd name="T69" fmla="*/ 0 h 1023"/>
                <a:gd name="T70" fmla="*/ 0 w 186"/>
                <a:gd name="T71" fmla="*/ 0 h 1023"/>
                <a:gd name="T72" fmla="*/ 0 w 186"/>
                <a:gd name="T73" fmla="*/ 0 h 1023"/>
                <a:gd name="T74" fmla="*/ 0 w 186"/>
                <a:gd name="T75" fmla="*/ 0 h 1023"/>
                <a:gd name="T76" fmla="*/ 0 w 186"/>
                <a:gd name="T77" fmla="*/ 0 h 1023"/>
                <a:gd name="T78" fmla="*/ 0 w 186"/>
                <a:gd name="T79" fmla="*/ 0 h 1023"/>
                <a:gd name="T80" fmla="*/ 0 w 186"/>
                <a:gd name="T81" fmla="*/ 0 h 1023"/>
                <a:gd name="T82" fmla="*/ 0 w 186"/>
                <a:gd name="T83" fmla="*/ 0 h 1023"/>
                <a:gd name="T84" fmla="*/ 0 w 186"/>
                <a:gd name="T85" fmla="*/ 0 h 1023"/>
                <a:gd name="T86" fmla="*/ 0 w 186"/>
                <a:gd name="T87" fmla="*/ 0 h 1023"/>
                <a:gd name="T88" fmla="*/ 0 w 186"/>
                <a:gd name="T89" fmla="*/ 0 h 1023"/>
                <a:gd name="T90" fmla="*/ 0 w 186"/>
                <a:gd name="T91" fmla="*/ 0 h 1023"/>
                <a:gd name="T92" fmla="*/ 0 w 186"/>
                <a:gd name="T93" fmla="*/ 0 h 1023"/>
                <a:gd name="T94" fmla="*/ 0 w 186"/>
                <a:gd name="T95" fmla="*/ 0 h 1023"/>
                <a:gd name="T96" fmla="*/ 0 w 186"/>
                <a:gd name="T97" fmla="*/ 0 h 1023"/>
                <a:gd name="T98" fmla="*/ 0 w 186"/>
                <a:gd name="T99" fmla="*/ 0 h 1023"/>
                <a:gd name="T100" fmla="*/ 0 w 186"/>
                <a:gd name="T101" fmla="*/ 0 h 1023"/>
                <a:gd name="T102" fmla="*/ 0 w 186"/>
                <a:gd name="T103" fmla="*/ 0 h 1023"/>
                <a:gd name="T104" fmla="*/ 0 w 186"/>
                <a:gd name="T105" fmla="*/ 0 h 1023"/>
                <a:gd name="T106" fmla="*/ 0 w 186"/>
                <a:gd name="T107" fmla="*/ 0 h 1023"/>
                <a:gd name="T108" fmla="*/ 0 w 186"/>
                <a:gd name="T109" fmla="*/ 0 h 1023"/>
                <a:gd name="T110" fmla="*/ 0 w 186"/>
                <a:gd name="T111" fmla="*/ 0 h 1023"/>
                <a:gd name="T112" fmla="*/ 0 w 186"/>
                <a:gd name="T113" fmla="*/ 0 h 1023"/>
                <a:gd name="T114" fmla="*/ 0 w 186"/>
                <a:gd name="T115" fmla="*/ 0 h 102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6"/>
                <a:gd name="T175" fmla="*/ 0 h 1023"/>
                <a:gd name="T176" fmla="*/ 186 w 186"/>
                <a:gd name="T177" fmla="*/ 1023 h 102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6" h="1023">
                  <a:moveTo>
                    <a:pt x="186" y="111"/>
                  </a:moveTo>
                  <a:lnTo>
                    <a:pt x="185" y="117"/>
                  </a:lnTo>
                  <a:lnTo>
                    <a:pt x="183" y="123"/>
                  </a:lnTo>
                  <a:lnTo>
                    <a:pt x="182" y="129"/>
                  </a:lnTo>
                  <a:lnTo>
                    <a:pt x="178" y="135"/>
                  </a:lnTo>
                  <a:lnTo>
                    <a:pt x="177" y="140"/>
                  </a:lnTo>
                  <a:lnTo>
                    <a:pt x="175" y="146"/>
                  </a:lnTo>
                  <a:lnTo>
                    <a:pt x="175" y="152"/>
                  </a:lnTo>
                  <a:lnTo>
                    <a:pt x="176" y="158"/>
                  </a:lnTo>
                  <a:lnTo>
                    <a:pt x="175" y="161"/>
                  </a:lnTo>
                  <a:lnTo>
                    <a:pt x="175" y="164"/>
                  </a:lnTo>
                  <a:lnTo>
                    <a:pt x="174" y="166"/>
                  </a:lnTo>
                  <a:lnTo>
                    <a:pt x="174" y="170"/>
                  </a:lnTo>
                  <a:lnTo>
                    <a:pt x="174" y="172"/>
                  </a:lnTo>
                  <a:lnTo>
                    <a:pt x="173" y="175"/>
                  </a:lnTo>
                  <a:lnTo>
                    <a:pt x="173" y="177"/>
                  </a:lnTo>
                  <a:lnTo>
                    <a:pt x="173" y="179"/>
                  </a:lnTo>
                  <a:lnTo>
                    <a:pt x="172" y="186"/>
                  </a:lnTo>
                  <a:lnTo>
                    <a:pt x="172" y="192"/>
                  </a:lnTo>
                  <a:lnTo>
                    <a:pt x="171" y="200"/>
                  </a:lnTo>
                  <a:lnTo>
                    <a:pt x="171" y="207"/>
                  </a:lnTo>
                  <a:lnTo>
                    <a:pt x="169" y="213"/>
                  </a:lnTo>
                  <a:lnTo>
                    <a:pt x="168" y="220"/>
                  </a:lnTo>
                  <a:lnTo>
                    <a:pt x="167" y="226"/>
                  </a:lnTo>
                  <a:lnTo>
                    <a:pt x="165" y="233"/>
                  </a:lnTo>
                  <a:lnTo>
                    <a:pt x="167" y="245"/>
                  </a:lnTo>
                  <a:lnTo>
                    <a:pt x="168" y="258"/>
                  </a:lnTo>
                  <a:lnTo>
                    <a:pt x="168" y="270"/>
                  </a:lnTo>
                  <a:lnTo>
                    <a:pt x="168" y="283"/>
                  </a:lnTo>
                  <a:lnTo>
                    <a:pt x="166" y="307"/>
                  </a:lnTo>
                  <a:lnTo>
                    <a:pt x="164" y="332"/>
                  </a:lnTo>
                  <a:lnTo>
                    <a:pt x="161" y="356"/>
                  </a:lnTo>
                  <a:lnTo>
                    <a:pt x="158" y="381"/>
                  </a:lnTo>
                  <a:lnTo>
                    <a:pt x="157" y="405"/>
                  </a:lnTo>
                  <a:lnTo>
                    <a:pt x="158" y="429"/>
                  </a:lnTo>
                  <a:lnTo>
                    <a:pt x="156" y="436"/>
                  </a:lnTo>
                  <a:lnTo>
                    <a:pt x="155" y="443"/>
                  </a:lnTo>
                  <a:lnTo>
                    <a:pt x="155" y="451"/>
                  </a:lnTo>
                  <a:lnTo>
                    <a:pt x="155" y="458"/>
                  </a:lnTo>
                  <a:lnTo>
                    <a:pt x="156" y="466"/>
                  </a:lnTo>
                  <a:lnTo>
                    <a:pt x="157" y="473"/>
                  </a:lnTo>
                  <a:lnTo>
                    <a:pt x="158" y="481"/>
                  </a:lnTo>
                  <a:lnTo>
                    <a:pt x="158" y="488"/>
                  </a:lnTo>
                  <a:lnTo>
                    <a:pt x="156" y="509"/>
                  </a:lnTo>
                  <a:lnTo>
                    <a:pt x="155" y="528"/>
                  </a:lnTo>
                  <a:lnTo>
                    <a:pt x="155" y="548"/>
                  </a:lnTo>
                  <a:lnTo>
                    <a:pt x="155" y="567"/>
                  </a:lnTo>
                  <a:lnTo>
                    <a:pt x="155" y="586"/>
                  </a:lnTo>
                  <a:lnTo>
                    <a:pt x="154" y="604"/>
                  </a:lnTo>
                  <a:lnTo>
                    <a:pt x="153" y="623"/>
                  </a:lnTo>
                  <a:lnTo>
                    <a:pt x="150" y="641"/>
                  </a:lnTo>
                  <a:lnTo>
                    <a:pt x="148" y="652"/>
                  </a:lnTo>
                  <a:lnTo>
                    <a:pt x="147" y="663"/>
                  </a:lnTo>
                  <a:lnTo>
                    <a:pt x="148" y="673"/>
                  </a:lnTo>
                  <a:lnTo>
                    <a:pt x="148" y="684"/>
                  </a:lnTo>
                  <a:lnTo>
                    <a:pt x="148" y="695"/>
                  </a:lnTo>
                  <a:lnTo>
                    <a:pt x="148" y="705"/>
                  </a:lnTo>
                  <a:lnTo>
                    <a:pt x="147" y="716"/>
                  </a:lnTo>
                  <a:lnTo>
                    <a:pt x="146" y="727"/>
                  </a:lnTo>
                  <a:lnTo>
                    <a:pt x="146" y="762"/>
                  </a:lnTo>
                  <a:lnTo>
                    <a:pt x="146" y="796"/>
                  </a:lnTo>
                  <a:lnTo>
                    <a:pt x="146" y="832"/>
                  </a:lnTo>
                  <a:lnTo>
                    <a:pt x="146" y="867"/>
                  </a:lnTo>
                  <a:lnTo>
                    <a:pt x="146" y="901"/>
                  </a:lnTo>
                  <a:lnTo>
                    <a:pt x="146" y="936"/>
                  </a:lnTo>
                  <a:lnTo>
                    <a:pt x="147" y="970"/>
                  </a:lnTo>
                  <a:lnTo>
                    <a:pt x="150" y="1005"/>
                  </a:lnTo>
                  <a:lnTo>
                    <a:pt x="148" y="1006"/>
                  </a:lnTo>
                  <a:lnTo>
                    <a:pt x="147" y="1009"/>
                  </a:lnTo>
                  <a:lnTo>
                    <a:pt x="146" y="1011"/>
                  </a:lnTo>
                  <a:lnTo>
                    <a:pt x="146" y="1013"/>
                  </a:lnTo>
                  <a:lnTo>
                    <a:pt x="146" y="1016"/>
                  </a:lnTo>
                  <a:lnTo>
                    <a:pt x="146" y="1018"/>
                  </a:lnTo>
                  <a:lnTo>
                    <a:pt x="146" y="1020"/>
                  </a:lnTo>
                  <a:lnTo>
                    <a:pt x="146" y="1023"/>
                  </a:lnTo>
                  <a:lnTo>
                    <a:pt x="103" y="986"/>
                  </a:lnTo>
                  <a:lnTo>
                    <a:pt x="104" y="969"/>
                  </a:lnTo>
                  <a:lnTo>
                    <a:pt x="104" y="951"/>
                  </a:lnTo>
                  <a:lnTo>
                    <a:pt x="103" y="933"/>
                  </a:lnTo>
                  <a:lnTo>
                    <a:pt x="101" y="915"/>
                  </a:lnTo>
                  <a:lnTo>
                    <a:pt x="99" y="906"/>
                  </a:lnTo>
                  <a:lnTo>
                    <a:pt x="95" y="898"/>
                  </a:lnTo>
                  <a:lnTo>
                    <a:pt x="92" y="890"/>
                  </a:lnTo>
                  <a:lnTo>
                    <a:pt x="88" y="882"/>
                  </a:lnTo>
                  <a:lnTo>
                    <a:pt x="82" y="876"/>
                  </a:lnTo>
                  <a:lnTo>
                    <a:pt x="77" y="870"/>
                  </a:lnTo>
                  <a:lnTo>
                    <a:pt x="70" y="864"/>
                  </a:lnTo>
                  <a:lnTo>
                    <a:pt x="61" y="861"/>
                  </a:lnTo>
                  <a:lnTo>
                    <a:pt x="57" y="858"/>
                  </a:lnTo>
                  <a:lnTo>
                    <a:pt x="52" y="858"/>
                  </a:lnTo>
                  <a:lnTo>
                    <a:pt x="48" y="858"/>
                  </a:lnTo>
                  <a:lnTo>
                    <a:pt x="44" y="859"/>
                  </a:lnTo>
                  <a:lnTo>
                    <a:pt x="39" y="862"/>
                  </a:lnTo>
                  <a:lnTo>
                    <a:pt x="36" y="863"/>
                  </a:lnTo>
                  <a:lnTo>
                    <a:pt x="31" y="865"/>
                  </a:lnTo>
                  <a:lnTo>
                    <a:pt x="28" y="868"/>
                  </a:lnTo>
                  <a:lnTo>
                    <a:pt x="24" y="870"/>
                  </a:lnTo>
                  <a:lnTo>
                    <a:pt x="21" y="875"/>
                  </a:lnTo>
                  <a:lnTo>
                    <a:pt x="20" y="880"/>
                  </a:lnTo>
                  <a:lnTo>
                    <a:pt x="20" y="883"/>
                  </a:lnTo>
                  <a:lnTo>
                    <a:pt x="19" y="888"/>
                  </a:lnTo>
                  <a:lnTo>
                    <a:pt x="18" y="893"/>
                  </a:lnTo>
                  <a:lnTo>
                    <a:pt x="16" y="896"/>
                  </a:lnTo>
                  <a:lnTo>
                    <a:pt x="12" y="900"/>
                  </a:lnTo>
                  <a:lnTo>
                    <a:pt x="12" y="901"/>
                  </a:lnTo>
                  <a:lnTo>
                    <a:pt x="13" y="902"/>
                  </a:lnTo>
                  <a:lnTo>
                    <a:pt x="13" y="904"/>
                  </a:lnTo>
                  <a:lnTo>
                    <a:pt x="14" y="905"/>
                  </a:lnTo>
                  <a:lnTo>
                    <a:pt x="14" y="906"/>
                  </a:lnTo>
                  <a:lnTo>
                    <a:pt x="14" y="907"/>
                  </a:lnTo>
                  <a:lnTo>
                    <a:pt x="14" y="908"/>
                  </a:lnTo>
                  <a:lnTo>
                    <a:pt x="13" y="909"/>
                  </a:lnTo>
                  <a:lnTo>
                    <a:pt x="12" y="909"/>
                  </a:lnTo>
                  <a:lnTo>
                    <a:pt x="10" y="909"/>
                  </a:lnTo>
                  <a:lnTo>
                    <a:pt x="9" y="909"/>
                  </a:lnTo>
                  <a:lnTo>
                    <a:pt x="8" y="909"/>
                  </a:lnTo>
                  <a:lnTo>
                    <a:pt x="3" y="896"/>
                  </a:lnTo>
                  <a:lnTo>
                    <a:pt x="3" y="867"/>
                  </a:lnTo>
                  <a:lnTo>
                    <a:pt x="2" y="837"/>
                  </a:lnTo>
                  <a:lnTo>
                    <a:pt x="2" y="808"/>
                  </a:lnTo>
                  <a:lnTo>
                    <a:pt x="0" y="781"/>
                  </a:lnTo>
                  <a:lnTo>
                    <a:pt x="2" y="752"/>
                  </a:lnTo>
                  <a:lnTo>
                    <a:pt x="2" y="723"/>
                  </a:lnTo>
                  <a:lnTo>
                    <a:pt x="4" y="695"/>
                  </a:lnTo>
                  <a:lnTo>
                    <a:pt x="7" y="666"/>
                  </a:lnTo>
                  <a:lnTo>
                    <a:pt x="6" y="659"/>
                  </a:lnTo>
                  <a:lnTo>
                    <a:pt x="5" y="653"/>
                  </a:lnTo>
                  <a:lnTo>
                    <a:pt x="4" y="646"/>
                  </a:lnTo>
                  <a:lnTo>
                    <a:pt x="4" y="640"/>
                  </a:lnTo>
                  <a:lnTo>
                    <a:pt x="3" y="634"/>
                  </a:lnTo>
                  <a:lnTo>
                    <a:pt x="3" y="627"/>
                  </a:lnTo>
                  <a:lnTo>
                    <a:pt x="3" y="621"/>
                  </a:lnTo>
                  <a:lnTo>
                    <a:pt x="2" y="614"/>
                  </a:lnTo>
                  <a:lnTo>
                    <a:pt x="4" y="517"/>
                  </a:lnTo>
                  <a:lnTo>
                    <a:pt x="5" y="510"/>
                  </a:lnTo>
                  <a:lnTo>
                    <a:pt x="5" y="503"/>
                  </a:lnTo>
                  <a:lnTo>
                    <a:pt x="6" y="497"/>
                  </a:lnTo>
                  <a:lnTo>
                    <a:pt x="6" y="490"/>
                  </a:lnTo>
                  <a:lnTo>
                    <a:pt x="6" y="484"/>
                  </a:lnTo>
                  <a:lnTo>
                    <a:pt x="7" y="476"/>
                  </a:lnTo>
                  <a:lnTo>
                    <a:pt x="7" y="470"/>
                  </a:lnTo>
                  <a:lnTo>
                    <a:pt x="8" y="463"/>
                  </a:lnTo>
                  <a:lnTo>
                    <a:pt x="9" y="430"/>
                  </a:lnTo>
                  <a:lnTo>
                    <a:pt x="9" y="395"/>
                  </a:lnTo>
                  <a:lnTo>
                    <a:pt x="10" y="362"/>
                  </a:lnTo>
                  <a:lnTo>
                    <a:pt x="12" y="328"/>
                  </a:lnTo>
                  <a:lnTo>
                    <a:pt x="13" y="294"/>
                  </a:lnTo>
                  <a:lnTo>
                    <a:pt x="13" y="260"/>
                  </a:lnTo>
                  <a:lnTo>
                    <a:pt x="15" y="225"/>
                  </a:lnTo>
                  <a:lnTo>
                    <a:pt x="16" y="189"/>
                  </a:lnTo>
                  <a:lnTo>
                    <a:pt x="18" y="183"/>
                  </a:lnTo>
                  <a:lnTo>
                    <a:pt x="19" y="177"/>
                  </a:lnTo>
                  <a:lnTo>
                    <a:pt x="19" y="171"/>
                  </a:lnTo>
                  <a:lnTo>
                    <a:pt x="18" y="165"/>
                  </a:lnTo>
                  <a:lnTo>
                    <a:pt x="17" y="158"/>
                  </a:lnTo>
                  <a:lnTo>
                    <a:pt x="17" y="152"/>
                  </a:lnTo>
                  <a:lnTo>
                    <a:pt x="17" y="146"/>
                  </a:lnTo>
                  <a:lnTo>
                    <a:pt x="19" y="139"/>
                  </a:lnTo>
                  <a:lnTo>
                    <a:pt x="21" y="122"/>
                  </a:lnTo>
                  <a:lnTo>
                    <a:pt x="23" y="105"/>
                  </a:lnTo>
                  <a:lnTo>
                    <a:pt x="23" y="87"/>
                  </a:lnTo>
                  <a:lnTo>
                    <a:pt x="23" y="70"/>
                  </a:lnTo>
                  <a:lnTo>
                    <a:pt x="23" y="53"/>
                  </a:lnTo>
                  <a:lnTo>
                    <a:pt x="23" y="35"/>
                  </a:lnTo>
                  <a:lnTo>
                    <a:pt x="23" y="18"/>
                  </a:lnTo>
                  <a:lnTo>
                    <a:pt x="23" y="0"/>
                  </a:lnTo>
                  <a:lnTo>
                    <a:pt x="70" y="58"/>
                  </a:lnTo>
                  <a:lnTo>
                    <a:pt x="145" y="84"/>
                  </a:lnTo>
                  <a:lnTo>
                    <a:pt x="185" y="111"/>
                  </a:lnTo>
                  <a:lnTo>
                    <a:pt x="186" y="111"/>
                  </a:lnTo>
                  <a:close/>
                </a:path>
              </a:pathLst>
            </a:custGeom>
            <a:solidFill>
              <a:srgbClr val="699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7" name="Freeform 138">
              <a:extLst>
                <a:ext uri="{FF2B5EF4-FFF2-40B4-BE49-F238E27FC236}">
                  <a16:creationId xmlns:a16="http://schemas.microsoft.com/office/drawing/2014/main" id="{528C78E2-01A8-3DB7-7A90-9FA76D229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9" y="3967"/>
              <a:ext cx="31" cy="178"/>
            </a:xfrm>
            <a:custGeom>
              <a:avLst/>
              <a:gdLst>
                <a:gd name="T0" fmla="*/ 0 w 190"/>
                <a:gd name="T1" fmla="*/ 0 h 1068"/>
                <a:gd name="T2" fmla="*/ 0 w 190"/>
                <a:gd name="T3" fmla="*/ 0 h 1068"/>
                <a:gd name="T4" fmla="*/ 0 w 190"/>
                <a:gd name="T5" fmla="*/ 0 h 1068"/>
                <a:gd name="T6" fmla="*/ 0 w 190"/>
                <a:gd name="T7" fmla="*/ 0 h 1068"/>
                <a:gd name="T8" fmla="*/ 0 w 190"/>
                <a:gd name="T9" fmla="*/ 0 h 1068"/>
                <a:gd name="T10" fmla="*/ 0 w 190"/>
                <a:gd name="T11" fmla="*/ 0 h 1068"/>
                <a:gd name="T12" fmla="*/ 0 w 190"/>
                <a:gd name="T13" fmla="*/ 0 h 1068"/>
                <a:gd name="T14" fmla="*/ 0 w 190"/>
                <a:gd name="T15" fmla="*/ 0 h 1068"/>
                <a:gd name="T16" fmla="*/ 0 w 190"/>
                <a:gd name="T17" fmla="*/ 0 h 1068"/>
                <a:gd name="T18" fmla="*/ 0 w 190"/>
                <a:gd name="T19" fmla="*/ 0 h 1068"/>
                <a:gd name="T20" fmla="*/ 0 w 190"/>
                <a:gd name="T21" fmla="*/ 0 h 1068"/>
                <a:gd name="T22" fmla="*/ 0 w 190"/>
                <a:gd name="T23" fmla="*/ 0 h 1068"/>
                <a:gd name="T24" fmla="*/ 0 w 190"/>
                <a:gd name="T25" fmla="*/ 0 h 1068"/>
                <a:gd name="T26" fmla="*/ 0 w 190"/>
                <a:gd name="T27" fmla="*/ 0 h 1068"/>
                <a:gd name="T28" fmla="*/ 0 w 190"/>
                <a:gd name="T29" fmla="*/ 0 h 1068"/>
                <a:gd name="T30" fmla="*/ 0 w 190"/>
                <a:gd name="T31" fmla="*/ 0 h 1068"/>
                <a:gd name="T32" fmla="*/ 0 w 190"/>
                <a:gd name="T33" fmla="*/ 0 h 1068"/>
                <a:gd name="T34" fmla="*/ 0 w 190"/>
                <a:gd name="T35" fmla="*/ 0 h 1068"/>
                <a:gd name="T36" fmla="*/ 0 w 190"/>
                <a:gd name="T37" fmla="*/ 0 h 1068"/>
                <a:gd name="T38" fmla="*/ 0 w 190"/>
                <a:gd name="T39" fmla="*/ 0 h 1068"/>
                <a:gd name="T40" fmla="*/ 0 w 190"/>
                <a:gd name="T41" fmla="*/ 0 h 1068"/>
                <a:gd name="T42" fmla="*/ 0 w 190"/>
                <a:gd name="T43" fmla="*/ 0 h 1068"/>
                <a:gd name="T44" fmla="*/ 0 w 190"/>
                <a:gd name="T45" fmla="*/ 0 h 1068"/>
                <a:gd name="T46" fmla="*/ 0 w 190"/>
                <a:gd name="T47" fmla="*/ 0 h 1068"/>
                <a:gd name="T48" fmla="*/ 0 w 190"/>
                <a:gd name="T49" fmla="*/ 0 h 1068"/>
                <a:gd name="T50" fmla="*/ 0 w 190"/>
                <a:gd name="T51" fmla="*/ 0 h 1068"/>
                <a:gd name="T52" fmla="*/ 0 w 190"/>
                <a:gd name="T53" fmla="*/ 0 h 1068"/>
                <a:gd name="T54" fmla="*/ 0 w 190"/>
                <a:gd name="T55" fmla="*/ 0 h 1068"/>
                <a:gd name="T56" fmla="*/ 0 w 190"/>
                <a:gd name="T57" fmla="*/ 0 h 1068"/>
                <a:gd name="T58" fmla="*/ 0 w 190"/>
                <a:gd name="T59" fmla="*/ 0 h 1068"/>
                <a:gd name="T60" fmla="*/ 0 w 190"/>
                <a:gd name="T61" fmla="*/ 0 h 1068"/>
                <a:gd name="T62" fmla="*/ 0 w 190"/>
                <a:gd name="T63" fmla="*/ 0 h 1068"/>
                <a:gd name="T64" fmla="*/ 0 w 190"/>
                <a:gd name="T65" fmla="*/ 0 h 1068"/>
                <a:gd name="T66" fmla="*/ 0 w 190"/>
                <a:gd name="T67" fmla="*/ 0 h 1068"/>
                <a:gd name="T68" fmla="*/ 0 w 190"/>
                <a:gd name="T69" fmla="*/ 0 h 1068"/>
                <a:gd name="T70" fmla="*/ 0 w 190"/>
                <a:gd name="T71" fmla="*/ 0 h 1068"/>
                <a:gd name="T72" fmla="*/ 0 w 190"/>
                <a:gd name="T73" fmla="*/ 0 h 1068"/>
                <a:gd name="T74" fmla="*/ 0 w 190"/>
                <a:gd name="T75" fmla="*/ 0 h 1068"/>
                <a:gd name="T76" fmla="*/ 0 w 190"/>
                <a:gd name="T77" fmla="*/ 0 h 1068"/>
                <a:gd name="T78" fmla="*/ 0 w 190"/>
                <a:gd name="T79" fmla="*/ 0 h 1068"/>
                <a:gd name="T80" fmla="*/ 0 w 190"/>
                <a:gd name="T81" fmla="*/ 0 h 1068"/>
                <a:gd name="T82" fmla="*/ 0 w 190"/>
                <a:gd name="T83" fmla="*/ 0 h 1068"/>
                <a:gd name="T84" fmla="*/ 0 w 190"/>
                <a:gd name="T85" fmla="*/ 0 h 1068"/>
                <a:gd name="T86" fmla="*/ 0 w 190"/>
                <a:gd name="T87" fmla="*/ 0 h 1068"/>
                <a:gd name="T88" fmla="*/ 0 w 190"/>
                <a:gd name="T89" fmla="*/ 0 h 1068"/>
                <a:gd name="T90" fmla="*/ 0 w 190"/>
                <a:gd name="T91" fmla="*/ 0 h 1068"/>
                <a:gd name="T92" fmla="*/ 0 w 190"/>
                <a:gd name="T93" fmla="*/ 0 h 1068"/>
                <a:gd name="T94" fmla="*/ 0 w 190"/>
                <a:gd name="T95" fmla="*/ 0 h 1068"/>
                <a:gd name="T96" fmla="*/ 0 w 190"/>
                <a:gd name="T97" fmla="*/ 0 h 10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0"/>
                <a:gd name="T148" fmla="*/ 0 h 1068"/>
                <a:gd name="T149" fmla="*/ 190 w 190"/>
                <a:gd name="T150" fmla="*/ 1068 h 10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0" h="1068">
                  <a:moveTo>
                    <a:pt x="175" y="320"/>
                  </a:moveTo>
                  <a:lnTo>
                    <a:pt x="174" y="323"/>
                  </a:lnTo>
                  <a:lnTo>
                    <a:pt x="174" y="325"/>
                  </a:lnTo>
                  <a:lnTo>
                    <a:pt x="174" y="327"/>
                  </a:lnTo>
                  <a:lnTo>
                    <a:pt x="174" y="330"/>
                  </a:lnTo>
                  <a:lnTo>
                    <a:pt x="174" y="332"/>
                  </a:lnTo>
                  <a:lnTo>
                    <a:pt x="174" y="336"/>
                  </a:lnTo>
                  <a:lnTo>
                    <a:pt x="174" y="338"/>
                  </a:lnTo>
                  <a:lnTo>
                    <a:pt x="174" y="340"/>
                  </a:lnTo>
                  <a:lnTo>
                    <a:pt x="174" y="343"/>
                  </a:lnTo>
                  <a:lnTo>
                    <a:pt x="172" y="429"/>
                  </a:lnTo>
                  <a:lnTo>
                    <a:pt x="172" y="437"/>
                  </a:lnTo>
                  <a:lnTo>
                    <a:pt x="171" y="447"/>
                  </a:lnTo>
                  <a:lnTo>
                    <a:pt x="171" y="455"/>
                  </a:lnTo>
                  <a:lnTo>
                    <a:pt x="170" y="465"/>
                  </a:lnTo>
                  <a:lnTo>
                    <a:pt x="170" y="473"/>
                  </a:lnTo>
                  <a:lnTo>
                    <a:pt x="169" y="481"/>
                  </a:lnTo>
                  <a:lnTo>
                    <a:pt x="169" y="491"/>
                  </a:lnTo>
                  <a:lnTo>
                    <a:pt x="168" y="499"/>
                  </a:lnTo>
                  <a:lnTo>
                    <a:pt x="167" y="505"/>
                  </a:lnTo>
                  <a:lnTo>
                    <a:pt x="166" y="510"/>
                  </a:lnTo>
                  <a:lnTo>
                    <a:pt x="166" y="516"/>
                  </a:lnTo>
                  <a:lnTo>
                    <a:pt x="166" y="522"/>
                  </a:lnTo>
                  <a:lnTo>
                    <a:pt x="166" y="528"/>
                  </a:lnTo>
                  <a:lnTo>
                    <a:pt x="167" y="534"/>
                  </a:lnTo>
                  <a:lnTo>
                    <a:pt x="168" y="539"/>
                  </a:lnTo>
                  <a:lnTo>
                    <a:pt x="168" y="543"/>
                  </a:lnTo>
                  <a:lnTo>
                    <a:pt x="166" y="578"/>
                  </a:lnTo>
                  <a:lnTo>
                    <a:pt x="165" y="611"/>
                  </a:lnTo>
                  <a:lnTo>
                    <a:pt x="165" y="644"/>
                  </a:lnTo>
                  <a:lnTo>
                    <a:pt x="165" y="676"/>
                  </a:lnTo>
                  <a:lnTo>
                    <a:pt x="165" y="709"/>
                  </a:lnTo>
                  <a:lnTo>
                    <a:pt x="165" y="741"/>
                  </a:lnTo>
                  <a:lnTo>
                    <a:pt x="164" y="775"/>
                  </a:lnTo>
                  <a:lnTo>
                    <a:pt x="161" y="808"/>
                  </a:lnTo>
                  <a:lnTo>
                    <a:pt x="161" y="826"/>
                  </a:lnTo>
                  <a:lnTo>
                    <a:pt x="161" y="844"/>
                  </a:lnTo>
                  <a:lnTo>
                    <a:pt x="161" y="863"/>
                  </a:lnTo>
                  <a:lnTo>
                    <a:pt x="161" y="881"/>
                  </a:lnTo>
                  <a:lnTo>
                    <a:pt x="162" y="899"/>
                  </a:lnTo>
                  <a:lnTo>
                    <a:pt x="164" y="917"/>
                  </a:lnTo>
                  <a:lnTo>
                    <a:pt x="166" y="936"/>
                  </a:lnTo>
                  <a:lnTo>
                    <a:pt x="168" y="954"/>
                  </a:lnTo>
                  <a:lnTo>
                    <a:pt x="165" y="957"/>
                  </a:lnTo>
                  <a:lnTo>
                    <a:pt x="167" y="960"/>
                  </a:lnTo>
                  <a:lnTo>
                    <a:pt x="168" y="962"/>
                  </a:lnTo>
                  <a:lnTo>
                    <a:pt x="168" y="965"/>
                  </a:lnTo>
                  <a:lnTo>
                    <a:pt x="168" y="968"/>
                  </a:lnTo>
                  <a:lnTo>
                    <a:pt x="167" y="970"/>
                  </a:lnTo>
                  <a:lnTo>
                    <a:pt x="167" y="973"/>
                  </a:lnTo>
                  <a:lnTo>
                    <a:pt x="169" y="976"/>
                  </a:lnTo>
                  <a:lnTo>
                    <a:pt x="171" y="979"/>
                  </a:lnTo>
                  <a:lnTo>
                    <a:pt x="172" y="988"/>
                  </a:lnTo>
                  <a:lnTo>
                    <a:pt x="174" y="998"/>
                  </a:lnTo>
                  <a:lnTo>
                    <a:pt x="176" y="1007"/>
                  </a:lnTo>
                  <a:lnTo>
                    <a:pt x="178" y="1016"/>
                  </a:lnTo>
                  <a:lnTo>
                    <a:pt x="180" y="1025"/>
                  </a:lnTo>
                  <a:lnTo>
                    <a:pt x="181" y="1035"/>
                  </a:lnTo>
                  <a:lnTo>
                    <a:pt x="182" y="1044"/>
                  </a:lnTo>
                  <a:lnTo>
                    <a:pt x="182" y="1055"/>
                  </a:lnTo>
                  <a:lnTo>
                    <a:pt x="190" y="1068"/>
                  </a:lnTo>
                  <a:lnTo>
                    <a:pt x="182" y="1064"/>
                  </a:lnTo>
                  <a:lnTo>
                    <a:pt x="176" y="1058"/>
                  </a:lnTo>
                  <a:lnTo>
                    <a:pt x="170" y="1053"/>
                  </a:lnTo>
                  <a:lnTo>
                    <a:pt x="164" y="1048"/>
                  </a:lnTo>
                  <a:lnTo>
                    <a:pt x="157" y="1043"/>
                  </a:lnTo>
                  <a:lnTo>
                    <a:pt x="150" y="1038"/>
                  </a:lnTo>
                  <a:lnTo>
                    <a:pt x="144" y="1034"/>
                  </a:lnTo>
                  <a:lnTo>
                    <a:pt x="137" y="1028"/>
                  </a:lnTo>
                  <a:lnTo>
                    <a:pt x="138" y="1024"/>
                  </a:lnTo>
                  <a:lnTo>
                    <a:pt x="138" y="1022"/>
                  </a:lnTo>
                  <a:lnTo>
                    <a:pt x="138" y="1018"/>
                  </a:lnTo>
                  <a:lnTo>
                    <a:pt x="137" y="1015"/>
                  </a:lnTo>
                  <a:lnTo>
                    <a:pt x="136" y="1011"/>
                  </a:lnTo>
                  <a:lnTo>
                    <a:pt x="135" y="1009"/>
                  </a:lnTo>
                  <a:lnTo>
                    <a:pt x="134" y="1005"/>
                  </a:lnTo>
                  <a:lnTo>
                    <a:pt x="133" y="1001"/>
                  </a:lnTo>
                  <a:lnTo>
                    <a:pt x="133" y="991"/>
                  </a:lnTo>
                  <a:lnTo>
                    <a:pt x="133" y="979"/>
                  </a:lnTo>
                  <a:lnTo>
                    <a:pt x="134" y="967"/>
                  </a:lnTo>
                  <a:lnTo>
                    <a:pt x="133" y="955"/>
                  </a:lnTo>
                  <a:lnTo>
                    <a:pt x="132" y="944"/>
                  </a:lnTo>
                  <a:lnTo>
                    <a:pt x="129" y="933"/>
                  </a:lnTo>
                  <a:lnTo>
                    <a:pt x="126" y="923"/>
                  </a:lnTo>
                  <a:lnTo>
                    <a:pt x="121" y="913"/>
                  </a:lnTo>
                  <a:lnTo>
                    <a:pt x="116" y="908"/>
                  </a:lnTo>
                  <a:lnTo>
                    <a:pt x="111" y="904"/>
                  </a:lnTo>
                  <a:lnTo>
                    <a:pt x="105" y="900"/>
                  </a:lnTo>
                  <a:lnTo>
                    <a:pt x="100" y="896"/>
                  </a:lnTo>
                  <a:lnTo>
                    <a:pt x="93" y="893"/>
                  </a:lnTo>
                  <a:lnTo>
                    <a:pt x="86" y="892"/>
                  </a:lnTo>
                  <a:lnTo>
                    <a:pt x="80" y="892"/>
                  </a:lnTo>
                  <a:lnTo>
                    <a:pt x="73" y="893"/>
                  </a:lnTo>
                  <a:lnTo>
                    <a:pt x="66" y="898"/>
                  </a:lnTo>
                  <a:lnTo>
                    <a:pt x="60" y="905"/>
                  </a:lnTo>
                  <a:lnTo>
                    <a:pt x="54" y="912"/>
                  </a:lnTo>
                  <a:lnTo>
                    <a:pt x="49" y="919"/>
                  </a:lnTo>
                  <a:lnTo>
                    <a:pt x="45" y="928"/>
                  </a:lnTo>
                  <a:lnTo>
                    <a:pt x="43" y="937"/>
                  </a:lnTo>
                  <a:lnTo>
                    <a:pt x="42" y="947"/>
                  </a:lnTo>
                  <a:lnTo>
                    <a:pt x="43" y="956"/>
                  </a:lnTo>
                  <a:lnTo>
                    <a:pt x="41" y="953"/>
                  </a:lnTo>
                  <a:lnTo>
                    <a:pt x="38" y="950"/>
                  </a:lnTo>
                  <a:lnTo>
                    <a:pt x="35" y="948"/>
                  </a:lnTo>
                  <a:lnTo>
                    <a:pt x="33" y="945"/>
                  </a:lnTo>
                  <a:lnTo>
                    <a:pt x="30" y="943"/>
                  </a:lnTo>
                  <a:lnTo>
                    <a:pt x="27" y="942"/>
                  </a:lnTo>
                  <a:lnTo>
                    <a:pt x="24" y="939"/>
                  </a:lnTo>
                  <a:lnTo>
                    <a:pt x="21" y="937"/>
                  </a:lnTo>
                  <a:lnTo>
                    <a:pt x="12" y="930"/>
                  </a:lnTo>
                  <a:lnTo>
                    <a:pt x="11" y="929"/>
                  </a:lnTo>
                  <a:lnTo>
                    <a:pt x="10" y="928"/>
                  </a:lnTo>
                  <a:lnTo>
                    <a:pt x="9" y="926"/>
                  </a:lnTo>
                  <a:lnTo>
                    <a:pt x="8" y="924"/>
                  </a:lnTo>
                  <a:lnTo>
                    <a:pt x="8" y="923"/>
                  </a:lnTo>
                  <a:lnTo>
                    <a:pt x="7" y="922"/>
                  </a:lnTo>
                  <a:lnTo>
                    <a:pt x="7" y="919"/>
                  </a:lnTo>
                  <a:lnTo>
                    <a:pt x="6" y="918"/>
                  </a:lnTo>
                  <a:lnTo>
                    <a:pt x="3" y="881"/>
                  </a:lnTo>
                  <a:lnTo>
                    <a:pt x="2" y="844"/>
                  </a:lnTo>
                  <a:lnTo>
                    <a:pt x="1" y="807"/>
                  </a:lnTo>
                  <a:lnTo>
                    <a:pt x="0" y="770"/>
                  </a:lnTo>
                  <a:lnTo>
                    <a:pt x="1" y="696"/>
                  </a:lnTo>
                  <a:lnTo>
                    <a:pt x="2" y="621"/>
                  </a:lnTo>
                  <a:lnTo>
                    <a:pt x="5" y="546"/>
                  </a:lnTo>
                  <a:lnTo>
                    <a:pt x="8" y="471"/>
                  </a:lnTo>
                  <a:lnTo>
                    <a:pt x="10" y="394"/>
                  </a:lnTo>
                  <a:lnTo>
                    <a:pt x="11" y="319"/>
                  </a:lnTo>
                  <a:lnTo>
                    <a:pt x="15" y="300"/>
                  </a:lnTo>
                  <a:lnTo>
                    <a:pt x="15" y="274"/>
                  </a:lnTo>
                  <a:lnTo>
                    <a:pt x="15" y="250"/>
                  </a:lnTo>
                  <a:lnTo>
                    <a:pt x="16" y="226"/>
                  </a:lnTo>
                  <a:lnTo>
                    <a:pt x="17" y="203"/>
                  </a:lnTo>
                  <a:lnTo>
                    <a:pt x="18" y="179"/>
                  </a:lnTo>
                  <a:lnTo>
                    <a:pt x="19" y="156"/>
                  </a:lnTo>
                  <a:lnTo>
                    <a:pt x="20" y="132"/>
                  </a:lnTo>
                  <a:lnTo>
                    <a:pt x="20" y="108"/>
                  </a:lnTo>
                  <a:lnTo>
                    <a:pt x="21" y="93"/>
                  </a:lnTo>
                  <a:lnTo>
                    <a:pt x="23" y="79"/>
                  </a:lnTo>
                  <a:lnTo>
                    <a:pt x="26" y="66"/>
                  </a:lnTo>
                  <a:lnTo>
                    <a:pt x="28" y="53"/>
                  </a:lnTo>
                  <a:lnTo>
                    <a:pt x="30" y="40"/>
                  </a:lnTo>
                  <a:lnTo>
                    <a:pt x="33" y="27"/>
                  </a:lnTo>
                  <a:lnTo>
                    <a:pt x="35" y="14"/>
                  </a:lnTo>
                  <a:lnTo>
                    <a:pt x="39" y="0"/>
                  </a:lnTo>
                  <a:lnTo>
                    <a:pt x="94" y="41"/>
                  </a:lnTo>
                  <a:lnTo>
                    <a:pt x="179" y="79"/>
                  </a:lnTo>
                  <a:lnTo>
                    <a:pt x="175" y="320"/>
                  </a:lnTo>
                  <a:close/>
                </a:path>
              </a:pathLst>
            </a:custGeom>
            <a:solidFill>
              <a:srgbClr val="7FB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8" name="Freeform 139">
              <a:extLst>
                <a:ext uri="{FF2B5EF4-FFF2-40B4-BE49-F238E27FC236}">
                  <a16:creationId xmlns:a16="http://schemas.microsoft.com/office/drawing/2014/main" id="{823DFB00-2337-C2A7-7C01-F22E8E1E0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" y="4093"/>
              <a:ext cx="11" cy="16"/>
            </a:xfrm>
            <a:custGeom>
              <a:avLst/>
              <a:gdLst>
                <a:gd name="T0" fmla="*/ 0 w 67"/>
                <a:gd name="T1" fmla="*/ 0 h 98"/>
                <a:gd name="T2" fmla="*/ 0 w 67"/>
                <a:gd name="T3" fmla="*/ 0 h 98"/>
                <a:gd name="T4" fmla="*/ 0 w 67"/>
                <a:gd name="T5" fmla="*/ 0 h 98"/>
                <a:gd name="T6" fmla="*/ 0 w 67"/>
                <a:gd name="T7" fmla="*/ 0 h 98"/>
                <a:gd name="T8" fmla="*/ 0 w 67"/>
                <a:gd name="T9" fmla="*/ 0 h 98"/>
                <a:gd name="T10" fmla="*/ 0 w 67"/>
                <a:gd name="T11" fmla="*/ 0 h 98"/>
                <a:gd name="T12" fmla="*/ 0 w 67"/>
                <a:gd name="T13" fmla="*/ 0 h 98"/>
                <a:gd name="T14" fmla="*/ 0 w 67"/>
                <a:gd name="T15" fmla="*/ 0 h 98"/>
                <a:gd name="T16" fmla="*/ 0 w 67"/>
                <a:gd name="T17" fmla="*/ 0 h 98"/>
                <a:gd name="T18" fmla="*/ 0 w 67"/>
                <a:gd name="T19" fmla="*/ 0 h 98"/>
                <a:gd name="T20" fmla="*/ 0 w 67"/>
                <a:gd name="T21" fmla="*/ 0 h 98"/>
                <a:gd name="T22" fmla="*/ 0 w 67"/>
                <a:gd name="T23" fmla="*/ 0 h 98"/>
                <a:gd name="T24" fmla="*/ 0 w 67"/>
                <a:gd name="T25" fmla="*/ 0 h 98"/>
                <a:gd name="T26" fmla="*/ 0 w 67"/>
                <a:gd name="T27" fmla="*/ 0 h 98"/>
                <a:gd name="T28" fmla="*/ 0 w 67"/>
                <a:gd name="T29" fmla="*/ 0 h 98"/>
                <a:gd name="T30" fmla="*/ 0 w 67"/>
                <a:gd name="T31" fmla="*/ 0 h 98"/>
                <a:gd name="T32" fmla="*/ 0 w 67"/>
                <a:gd name="T33" fmla="*/ 0 h 98"/>
                <a:gd name="T34" fmla="*/ 0 w 67"/>
                <a:gd name="T35" fmla="*/ 0 h 98"/>
                <a:gd name="T36" fmla="*/ 0 w 67"/>
                <a:gd name="T37" fmla="*/ 0 h 98"/>
                <a:gd name="T38" fmla="*/ 0 w 67"/>
                <a:gd name="T39" fmla="*/ 0 h 98"/>
                <a:gd name="T40" fmla="*/ 0 w 67"/>
                <a:gd name="T41" fmla="*/ 0 h 98"/>
                <a:gd name="T42" fmla="*/ 0 w 67"/>
                <a:gd name="T43" fmla="*/ 0 h 98"/>
                <a:gd name="T44" fmla="*/ 0 w 67"/>
                <a:gd name="T45" fmla="*/ 0 h 98"/>
                <a:gd name="T46" fmla="*/ 0 w 67"/>
                <a:gd name="T47" fmla="*/ 0 h 98"/>
                <a:gd name="T48" fmla="*/ 0 w 67"/>
                <a:gd name="T49" fmla="*/ 0 h 98"/>
                <a:gd name="T50" fmla="*/ 0 w 67"/>
                <a:gd name="T51" fmla="*/ 0 h 98"/>
                <a:gd name="T52" fmla="*/ 0 w 67"/>
                <a:gd name="T53" fmla="*/ 0 h 98"/>
                <a:gd name="T54" fmla="*/ 0 w 67"/>
                <a:gd name="T55" fmla="*/ 0 h 98"/>
                <a:gd name="T56" fmla="*/ 0 w 67"/>
                <a:gd name="T57" fmla="*/ 0 h 98"/>
                <a:gd name="T58" fmla="*/ 0 w 67"/>
                <a:gd name="T59" fmla="*/ 0 h 98"/>
                <a:gd name="T60" fmla="*/ 0 w 67"/>
                <a:gd name="T61" fmla="*/ 0 h 98"/>
                <a:gd name="T62" fmla="*/ 0 w 67"/>
                <a:gd name="T63" fmla="*/ 0 h 98"/>
                <a:gd name="T64" fmla="*/ 0 w 67"/>
                <a:gd name="T65" fmla="*/ 0 h 98"/>
                <a:gd name="T66" fmla="*/ 0 w 67"/>
                <a:gd name="T67" fmla="*/ 0 h 98"/>
                <a:gd name="T68" fmla="*/ 0 w 67"/>
                <a:gd name="T69" fmla="*/ 0 h 98"/>
                <a:gd name="T70" fmla="*/ 0 w 67"/>
                <a:gd name="T71" fmla="*/ 0 h 98"/>
                <a:gd name="T72" fmla="*/ 0 w 67"/>
                <a:gd name="T73" fmla="*/ 0 h 98"/>
                <a:gd name="T74" fmla="*/ 0 w 67"/>
                <a:gd name="T75" fmla="*/ 0 h 98"/>
                <a:gd name="T76" fmla="*/ 0 w 67"/>
                <a:gd name="T77" fmla="*/ 0 h 98"/>
                <a:gd name="T78" fmla="*/ 0 w 67"/>
                <a:gd name="T79" fmla="*/ 0 h 98"/>
                <a:gd name="T80" fmla="*/ 0 w 67"/>
                <a:gd name="T81" fmla="*/ 0 h 98"/>
                <a:gd name="T82" fmla="*/ 0 w 67"/>
                <a:gd name="T83" fmla="*/ 0 h 9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7"/>
                <a:gd name="T127" fmla="*/ 0 h 98"/>
                <a:gd name="T128" fmla="*/ 67 w 67"/>
                <a:gd name="T129" fmla="*/ 98 h 9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7" h="98">
                  <a:moveTo>
                    <a:pt x="56" y="27"/>
                  </a:moveTo>
                  <a:lnTo>
                    <a:pt x="58" y="36"/>
                  </a:lnTo>
                  <a:lnTo>
                    <a:pt x="61" y="44"/>
                  </a:lnTo>
                  <a:lnTo>
                    <a:pt x="63" y="52"/>
                  </a:lnTo>
                  <a:lnTo>
                    <a:pt x="65" y="61"/>
                  </a:lnTo>
                  <a:lnTo>
                    <a:pt x="66" y="69"/>
                  </a:lnTo>
                  <a:lnTo>
                    <a:pt x="67" y="77"/>
                  </a:lnTo>
                  <a:lnTo>
                    <a:pt x="67" y="86"/>
                  </a:lnTo>
                  <a:lnTo>
                    <a:pt x="65" y="94"/>
                  </a:lnTo>
                  <a:lnTo>
                    <a:pt x="65" y="98"/>
                  </a:lnTo>
                  <a:lnTo>
                    <a:pt x="62" y="94"/>
                  </a:lnTo>
                  <a:lnTo>
                    <a:pt x="58" y="91"/>
                  </a:lnTo>
                  <a:lnTo>
                    <a:pt x="55" y="87"/>
                  </a:lnTo>
                  <a:lnTo>
                    <a:pt x="52" y="83"/>
                  </a:lnTo>
                  <a:lnTo>
                    <a:pt x="47" y="81"/>
                  </a:lnTo>
                  <a:lnTo>
                    <a:pt x="43" y="79"/>
                  </a:lnTo>
                  <a:lnTo>
                    <a:pt x="39" y="77"/>
                  </a:lnTo>
                  <a:lnTo>
                    <a:pt x="33" y="76"/>
                  </a:lnTo>
                  <a:lnTo>
                    <a:pt x="29" y="74"/>
                  </a:lnTo>
                  <a:lnTo>
                    <a:pt x="24" y="71"/>
                  </a:lnTo>
                  <a:lnTo>
                    <a:pt x="20" y="68"/>
                  </a:lnTo>
                  <a:lnTo>
                    <a:pt x="16" y="63"/>
                  </a:lnTo>
                  <a:lnTo>
                    <a:pt x="12" y="58"/>
                  </a:lnTo>
                  <a:lnTo>
                    <a:pt x="9" y="55"/>
                  </a:lnTo>
                  <a:lnTo>
                    <a:pt x="4" y="51"/>
                  </a:lnTo>
                  <a:lnTo>
                    <a:pt x="0" y="50"/>
                  </a:lnTo>
                  <a:lnTo>
                    <a:pt x="0" y="43"/>
                  </a:lnTo>
                  <a:lnTo>
                    <a:pt x="1" y="36"/>
                  </a:lnTo>
                  <a:lnTo>
                    <a:pt x="2" y="29"/>
                  </a:lnTo>
                  <a:lnTo>
                    <a:pt x="4" y="23"/>
                  </a:lnTo>
                  <a:lnTo>
                    <a:pt x="6" y="17"/>
                  </a:lnTo>
                  <a:lnTo>
                    <a:pt x="10" y="11"/>
                  </a:lnTo>
                  <a:lnTo>
                    <a:pt x="13" y="6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1"/>
                  </a:lnTo>
                  <a:lnTo>
                    <a:pt x="35" y="3"/>
                  </a:lnTo>
                  <a:lnTo>
                    <a:pt x="40" y="7"/>
                  </a:lnTo>
                  <a:lnTo>
                    <a:pt x="44" y="12"/>
                  </a:lnTo>
                  <a:lnTo>
                    <a:pt x="48" y="17"/>
                  </a:lnTo>
                  <a:lnTo>
                    <a:pt x="53" y="23"/>
                  </a:lnTo>
                  <a:lnTo>
                    <a:pt x="56" y="27"/>
                  </a:lnTo>
                  <a:close/>
                </a:path>
              </a:pathLst>
            </a:custGeom>
            <a:solidFill>
              <a:srgbClr val="4D8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9" name="Freeform 140">
              <a:extLst>
                <a:ext uri="{FF2B5EF4-FFF2-40B4-BE49-F238E27FC236}">
                  <a16:creationId xmlns:a16="http://schemas.microsoft.com/office/drawing/2014/main" id="{7D0AD9AE-2536-EA95-353D-33A2BE5AA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" y="4119"/>
              <a:ext cx="12" cy="17"/>
            </a:xfrm>
            <a:custGeom>
              <a:avLst/>
              <a:gdLst>
                <a:gd name="T0" fmla="*/ 0 w 70"/>
                <a:gd name="T1" fmla="*/ 0 h 105"/>
                <a:gd name="T2" fmla="*/ 0 w 70"/>
                <a:gd name="T3" fmla="*/ 0 h 105"/>
                <a:gd name="T4" fmla="*/ 0 w 70"/>
                <a:gd name="T5" fmla="*/ 0 h 105"/>
                <a:gd name="T6" fmla="*/ 0 w 70"/>
                <a:gd name="T7" fmla="*/ 0 h 105"/>
                <a:gd name="T8" fmla="*/ 0 w 70"/>
                <a:gd name="T9" fmla="*/ 0 h 105"/>
                <a:gd name="T10" fmla="*/ 0 w 70"/>
                <a:gd name="T11" fmla="*/ 0 h 105"/>
                <a:gd name="T12" fmla="*/ 0 w 70"/>
                <a:gd name="T13" fmla="*/ 0 h 105"/>
                <a:gd name="T14" fmla="*/ 0 w 70"/>
                <a:gd name="T15" fmla="*/ 0 h 105"/>
                <a:gd name="T16" fmla="*/ 0 w 70"/>
                <a:gd name="T17" fmla="*/ 0 h 105"/>
                <a:gd name="T18" fmla="*/ 0 w 70"/>
                <a:gd name="T19" fmla="*/ 0 h 105"/>
                <a:gd name="T20" fmla="*/ 0 w 70"/>
                <a:gd name="T21" fmla="*/ 0 h 105"/>
                <a:gd name="T22" fmla="*/ 0 w 70"/>
                <a:gd name="T23" fmla="*/ 0 h 105"/>
                <a:gd name="T24" fmla="*/ 0 w 70"/>
                <a:gd name="T25" fmla="*/ 0 h 105"/>
                <a:gd name="T26" fmla="*/ 0 w 70"/>
                <a:gd name="T27" fmla="*/ 0 h 105"/>
                <a:gd name="T28" fmla="*/ 0 w 70"/>
                <a:gd name="T29" fmla="*/ 0 h 105"/>
                <a:gd name="T30" fmla="*/ 0 w 70"/>
                <a:gd name="T31" fmla="*/ 0 h 105"/>
                <a:gd name="T32" fmla="*/ 0 w 70"/>
                <a:gd name="T33" fmla="*/ 0 h 105"/>
                <a:gd name="T34" fmla="*/ 0 w 70"/>
                <a:gd name="T35" fmla="*/ 0 h 105"/>
                <a:gd name="T36" fmla="*/ 0 w 70"/>
                <a:gd name="T37" fmla="*/ 0 h 105"/>
                <a:gd name="T38" fmla="*/ 0 w 70"/>
                <a:gd name="T39" fmla="*/ 0 h 105"/>
                <a:gd name="T40" fmla="*/ 0 w 70"/>
                <a:gd name="T41" fmla="*/ 0 h 105"/>
                <a:gd name="T42" fmla="*/ 0 w 70"/>
                <a:gd name="T43" fmla="*/ 0 h 105"/>
                <a:gd name="T44" fmla="*/ 0 w 70"/>
                <a:gd name="T45" fmla="*/ 0 h 105"/>
                <a:gd name="T46" fmla="*/ 0 w 70"/>
                <a:gd name="T47" fmla="*/ 0 h 105"/>
                <a:gd name="T48" fmla="*/ 0 w 70"/>
                <a:gd name="T49" fmla="*/ 0 h 105"/>
                <a:gd name="T50" fmla="*/ 0 w 70"/>
                <a:gd name="T51" fmla="*/ 0 h 105"/>
                <a:gd name="T52" fmla="*/ 0 w 70"/>
                <a:gd name="T53" fmla="*/ 0 h 105"/>
                <a:gd name="T54" fmla="*/ 0 w 70"/>
                <a:gd name="T55" fmla="*/ 0 h 105"/>
                <a:gd name="T56" fmla="*/ 0 w 70"/>
                <a:gd name="T57" fmla="*/ 0 h 105"/>
                <a:gd name="T58" fmla="*/ 0 w 70"/>
                <a:gd name="T59" fmla="*/ 0 h 105"/>
                <a:gd name="T60" fmla="*/ 0 w 70"/>
                <a:gd name="T61" fmla="*/ 0 h 105"/>
                <a:gd name="T62" fmla="*/ 0 w 70"/>
                <a:gd name="T63" fmla="*/ 0 h 105"/>
                <a:gd name="T64" fmla="*/ 0 w 70"/>
                <a:gd name="T65" fmla="*/ 0 h 105"/>
                <a:gd name="T66" fmla="*/ 0 w 70"/>
                <a:gd name="T67" fmla="*/ 0 h 105"/>
                <a:gd name="T68" fmla="*/ 0 w 70"/>
                <a:gd name="T69" fmla="*/ 0 h 105"/>
                <a:gd name="T70" fmla="*/ 0 w 70"/>
                <a:gd name="T71" fmla="*/ 0 h 105"/>
                <a:gd name="T72" fmla="*/ 0 w 70"/>
                <a:gd name="T73" fmla="*/ 0 h 105"/>
                <a:gd name="T74" fmla="*/ 0 w 70"/>
                <a:gd name="T75" fmla="*/ 0 h 105"/>
                <a:gd name="T76" fmla="*/ 0 w 70"/>
                <a:gd name="T77" fmla="*/ 0 h 105"/>
                <a:gd name="T78" fmla="*/ 0 w 70"/>
                <a:gd name="T79" fmla="*/ 0 h 105"/>
                <a:gd name="T80" fmla="*/ 0 w 70"/>
                <a:gd name="T81" fmla="*/ 0 h 105"/>
                <a:gd name="T82" fmla="*/ 0 w 70"/>
                <a:gd name="T83" fmla="*/ 0 h 105"/>
                <a:gd name="T84" fmla="*/ 0 w 70"/>
                <a:gd name="T85" fmla="*/ 0 h 105"/>
                <a:gd name="T86" fmla="*/ 0 w 70"/>
                <a:gd name="T87" fmla="*/ 0 h 105"/>
                <a:gd name="T88" fmla="*/ 0 w 70"/>
                <a:gd name="T89" fmla="*/ 0 h 105"/>
                <a:gd name="T90" fmla="*/ 0 w 70"/>
                <a:gd name="T91" fmla="*/ 0 h 105"/>
                <a:gd name="T92" fmla="*/ 0 w 70"/>
                <a:gd name="T93" fmla="*/ 0 h 105"/>
                <a:gd name="T94" fmla="*/ 0 w 70"/>
                <a:gd name="T95" fmla="*/ 0 h 105"/>
                <a:gd name="T96" fmla="*/ 0 w 70"/>
                <a:gd name="T97" fmla="*/ 0 h 105"/>
                <a:gd name="T98" fmla="*/ 0 w 70"/>
                <a:gd name="T99" fmla="*/ 0 h 10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0"/>
                <a:gd name="T151" fmla="*/ 0 h 105"/>
                <a:gd name="T152" fmla="*/ 70 w 70"/>
                <a:gd name="T153" fmla="*/ 105 h 10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0" h="105">
                  <a:moveTo>
                    <a:pt x="64" y="26"/>
                  </a:moveTo>
                  <a:lnTo>
                    <a:pt x="65" y="35"/>
                  </a:lnTo>
                  <a:lnTo>
                    <a:pt x="66" y="45"/>
                  </a:lnTo>
                  <a:lnTo>
                    <a:pt x="69" y="56"/>
                  </a:lnTo>
                  <a:lnTo>
                    <a:pt x="69" y="65"/>
                  </a:lnTo>
                  <a:lnTo>
                    <a:pt x="70" y="75"/>
                  </a:lnTo>
                  <a:lnTo>
                    <a:pt x="70" y="86"/>
                  </a:lnTo>
                  <a:lnTo>
                    <a:pt x="69" y="95"/>
                  </a:lnTo>
                  <a:lnTo>
                    <a:pt x="68" y="105"/>
                  </a:lnTo>
                  <a:lnTo>
                    <a:pt x="64" y="105"/>
                  </a:lnTo>
                  <a:lnTo>
                    <a:pt x="62" y="103"/>
                  </a:lnTo>
                  <a:lnTo>
                    <a:pt x="60" y="102"/>
                  </a:lnTo>
                  <a:lnTo>
                    <a:pt x="59" y="100"/>
                  </a:lnTo>
                  <a:lnTo>
                    <a:pt x="56" y="97"/>
                  </a:lnTo>
                  <a:lnTo>
                    <a:pt x="55" y="94"/>
                  </a:lnTo>
                  <a:lnTo>
                    <a:pt x="53" y="93"/>
                  </a:lnTo>
                  <a:lnTo>
                    <a:pt x="50" y="91"/>
                  </a:lnTo>
                  <a:lnTo>
                    <a:pt x="48" y="90"/>
                  </a:lnTo>
                  <a:lnTo>
                    <a:pt x="45" y="89"/>
                  </a:lnTo>
                  <a:lnTo>
                    <a:pt x="43" y="88"/>
                  </a:lnTo>
                  <a:lnTo>
                    <a:pt x="41" y="87"/>
                  </a:lnTo>
                  <a:lnTo>
                    <a:pt x="39" y="86"/>
                  </a:lnTo>
                  <a:lnTo>
                    <a:pt x="37" y="83"/>
                  </a:lnTo>
                  <a:lnTo>
                    <a:pt x="34" y="82"/>
                  </a:lnTo>
                  <a:lnTo>
                    <a:pt x="31" y="81"/>
                  </a:lnTo>
                  <a:lnTo>
                    <a:pt x="10" y="63"/>
                  </a:lnTo>
                  <a:lnTo>
                    <a:pt x="8" y="59"/>
                  </a:lnTo>
                  <a:lnTo>
                    <a:pt x="6" y="57"/>
                  </a:lnTo>
                  <a:lnTo>
                    <a:pt x="3" y="53"/>
                  </a:lnTo>
                  <a:lnTo>
                    <a:pt x="2" y="50"/>
                  </a:lnTo>
                  <a:lnTo>
                    <a:pt x="1" y="46"/>
                  </a:lnTo>
                  <a:lnTo>
                    <a:pt x="1" y="43"/>
                  </a:lnTo>
                  <a:lnTo>
                    <a:pt x="0" y="39"/>
                  </a:lnTo>
                  <a:lnTo>
                    <a:pt x="0" y="34"/>
                  </a:lnTo>
                  <a:lnTo>
                    <a:pt x="1" y="28"/>
                  </a:lnTo>
                  <a:lnTo>
                    <a:pt x="3" y="23"/>
                  </a:lnTo>
                  <a:lnTo>
                    <a:pt x="6" y="19"/>
                  </a:lnTo>
                  <a:lnTo>
                    <a:pt x="9" y="14"/>
                  </a:lnTo>
                  <a:lnTo>
                    <a:pt x="12" y="10"/>
                  </a:lnTo>
                  <a:lnTo>
                    <a:pt x="17" y="6"/>
                  </a:lnTo>
                  <a:lnTo>
                    <a:pt x="21" y="3"/>
                  </a:lnTo>
                  <a:lnTo>
                    <a:pt x="26" y="0"/>
                  </a:lnTo>
                  <a:lnTo>
                    <a:pt x="31" y="1"/>
                  </a:lnTo>
                  <a:lnTo>
                    <a:pt x="37" y="2"/>
                  </a:lnTo>
                  <a:lnTo>
                    <a:pt x="43" y="4"/>
                  </a:lnTo>
                  <a:lnTo>
                    <a:pt x="48" y="7"/>
                  </a:lnTo>
                  <a:lnTo>
                    <a:pt x="53" y="10"/>
                  </a:lnTo>
                  <a:lnTo>
                    <a:pt x="58" y="15"/>
                  </a:lnTo>
                  <a:lnTo>
                    <a:pt x="61" y="21"/>
                  </a:lnTo>
                  <a:lnTo>
                    <a:pt x="64" y="26"/>
                  </a:lnTo>
                  <a:close/>
                </a:path>
              </a:pathLst>
            </a:custGeom>
            <a:solidFill>
              <a:srgbClr val="4D8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0" name="Freeform 141">
              <a:extLst>
                <a:ext uri="{FF2B5EF4-FFF2-40B4-BE49-F238E27FC236}">
                  <a16:creationId xmlns:a16="http://schemas.microsoft.com/office/drawing/2014/main" id="{B005E6BB-996A-9213-CB64-5CB9551CB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9" y="3953"/>
              <a:ext cx="155" cy="187"/>
            </a:xfrm>
            <a:custGeom>
              <a:avLst/>
              <a:gdLst>
                <a:gd name="T0" fmla="*/ 0 w 929"/>
                <a:gd name="T1" fmla="*/ 0 h 1121"/>
                <a:gd name="T2" fmla="*/ 0 w 929"/>
                <a:gd name="T3" fmla="*/ 0 h 1121"/>
                <a:gd name="T4" fmla="*/ 0 w 929"/>
                <a:gd name="T5" fmla="*/ 0 h 1121"/>
                <a:gd name="T6" fmla="*/ 0 w 929"/>
                <a:gd name="T7" fmla="*/ 0 h 1121"/>
                <a:gd name="T8" fmla="*/ 0 w 929"/>
                <a:gd name="T9" fmla="*/ 0 h 1121"/>
                <a:gd name="T10" fmla="*/ 0 w 929"/>
                <a:gd name="T11" fmla="*/ 0 h 11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9"/>
                <a:gd name="T19" fmla="*/ 0 h 1121"/>
                <a:gd name="T20" fmla="*/ 929 w 929"/>
                <a:gd name="T21" fmla="*/ 1121 h 11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9" h="1121">
                  <a:moveTo>
                    <a:pt x="889" y="0"/>
                  </a:moveTo>
                  <a:lnTo>
                    <a:pt x="0" y="1121"/>
                  </a:lnTo>
                  <a:lnTo>
                    <a:pt x="909" y="896"/>
                  </a:lnTo>
                  <a:lnTo>
                    <a:pt x="929" y="237"/>
                  </a:lnTo>
                  <a:lnTo>
                    <a:pt x="889" y="173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1" name="Freeform 142">
              <a:extLst>
                <a:ext uri="{FF2B5EF4-FFF2-40B4-BE49-F238E27FC236}">
                  <a16:creationId xmlns:a16="http://schemas.microsoft.com/office/drawing/2014/main" id="{89C2B1D3-8B57-E900-06B8-D7D95ABC0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9" y="3953"/>
              <a:ext cx="155" cy="187"/>
            </a:xfrm>
            <a:custGeom>
              <a:avLst/>
              <a:gdLst>
                <a:gd name="T0" fmla="*/ 0 w 929"/>
                <a:gd name="T1" fmla="*/ 0 h 1121"/>
                <a:gd name="T2" fmla="*/ 0 w 929"/>
                <a:gd name="T3" fmla="*/ 0 h 1121"/>
                <a:gd name="T4" fmla="*/ 0 w 929"/>
                <a:gd name="T5" fmla="*/ 0 h 1121"/>
                <a:gd name="T6" fmla="*/ 0 w 929"/>
                <a:gd name="T7" fmla="*/ 0 h 1121"/>
                <a:gd name="T8" fmla="*/ 0 w 929"/>
                <a:gd name="T9" fmla="*/ 0 h 1121"/>
                <a:gd name="T10" fmla="*/ 0 w 929"/>
                <a:gd name="T11" fmla="*/ 0 h 11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9"/>
                <a:gd name="T19" fmla="*/ 0 h 1121"/>
                <a:gd name="T20" fmla="*/ 929 w 929"/>
                <a:gd name="T21" fmla="*/ 1121 h 11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9" h="1121">
                  <a:moveTo>
                    <a:pt x="889" y="0"/>
                  </a:moveTo>
                  <a:lnTo>
                    <a:pt x="0" y="1121"/>
                  </a:lnTo>
                  <a:lnTo>
                    <a:pt x="909" y="896"/>
                  </a:lnTo>
                  <a:lnTo>
                    <a:pt x="929" y="237"/>
                  </a:lnTo>
                  <a:lnTo>
                    <a:pt x="889" y="173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2" name="Freeform 143">
              <a:extLst>
                <a:ext uri="{FF2B5EF4-FFF2-40B4-BE49-F238E27FC236}">
                  <a16:creationId xmlns:a16="http://schemas.microsoft.com/office/drawing/2014/main" id="{2A27B6FB-09C4-8683-6CCD-CBD7A73BE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9" y="3954"/>
              <a:ext cx="155" cy="186"/>
            </a:xfrm>
            <a:custGeom>
              <a:avLst/>
              <a:gdLst>
                <a:gd name="T0" fmla="*/ 0 w 926"/>
                <a:gd name="T1" fmla="*/ 0 h 1112"/>
                <a:gd name="T2" fmla="*/ 0 w 926"/>
                <a:gd name="T3" fmla="*/ 0 h 1112"/>
                <a:gd name="T4" fmla="*/ 0 w 926"/>
                <a:gd name="T5" fmla="*/ 0 h 1112"/>
                <a:gd name="T6" fmla="*/ 0 w 926"/>
                <a:gd name="T7" fmla="*/ 0 h 1112"/>
                <a:gd name="T8" fmla="*/ 0 w 926"/>
                <a:gd name="T9" fmla="*/ 0 h 1112"/>
                <a:gd name="T10" fmla="*/ 0 w 926"/>
                <a:gd name="T11" fmla="*/ 0 h 1112"/>
                <a:gd name="T12" fmla="*/ 0 w 926"/>
                <a:gd name="T13" fmla="*/ 0 h 1112"/>
                <a:gd name="T14" fmla="*/ 0 w 926"/>
                <a:gd name="T15" fmla="*/ 0 h 1112"/>
                <a:gd name="T16" fmla="*/ 0 w 926"/>
                <a:gd name="T17" fmla="*/ 0 h 1112"/>
                <a:gd name="T18" fmla="*/ 0 w 926"/>
                <a:gd name="T19" fmla="*/ 0 h 1112"/>
                <a:gd name="T20" fmla="*/ 0 w 926"/>
                <a:gd name="T21" fmla="*/ 0 h 1112"/>
                <a:gd name="T22" fmla="*/ 0 w 926"/>
                <a:gd name="T23" fmla="*/ 0 h 1112"/>
                <a:gd name="T24" fmla="*/ 0 w 926"/>
                <a:gd name="T25" fmla="*/ 0 h 1112"/>
                <a:gd name="T26" fmla="*/ 0 w 926"/>
                <a:gd name="T27" fmla="*/ 0 h 1112"/>
                <a:gd name="T28" fmla="*/ 0 w 926"/>
                <a:gd name="T29" fmla="*/ 0 h 1112"/>
                <a:gd name="T30" fmla="*/ 0 w 926"/>
                <a:gd name="T31" fmla="*/ 0 h 1112"/>
                <a:gd name="T32" fmla="*/ 0 w 926"/>
                <a:gd name="T33" fmla="*/ 0 h 1112"/>
                <a:gd name="T34" fmla="*/ 0 w 926"/>
                <a:gd name="T35" fmla="*/ 0 h 1112"/>
                <a:gd name="T36" fmla="*/ 0 w 926"/>
                <a:gd name="T37" fmla="*/ 0 h 1112"/>
                <a:gd name="T38" fmla="*/ 0 w 926"/>
                <a:gd name="T39" fmla="*/ 0 h 1112"/>
                <a:gd name="T40" fmla="*/ 0 w 926"/>
                <a:gd name="T41" fmla="*/ 0 h 1112"/>
                <a:gd name="T42" fmla="*/ 0 w 926"/>
                <a:gd name="T43" fmla="*/ 0 h 1112"/>
                <a:gd name="T44" fmla="*/ 0 w 926"/>
                <a:gd name="T45" fmla="*/ 0 h 1112"/>
                <a:gd name="T46" fmla="*/ 0 w 926"/>
                <a:gd name="T47" fmla="*/ 0 h 1112"/>
                <a:gd name="T48" fmla="*/ 0 w 926"/>
                <a:gd name="T49" fmla="*/ 0 h 1112"/>
                <a:gd name="T50" fmla="*/ 0 w 926"/>
                <a:gd name="T51" fmla="*/ 0 h 1112"/>
                <a:gd name="T52" fmla="*/ 0 w 926"/>
                <a:gd name="T53" fmla="*/ 0 h 1112"/>
                <a:gd name="T54" fmla="*/ 0 w 926"/>
                <a:gd name="T55" fmla="*/ 0 h 1112"/>
                <a:gd name="T56" fmla="*/ 0 w 926"/>
                <a:gd name="T57" fmla="*/ 0 h 1112"/>
                <a:gd name="T58" fmla="*/ 0 w 926"/>
                <a:gd name="T59" fmla="*/ 0 h 1112"/>
                <a:gd name="T60" fmla="*/ 0 w 926"/>
                <a:gd name="T61" fmla="*/ 0 h 1112"/>
                <a:gd name="T62" fmla="*/ 0 w 926"/>
                <a:gd name="T63" fmla="*/ 0 h 1112"/>
                <a:gd name="T64" fmla="*/ 0 w 926"/>
                <a:gd name="T65" fmla="*/ 0 h 1112"/>
                <a:gd name="T66" fmla="*/ 0 w 926"/>
                <a:gd name="T67" fmla="*/ 0 h 1112"/>
                <a:gd name="T68" fmla="*/ 0 w 926"/>
                <a:gd name="T69" fmla="*/ 0 h 1112"/>
                <a:gd name="T70" fmla="*/ 0 w 926"/>
                <a:gd name="T71" fmla="*/ 0 h 1112"/>
                <a:gd name="T72" fmla="*/ 0 w 926"/>
                <a:gd name="T73" fmla="*/ 0 h 1112"/>
                <a:gd name="T74" fmla="*/ 0 w 926"/>
                <a:gd name="T75" fmla="*/ 0 h 1112"/>
                <a:gd name="T76" fmla="*/ 0 w 926"/>
                <a:gd name="T77" fmla="*/ 0 h 1112"/>
                <a:gd name="T78" fmla="*/ 0 w 926"/>
                <a:gd name="T79" fmla="*/ 0 h 1112"/>
                <a:gd name="T80" fmla="*/ 0 w 926"/>
                <a:gd name="T81" fmla="*/ 0 h 1112"/>
                <a:gd name="T82" fmla="*/ 0 w 926"/>
                <a:gd name="T83" fmla="*/ 0 h 1112"/>
                <a:gd name="T84" fmla="*/ 0 w 926"/>
                <a:gd name="T85" fmla="*/ 0 h 1112"/>
                <a:gd name="T86" fmla="*/ 0 w 926"/>
                <a:gd name="T87" fmla="*/ 0 h 1112"/>
                <a:gd name="T88" fmla="*/ 0 w 926"/>
                <a:gd name="T89" fmla="*/ 0 h 1112"/>
                <a:gd name="T90" fmla="*/ 0 w 926"/>
                <a:gd name="T91" fmla="*/ 0 h 1112"/>
                <a:gd name="T92" fmla="*/ 0 w 926"/>
                <a:gd name="T93" fmla="*/ 0 h 1112"/>
                <a:gd name="T94" fmla="*/ 0 w 926"/>
                <a:gd name="T95" fmla="*/ 0 h 1112"/>
                <a:gd name="T96" fmla="*/ 0 w 926"/>
                <a:gd name="T97" fmla="*/ 0 h 1112"/>
                <a:gd name="T98" fmla="*/ 0 w 926"/>
                <a:gd name="T99" fmla="*/ 0 h 1112"/>
                <a:gd name="T100" fmla="*/ 0 w 926"/>
                <a:gd name="T101" fmla="*/ 0 h 1112"/>
                <a:gd name="T102" fmla="*/ 0 w 926"/>
                <a:gd name="T103" fmla="*/ 0 h 1112"/>
                <a:gd name="T104" fmla="*/ 0 w 926"/>
                <a:gd name="T105" fmla="*/ 0 h 1112"/>
                <a:gd name="T106" fmla="*/ 0 w 926"/>
                <a:gd name="T107" fmla="*/ 0 h 1112"/>
                <a:gd name="T108" fmla="*/ 0 w 926"/>
                <a:gd name="T109" fmla="*/ 0 h 1112"/>
                <a:gd name="T110" fmla="*/ 0 w 926"/>
                <a:gd name="T111" fmla="*/ 0 h 111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26"/>
                <a:gd name="T169" fmla="*/ 0 h 1112"/>
                <a:gd name="T170" fmla="*/ 926 w 926"/>
                <a:gd name="T171" fmla="*/ 1112 h 111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26" h="1112">
                  <a:moveTo>
                    <a:pt x="882" y="0"/>
                  </a:moveTo>
                  <a:lnTo>
                    <a:pt x="883" y="19"/>
                  </a:lnTo>
                  <a:lnTo>
                    <a:pt x="883" y="39"/>
                  </a:lnTo>
                  <a:lnTo>
                    <a:pt x="883" y="60"/>
                  </a:lnTo>
                  <a:lnTo>
                    <a:pt x="884" y="80"/>
                  </a:lnTo>
                  <a:lnTo>
                    <a:pt x="884" y="100"/>
                  </a:lnTo>
                  <a:lnTo>
                    <a:pt x="885" y="119"/>
                  </a:lnTo>
                  <a:lnTo>
                    <a:pt x="886" y="140"/>
                  </a:lnTo>
                  <a:lnTo>
                    <a:pt x="887" y="160"/>
                  </a:lnTo>
                  <a:lnTo>
                    <a:pt x="887" y="166"/>
                  </a:lnTo>
                  <a:lnTo>
                    <a:pt x="887" y="167"/>
                  </a:lnTo>
                  <a:lnTo>
                    <a:pt x="887" y="168"/>
                  </a:lnTo>
                  <a:lnTo>
                    <a:pt x="887" y="169"/>
                  </a:lnTo>
                  <a:lnTo>
                    <a:pt x="891" y="179"/>
                  </a:lnTo>
                  <a:lnTo>
                    <a:pt x="895" y="190"/>
                  </a:lnTo>
                  <a:lnTo>
                    <a:pt x="897" y="201"/>
                  </a:lnTo>
                  <a:lnTo>
                    <a:pt x="899" y="210"/>
                  </a:lnTo>
                  <a:lnTo>
                    <a:pt x="901" y="221"/>
                  </a:lnTo>
                  <a:lnTo>
                    <a:pt x="906" y="230"/>
                  </a:lnTo>
                  <a:lnTo>
                    <a:pt x="909" y="235"/>
                  </a:lnTo>
                  <a:lnTo>
                    <a:pt x="912" y="239"/>
                  </a:lnTo>
                  <a:lnTo>
                    <a:pt x="916" y="242"/>
                  </a:lnTo>
                  <a:lnTo>
                    <a:pt x="921" y="246"/>
                  </a:lnTo>
                  <a:lnTo>
                    <a:pt x="921" y="247"/>
                  </a:lnTo>
                  <a:lnTo>
                    <a:pt x="922" y="247"/>
                  </a:lnTo>
                  <a:lnTo>
                    <a:pt x="923" y="248"/>
                  </a:lnTo>
                  <a:lnTo>
                    <a:pt x="925" y="249"/>
                  </a:lnTo>
                  <a:lnTo>
                    <a:pt x="926" y="249"/>
                  </a:lnTo>
                  <a:lnTo>
                    <a:pt x="907" y="887"/>
                  </a:lnTo>
                  <a:lnTo>
                    <a:pt x="906" y="887"/>
                  </a:lnTo>
                  <a:lnTo>
                    <a:pt x="905" y="887"/>
                  </a:lnTo>
                  <a:lnTo>
                    <a:pt x="905" y="888"/>
                  </a:lnTo>
                  <a:lnTo>
                    <a:pt x="904" y="888"/>
                  </a:lnTo>
                  <a:lnTo>
                    <a:pt x="902" y="889"/>
                  </a:lnTo>
                  <a:lnTo>
                    <a:pt x="901" y="889"/>
                  </a:lnTo>
                  <a:lnTo>
                    <a:pt x="901" y="890"/>
                  </a:lnTo>
                  <a:lnTo>
                    <a:pt x="900" y="890"/>
                  </a:lnTo>
                  <a:lnTo>
                    <a:pt x="15" y="1111"/>
                  </a:lnTo>
                  <a:lnTo>
                    <a:pt x="12" y="1111"/>
                  </a:lnTo>
                  <a:lnTo>
                    <a:pt x="11" y="1111"/>
                  </a:lnTo>
                  <a:lnTo>
                    <a:pt x="9" y="1112"/>
                  </a:lnTo>
                  <a:lnTo>
                    <a:pt x="7" y="1112"/>
                  </a:lnTo>
                  <a:lnTo>
                    <a:pt x="6" y="1112"/>
                  </a:lnTo>
                  <a:lnTo>
                    <a:pt x="4" y="1112"/>
                  </a:lnTo>
                  <a:lnTo>
                    <a:pt x="1" y="1112"/>
                  </a:lnTo>
                  <a:lnTo>
                    <a:pt x="0" y="1112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76A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3" name="Freeform 144">
              <a:extLst>
                <a:ext uri="{FF2B5EF4-FFF2-40B4-BE49-F238E27FC236}">
                  <a16:creationId xmlns:a16="http://schemas.microsoft.com/office/drawing/2014/main" id="{C74E57DC-4F82-E5ED-64E7-4357CBBEB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" y="3982"/>
              <a:ext cx="47" cy="169"/>
            </a:xfrm>
            <a:custGeom>
              <a:avLst/>
              <a:gdLst>
                <a:gd name="T0" fmla="*/ 0 w 279"/>
                <a:gd name="T1" fmla="*/ 0 h 1014"/>
                <a:gd name="T2" fmla="*/ 0 w 279"/>
                <a:gd name="T3" fmla="*/ 0 h 1014"/>
                <a:gd name="T4" fmla="*/ 0 w 279"/>
                <a:gd name="T5" fmla="*/ 0 h 1014"/>
                <a:gd name="T6" fmla="*/ 0 w 279"/>
                <a:gd name="T7" fmla="*/ 0 h 1014"/>
                <a:gd name="T8" fmla="*/ 0 w 279"/>
                <a:gd name="T9" fmla="*/ 0 h 1014"/>
                <a:gd name="T10" fmla="*/ 0 w 279"/>
                <a:gd name="T11" fmla="*/ 0 h 10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9"/>
                <a:gd name="T19" fmla="*/ 0 h 1014"/>
                <a:gd name="T20" fmla="*/ 279 w 279"/>
                <a:gd name="T21" fmla="*/ 1014 h 10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9" h="1014">
                  <a:moveTo>
                    <a:pt x="9" y="0"/>
                  </a:moveTo>
                  <a:lnTo>
                    <a:pt x="279" y="971"/>
                  </a:lnTo>
                  <a:lnTo>
                    <a:pt x="140" y="1014"/>
                  </a:lnTo>
                  <a:lnTo>
                    <a:pt x="19" y="982"/>
                  </a:lnTo>
                  <a:lnTo>
                    <a:pt x="0" y="86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4" name="Freeform 145">
              <a:extLst>
                <a:ext uri="{FF2B5EF4-FFF2-40B4-BE49-F238E27FC236}">
                  <a16:creationId xmlns:a16="http://schemas.microsoft.com/office/drawing/2014/main" id="{51080DB0-C890-A93E-9992-9DA8820DF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" y="3982"/>
              <a:ext cx="47" cy="169"/>
            </a:xfrm>
            <a:custGeom>
              <a:avLst/>
              <a:gdLst>
                <a:gd name="T0" fmla="*/ 0 w 279"/>
                <a:gd name="T1" fmla="*/ 0 h 1014"/>
                <a:gd name="T2" fmla="*/ 0 w 279"/>
                <a:gd name="T3" fmla="*/ 0 h 1014"/>
                <a:gd name="T4" fmla="*/ 0 w 279"/>
                <a:gd name="T5" fmla="*/ 0 h 1014"/>
                <a:gd name="T6" fmla="*/ 0 w 279"/>
                <a:gd name="T7" fmla="*/ 0 h 1014"/>
                <a:gd name="T8" fmla="*/ 0 w 279"/>
                <a:gd name="T9" fmla="*/ 0 h 1014"/>
                <a:gd name="T10" fmla="*/ 0 w 279"/>
                <a:gd name="T11" fmla="*/ 0 h 10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9"/>
                <a:gd name="T19" fmla="*/ 0 h 1014"/>
                <a:gd name="T20" fmla="*/ 279 w 279"/>
                <a:gd name="T21" fmla="*/ 1014 h 10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9" h="1014">
                  <a:moveTo>
                    <a:pt x="9" y="0"/>
                  </a:moveTo>
                  <a:lnTo>
                    <a:pt x="279" y="971"/>
                  </a:lnTo>
                  <a:lnTo>
                    <a:pt x="140" y="1014"/>
                  </a:lnTo>
                  <a:lnTo>
                    <a:pt x="19" y="982"/>
                  </a:lnTo>
                  <a:lnTo>
                    <a:pt x="0" y="86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5" name="Freeform 146">
              <a:extLst>
                <a:ext uri="{FF2B5EF4-FFF2-40B4-BE49-F238E27FC236}">
                  <a16:creationId xmlns:a16="http://schemas.microsoft.com/office/drawing/2014/main" id="{F006DB9B-66B0-43EA-ADC8-0C3D7D31B6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9" y="3982"/>
              <a:ext cx="1" cy="3"/>
            </a:xfrm>
            <a:custGeom>
              <a:avLst/>
              <a:gdLst>
                <a:gd name="T0" fmla="*/ 1 w 2"/>
                <a:gd name="T1" fmla="*/ 0 h 20"/>
                <a:gd name="T2" fmla="*/ 1 w 2"/>
                <a:gd name="T3" fmla="*/ 0 h 20"/>
                <a:gd name="T4" fmla="*/ 1 w 2"/>
                <a:gd name="T5" fmla="*/ 0 h 20"/>
                <a:gd name="T6" fmla="*/ 1 w 2"/>
                <a:gd name="T7" fmla="*/ 0 h 20"/>
                <a:gd name="T8" fmla="*/ 1 w 2"/>
                <a:gd name="T9" fmla="*/ 0 h 20"/>
                <a:gd name="T10" fmla="*/ 1 w 2"/>
                <a:gd name="T11" fmla="*/ 0 h 20"/>
                <a:gd name="T12" fmla="*/ 1 w 2"/>
                <a:gd name="T13" fmla="*/ 0 h 20"/>
                <a:gd name="T14" fmla="*/ 1 w 2"/>
                <a:gd name="T15" fmla="*/ 0 h 20"/>
                <a:gd name="T16" fmla="*/ 1 w 2"/>
                <a:gd name="T17" fmla="*/ 0 h 20"/>
                <a:gd name="T18" fmla="*/ 1 w 2"/>
                <a:gd name="T19" fmla="*/ 0 h 20"/>
                <a:gd name="T20" fmla="*/ 1 w 2"/>
                <a:gd name="T21" fmla="*/ 0 h 20"/>
                <a:gd name="T22" fmla="*/ 0 w 2"/>
                <a:gd name="T23" fmla="*/ 0 h 20"/>
                <a:gd name="T24" fmla="*/ 0 w 2"/>
                <a:gd name="T25" fmla="*/ 0 h 20"/>
                <a:gd name="T26" fmla="*/ 0 w 2"/>
                <a:gd name="T27" fmla="*/ 0 h 20"/>
                <a:gd name="T28" fmla="*/ 0 w 2"/>
                <a:gd name="T29" fmla="*/ 0 h 20"/>
                <a:gd name="T30" fmla="*/ 0 w 2"/>
                <a:gd name="T31" fmla="*/ 0 h 20"/>
                <a:gd name="T32" fmla="*/ 0 w 2"/>
                <a:gd name="T33" fmla="*/ 0 h 20"/>
                <a:gd name="T34" fmla="*/ 0 w 2"/>
                <a:gd name="T35" fmla="*/ 0 h 20"/>
                <a:gd name="T36" fmla="*/ 1 w 2"/>
                <a:gd name="T37" fmla="*/ 0 h 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20"/>
                <a:gd name="T59" fmla="*/ 2 w 2"/>
                <a:gd name="T60" fmla="*/ 20 h 2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20">
                  <a:moveTo>
                    <a:pt x="2" y="3"/>
                  </a:moveTo>
                  <a:lnTo>
                    <a:pt x="2" y="3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8CB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6" name="Freeform 147">
              <a:extLst>
                <a:ext uri="{FF2B5EF4-FFF2-40B4-BE49-F238E27FC236}">
                  <a16:creationId xmlns:a16="http://schemas.microsoft.com/office/drawing/2014/main" id="{4DF06D71-BDD0-962D-BB91-16D011FB7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8" y="3988"/>
              <a:ext cx="46" cy="163"/>
            </a:xfrm>
            <a:custGeom>
              <a:avLst/>
              <a:gdLst>
                <a:gd name="T0" fmla="*/ 0 w 277"/>
                <a:gd name="T1" fmla="*/ 0 h 978"/>
                <a:gd name="T2" fmla="*/ 0 w 277"/>
                <a:gd name="T3" fmla="*/ 0 h 978"/>
                <a:gd name="T4" fmla="*/ 0 w 277"/>
                <a:gd name="T5" fmla="*/ 0 h 978"/>
                <a:gd name="T6" fmla="*/ 0 w 277"/>
                <a:gd name="T7" fmla="*/ 0 h 978"/>
                <a:gd name="T8" fmla="*/ 0 w 277"/>
                <a:gd name="T9" fmla="*/ 0 h 978"/>
                <a:gd name="T10" fmla="*/ 0 w 277"/>
                <a:gd name="T11" fmla="*/ 0 h 978"/>
                <a:gd name="T12" fmla="*/ 0 w 277"/>
                <a:gd name="T13" fmla="*/ 0 h 978"/>
                <a:gd name="T14" fmla="*/ 0 w 277"/>
                <a:gd name="T15" fmla="*/ 0 h 978"/>
                <a:gd name="T16" fmla="*/ 0 w 277"/>
                <a:gd name="T17" fmla="*/ 0 h 978"/>
                <a:gd name="T18" fmla="*/ 0 w 277"/>
                <a:gd name="T19" fmla="*/ 0 h 978"/>
                <a:gd name="T20" fmla="*/ 0 w 277"/>
                <a:gd name="T21" fmla="*/ 0 h 978"/>
                <a:gd name="T22" fmla="*/ 0 w 277"/>
                <a:gd name="T23" fmla="*/ 0 h 978"/>
                <a:gd name="T24" fmla="*/ 0 w 277"/>
                <a:gd name="T25" fmla="*/ 0 h 978"/>
                <a:gd name="T26" fmla="*/ 0 w 277"/>
                <a:gd name="T27" fmla="*/ 0 h 978"/>
                <a:gd name="T28" fmla="*/ 0 w 277"/>
                <a:gd name="T29" fmla="*/ 0 h 978"/>
                <a:gd name="T30" fmla="*/ 0 w 277"/>
                <a:gd name="T31" fmla="*/ 0 h 978"/>
                <a:gd name="T32" fmla="*/ 0 w 277"/>
                <a:gd name="T33" fmla="*/ 0 h 978"/>
                <a:gd name="T34" fmla="*/ 0 w 277"/>
                <a:gd name="T35" fmla="*/ 0 h 978"/>
                <a:gd name="T36" fmla="*/ 0 w 277"/>
                <a:gd name="T37" fmla="*/ 0 h 978"/>
                <a:gd name="T38" fmla="*/ 0 w 277"/>
                <a:gd name="T39" fmla="*/ 0 h 978"/>
                <a:gd name="T40" fmla="*/ 0 w 277"/>
                <a:gd name="T41" fmla="*/ 0 h 978"/>
                <a:gd name="T42" fmla="*/ 0 w 277"/>
                <a:gd name="T43" fmla="*/ 0 h 978"/>
                <a:gd name="T44" fmla="*/ 0 w 277"/>
                <a:gd name="T45" fmla="*/ 0 h 978"/>
                <a:gd name="T46" fmla="*/ 0 w 277"/>
                <a:gd name="T47" fmla="*/ 0 h 978"/>
                <a:gd name="T48" fmla="*/ 0 w 277"/>
                <a:gd name="T49" fmla="*/ 0 h 978"/>
                <a:gd name="T50" fmla="*/ 0 w 277"/>
                <a:gd name="T51" fmla="*/ 0 h 978"/>
                <a:gd name="T52" fmla="*/ 0 w 277"/>
                <a:gd name="T53" fmla="*/ 0 h 978"/>
                <a:gd name="T54" fmla="*/ 0 w 277"/>
                <a:gd name="T55" fmla="*/ 0 h 978"/>
                <a:gd name="T56" fmla="*/ 0 w 277"/>
                <a:gd name="T57" fmla="*/ 0 h 978"/>
                <a:gd name="T58" fmla="*/ 0 w 277"/>
                <a:gd name="T59" fmla="*/ 0 h 978"/>
                <a:gd name="T60" fmla="*/ 0 w 277"/>
                <a:gd name="T61" fmla="*/ 0 h 978"/>
                <a:gd name="T62" fmla="*/ 0 w 277"/>
                <a:gd name="T63" fmla="*/ 0 h 978"/>
                <a:gd name="T64" fmla="*/ 0 w 277"/>
                <a:gd name="T65" fmla="*/ 0 h 978"/>
                <a:gd name="T66" fmla="*/ 0 w 277"/>
                <a:gd name="T67" fmla="*/ 0 h 978"/>
                <a:gd name="T68" fmla="*/ 0 w 277"/>
                <a:gd name="T69" fmla="*/ 0 h 978"/>
                <a:gd name="T70" fmla="*/ 0 w 277"/>
                <a:gd name="T71" fmla="*/ 0 h 978"/>
                <a:gd name="T72" fmla="*/ 0 w 277"/>
                <a:gd name="T73" fmla="*/ 0 h 978"/>
                <a:gd name="T74" fmla="*/ 0 w 277"/>
                <a:gd name="T75" fmla="*/ 0 h 978"/>
                <a:gd name="T76" fmla="*/ 0 w 277"/>
                <a:gd name="T77" fmla="*/ 0 h 978"/>
                <a:gd name="T78" fmla="*/ 0 w 277"/>
                <a:gd name="T79" fmla="*/ 0 h 978"/>
                <a:gd name="T80" fmla="*/ 0 w 277"/>
                <a:gd name="T81" fmla="*/ 0 h 978"/>
                <a:gd name="T82" fmla="*/ 0 w 277"/>
                <a:gd name="T83" fmla="*/ 0 h 978"/>
                <a:gd name="T84" fmla="*/ 0 w 277"/>
                <a:gd name="T85" fmla="*/ 0 h 978"/>
                <a:gd name="T86" fmla="*/ 0 w 277"/>
                <a:gd name="T87" fmla="*/ 0 h 978"/>
                <a:gd name="T88" fmla="*/ 0 w 277"/>
                <a:gd name="T89" fmla="*/ 0 h 978"/>
                <a:gd name="T90" fmla="*/ 0 w 277"/>
                <a:gd name="T91" fmla="*/ 0 h 978"/>
                <a:gd name="T92" fmla="*/ 0 w 277"/>
                <a:gd name="T93" fmla="*/ 0 h 978"/>
                <a:gd name="T94" fmla="*/ 0 w 277"/>
                <a:gd name="T95" fmla="*/ 0 h 978"/>
                <a:gd name="T96" fmla="*/ 0 w 277"/>
                <a:gd name="T97" fmla="*/ 0 h 978"/>
                <a:gd name="T98" fmla="*/ 0 w 277"/>
                <a:gd name="T99" fmla="*/ 0 h 978"/>
                <a:gd name="T100" fmla="*/ 0 w 277"/>
                <a:gd name="T101" fmla="*/ 0 h 978"/>
                <a:gd name="T102" fmla="*/ 0 w 277"/>
                <a:gd name="T103" fmla="*/ 0 h 978"/>
                <a:gd name="T104" fmla="*/ 0 w 277"/>
                <a:gd name="T105" fmla="*/ 0 h 978"/>
                <a:gd name="T106" fmla="*/ 0 w 277"/>
                <a:gd name="T107" fmla="*/ 0 h 978"/>
                <a:gd name="T108" fmla="*/ 0 w 277"/>
                <a:gd name="T109" fmla="*/ 0 h 978"/>
                <a:gd name="T110" fmla="*/ 0 w 277"/>
                <a:gd name="T111" fmla="*/ 0 h 978"/>
                <a:gd name="T112" fmla="*/ 0 w 277"/>
                <a:gd name="T113" fmla="*/ 0 h 978"/>
                <a:gd name="T114" fmla="*/ 0 w 277"/>
                <a:gd name="T115" fmla="*/ 0 h 978"/>
                <a:gd name="T116" fmla="*/ 0 w 277"/>
                <a:gd name="T117" fmla="*/ 0 h 978"/>
                <a:gd name="T118" fmla="*/ 0 w 277"/>
                <a:gd name="T119" fmla="*/ 0 h 978"/>
                <a:gd name="T120" fmla="*/ 0 w 277"/>
                <a:gd name="T121" fmla="*/ 0 h 9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77"/>
                <a:gd name="T184" fmla="*/ 0 h 978"/>
                <a:gd name="T185" fmla="*/ 277 w 277"/>
                <a:gd name="T186" fmla="*/ 978 h 97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77" h="978">
                  <a:moveTo>
                    <a:pt x="277" y="930"/>
                  </a:moveTo>
                  <a:lnTo>
                    <a:pt x="277" y="930"/>
                  </a:lnTo>
                  <a:lnTo>
                    <a:pt x="277" y="931"/>
                  </a:lnTo>
                  <a:lnTo>
                    <a:pt x="276" y="931"/>
                  </a:lnTo>
                  <a:lnTo>
                    <a:pt x="276" y="933"/>
                  </a:lnTo>
                  <a:lnTo>
                    <a:pt x="276" y="934"/>
                  </a:lnTo>
                  <a:lnTo>
                    <a:pt x="276" y="935"/>
                  </a:lnTo>
                  <a:lnTo>
                    <a:pt x="276" y="936"/>
                  </a:lnTo>
                  <a:lnTo>
                    <a:pt x="143" y="977"/>
                  </a:lnTo>
                  <a:lnTo>
                    <a:pt x="142" y="978"/>
                  </a:lnTo>
                  <a:lnTo>
                    <a:pt x="141" y="978"/>
                  </a:lnTo>
                  <a:lnTo>
                    <a:pt x="140" y="978"/>
                  </a:lnTo>
                  <a:lnTo>
                    <a:pt x="139" y="978"/>
                  </a:lnTo>
                  <a:lnTo>
                    <a:pt x="138" y="978"/>
                  </a:lnTo>
                  <a:lnTo>
                    <a:pt x="137" y="978"/>
                  </a:lnTo>
                  <a:lnTo>
                    <a:pt x="33" y="950"/>
                  </a:lnTo>
                  <a:lnTo>
                    <a:pt x="28" y="941"/>
                  </a:lnTo>
                  <a:lnTo>
                    <a:pt x="24" y="933"/>
                  </a:lnTo>
                  <a:lnTo>
                    <a:pt x="22" y="922"/>
                  </a:lnTo>
                  <a:lnTo>
                    <a:pt x="20" y="912"/>
                  </a:lnTo>
                  <a:lnTo>
                    <a:pt x="18" y="903"/>
                  </a:lnTo>
                  <a:lnTo>
                    <a:pt x="16" y="892"/>
                  </a:lnTo>
                  <a:lnTo>
                    <a:pt x="14" y="882"/>
                  </a:lnTo>
                  <a:lnTo>
                    <a:pt x="11" y="873"/>
                  </a:lnTo>
                  <a:lnTo>
                    <a:pt x="8" y="860"/>
                  </a:lnTo>
                  <a:lnTo>
                    <a:pt x="6" y="847"/>
                  </a:lnTo>
                  <a:lnTo>
                    <a:pt x="5" y="834"/>
                  </a:lnTo>
                  <a:lnTo>
                    <a:pt x="3" y="820"/>
                  </a:lnTo>
                  <a:lnTo>
                    <a:pt x="2" y="807"/>
                  </a:lnTo>
                  <a:lnTo>
                    <a:pt x="1" y="794"/>
                  </a:lnTo>
                  <a:lnTo>
                    <a:pt x="1" y="782"/>
                  </a:lnTo>
                  <a:lnTo>
                    <a:pt x="0" y="769"/>
                  </a:lnTo>
                  <a:lnTo>
                    <a:pt x="4" y="421"/>
                  </a:lnTo>
                  <a:lnTo>
                    <a:pt x="5" y="405"/>
                  </a:lnTo>
                  <a:lnTo>
                    <a:pt x="5" y="391"/>
                  </a:lnTo>
                  <a:lnTo>
                    <a:pt x="6" y="375"/>
                  </a:lnTo>
                  <a:lnTo>
                    <a:pt x="7" y="360"/>
                  </a:lnTo>
                  <a:lnTo>
                    <a:pt x="7" y="344"/>
                  </a:lnTo>
                  <a:lnTo>
                    <a:pt x="8" y="329"/>
                  </a:lnTo>
                  <a:lnTo>
                    <a:pt x="8" y="312"/>
                  </a:lnTo>
                  <a:lnTo>
                    <a:pt x="10" y="294"/>
                  </a:lnTo>
                  <a:lnTo>
                    <a:pt x="12" y="258"/>
                  </a:lnTo>
                  <a:lnTo>
                    <a:pt x="14" y="223"/>
                  </a:lnTo>
                  <a:lnTo>
                    <a:pt x="14" y="186"/>
                  </a:lnTo>
                  <a:lnTo>
                    <a:pt x="14" y="149"/>
                  </a:lnTo>
                  <a:lnTo>
                    <a:pt x="14" y="110"/>
                  </a:lnTo>
                  <a:lnTo>
                    <a:pt x="15" y="73"/>
                  </a:lnTo>
                  <a:lnTo>
                    <a:pt x="16" y="37"/>
                  </a:lnTo>
                  <a:lnTo>
                    <a:pt x="18" y="0"/>
                  </a:lnTo>
                  <a:lnTo>
                    <a:pt x="277" y="930"/>
                  </a:lnTo>
                  <a:close/>
                </a:path>
              </a:pathLst>
            </a:custGeom>
            <a:solidFill>
              <a:srgbClr val="76A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7" name="Freeform 148">
              <a:extLst>
                <a:ext uri="{FF2B5EF4-FFF2-40B4-BE49-F238E27FC236}">
                  <a16:creationId xmlns:a16="http://schemas.microsoft.com/office/drawing/2014/main" id="{5D7DACE1-F729-D176-2BF1-2724F76A2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2" y="3894"/>
              <a:ext cx="47" cy="201"/>
            </a:xfrm>
            <a:custGeom>
              <a:avLst/>
              <a:gdLst>
                <a:gd name="T0" fmla="*/ 0 w 279"/>
                <a:gd name="T1" fmla="*/ 0 h 1209"/>
                <a:gd name="T2" fmla="*/ 0 w 279"/>
                <a:gd name="T3" fmla="*/ 0 h 1209"/>
                <a:gd name="T4" fmla="*/ 0 w 279"/>
                <a:gd name="T5" fmla="*/ 0 h 1209"/>
                <a:gd name="T6" fmla="*/ 0 w 279"/>
                <a:gd name="T7" fmla="*/ 0 h 1209"/>
                <a:gd name="T8" fmla="*/ 0 w 279"/>
                <a:gd name="T9" fmla="*/ 0 h 1209"/>
                <a:gd name="T10" fmla="*/ 0 w 279"/>
                <a:gd name="T11" fmla="*/ 0 h 1209"/>
                <a:gd name="T12" fmla="*/ 0 w 279"/>
                <a:gd name="T13" fmla="*/ 0 h 1209"/>
                <a:gd name="T14" fmla="*/ 0 w 279"/>
                <a:gd name="T15" fmla="*/ 0 h 1209"/>
                <a:gd name="T16" fmla="*/ 0 w 279"/>
                <a:gd name="T17" fmla="*/ 0 h 1209"/>
                <a:gd name="T18" fmla="*/ 0 w 279"/>
                <a:gd name="T19" fmla="*/ 0 h 1209"/>
                <a:gd name="T20" fmla="*/ 0 w 279"/>
                <a:gd name="T21" fmla="*/ 0 h 1209"/>
                <a:gd name="T22" fmla="*/ 0 w 279"/>
                <a:gd name="T23" fmla="*/ 0 h 120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9"/>
                <a:gd name="T37" fmla="*/ 0 h 1209"/>
                <a:gd name="T38" fmla="*/ 279 w 279"/>
                <a:gd name="T39" fmla="*/ 1209 h 120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9" h="1209">
                  <a:moveTo>
                    <a:pt x="60" y="11"/>
                  </a:moveTo>
                  <a:lnTo>
                    <a:pt x="160" y="0"/>
                  </a:lnTo>
                  <a:lnTo>
                    <a:pt x="260" y="33"/>
                  </a:lnTo>
                  <a:lnTo>
                    <a:pt x="279" y="152"/>
                  </a:lnTo>
                  <a:lnTo>
                    <a:pt x="260" y="917"/>
                  </a:lnTo>
                  <a:lnTo>
                    <a:pt x="230" y="1047"/>
                  </a:lnTo>
                  <a:lnTo>
                    <a:pt x="180" y="1133"/>
                  </a:lnTo>
                  <a:lnTo>
                    <a:pt x="120" y="1197"/>
                  </a:lnTo>
                  <a:lnTo>
                    <a:pt x="0" y="1209"/>
                  </a:lnTo>
                  <a:lnTo>
                    <a:pt x="0" y="583"/>
                  </a:lnTo>
                  <a:lnTo>
                    <a:pt x="50" y="529"/>
                  </a:lnTo>
                  <a:lnTo>
                    <a:pt x="60" y="1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8" name="Freeform 149">
              <a:extLst>
                <a:ext uri="{FF2B5EF4-FFF2-40B4-BE49-F238E27FC236}">
                  <a16:creationId xmlns:a16="http://schemas.microsoft.com/office/drawing/2014/main" id="{A2FB41B8-1601-A703-6CEF-66C22B2D2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2" y="3894"/>
              <a:ext cx="47" cy="201"/>
            </a:xfrm>
            <a:custGeom>
              <a:avLst/>
              <a:gdLst>
                <a:gd name="T0" fmla="*/ 0 w 279"/>
                <a:gd name="T1" fmla="*/ 0 h 1209"/>
                <a:gd name="T2" fmla="*/ 0 w 279"/>
                <a:gd name="T3" fmla="*/ 0 h 1209"/>
                <a:gd name="T4" fmla="*/ 0 w 279"/>
                <a:gd name="T5" fmla="*/ 0 h 1209"/>
                <a:gd name="T6" fmla="*/ 0 w 279"/>
                <a:gd name="T7" fmla="*/ 0 h 1209"/>
                <a:gd name="T8" fmla="*/ 0 w 279"/>
                <a:gd name="T9" fmla="*/ 0 h 1209"/>
                <a:gd name="T10" fmla="*/ 0 w 279"/>
                <a:gd name="T11" fmla="*/ 0 h 1209"/>
                <a:gd name="T12" fmla="*/ 0 w 279"/>
                <a:gd name="T13" fmla="*/ 0 h 1209"/>
                <a:gd name="T14" fmla="*/ 0 w 279"/>
                <a:gd name="T15" fmla="*/ 0 h 1209"/>
                <a:gd name="T16" fmla="*/ 0 w 279"/>
                <a:gd name="T17" fmla="*/ 0 h 1209"/>
                <a:gd name="T18" fmla="*/ 0 w 279"/>
                <a:gd name="T19" fmla="*/ 0 h 1209"/>
                <a:gd name="T20" fmla="*/ 0 w 279"/>
                <a:gd name="T21" fmla="*/ 0 h 1209"/>
                <a:gd name="T22" fmla="*/ 0 w 279"/>
                <a:gd name="T23" fmla="*/ 0 h 120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9"/>
                <a:gd name="T37" fmla="*/ 0 h 1209"/>
                <a:gd name="T38" fmla="*/ 279 w 279"/>
                <a:gd name="T39" fmla="*/ 1209 h 120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9" h="1209">
                  <a:moveTo>
                    <a:pt x="60" y="11"/>
                  </a:moveTo>
                  <a:lnTo>
                    <a:pt x="160" y="0"/>
                  </a:lnTo>
                  <a:lnTo>
                    <a:pt x="260" y="33"/>
                  </a:lnTo>
                  <a:lnTo>
                    <a:pt x="279" y="152"/>
                  </a:lnTo>
                  <a:lnTo>
                    <a:pt x="260" y="917"/>
                  </a:lnTo>
                  <a:lnTo>
                    <a:pt x="230" y="1047"/>
                  </a:lnTo>
                  <a:lnTo>
                    <a:pt x="180" y="1133"/>
                  </a:lnTo>
                  <a:lnTo>
                    <a:pt x="120" y="1197"/>
                  </a:lnTo>
                  <a:lnTo>
                    <a:pt x="0" y="1209"/>
                  </a:lnTo>
                  <a:lnTo>
                    <a:pt x="0" y="583"/>
                  </a:lnTo>
                  <a:lnTo>
                    <a:pt x="50" y="529"/>
                  </a:lnTo>
                  <a:lnTo>
                    <a:pt x="6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9" name="Freeform 150">
              <a:extLst>
                <a:ext uri="{FF2B5EF4-FFF2-40B4-BE49-F238E27FC236}">
                  <a16:creationId xmlns:a16="http://schemas.microsoft.com/office/drawing/2014/main" id="{0A65050F-8496-C6AC-5D8E-1D98E957C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" y="3909"/>
              <a:ext cx="6" cy="82"/>
            </a:xfrm>
            <a:custGeom>
              <a:avLst/>
              <a:gdLst>
                <a:gd name="T0" fmla="*/ 0 w 40"/>
                <a:gd name="T1" fmla="*/ 0 h 488"/>
                <a:gd name="T2" fmla="*/ 0 w 40"/>
                <a:gd name="T3" fmla="*/ 0 h 488"/>
                <a:gd name="T4" fmla="*/ 0 w 40"/>
                <a:gd name="T5" fmla="*/ 0 h 488"/>
                <a:gd name="T6" fmla="*/ 0 w 40"/>
                <a:gd name="T7" fmla="*/ 0 h 488"/>
                <a:gd name="T8" fmla="*/ 0 w 40"/>
                <a:gd name="T9" fmla="*/ 0 h 488"/>
                <a:gd name="T10" fmla="*/ 0 w 40"/>
                <a:gd name="T11" fmla="*/ 0 h 488"/>
                <a:gd name="T12" fmla="*/ 0 w 40"/>
                <a:gd name="T13" fmla="*/ 0 h 488"/>
                <a:gd name="T14" fmla="*/ 0 w 40"/>
                <a:gd name="T15" fmla="*/ 0 h 488"/>
                <a:gd name="T16" fmla="*/ 0 w 40"/>
                <a:gd name="T17" fmla="*/ 0 h 488"/>
                <a:gd name="T18" fmla="*/ 0 w 40"/>
                <a:gd name="T19" fmla="*/ 0 h 488"/>
                <a:gd name="T20" fmla="*/ 0 w 40"/>
                <a:gd name="T21" fmla="*/ 0 h 488"/>
                <a:gd name="T22" fmla="*/ 0 w 40"/>
                <a:gd name="T23" fmla="*/ 0 h 488"/>
                <a:gd name="T24" fmla="*/ 0 w 40"/>
                <a:gd name="T25" fmla="*/ 0 h 488"/>
                <a:gd name="T26" fmla="*/ 0 w 40"/>
                <a:gd name="T27" fmla="*/ 0 h 488"/>
                <a:gd name="T28" fmla="*/ 0 w 40"/>
                <a:gd name="T29" fmla="*/ 0 h 488"/>
                <a:gd name="T30" fmla="*/ 0 w 40"/>
                <a:gd name="T31" fmla="*/ 0 h 488"/>
                <a:gd name="T32" fmla="*/ 0 w 40"/>
                <a:gd name="T33" fmla="*/ 0 h 488"/>
                <a:gd name="T34" fmla="*/ 0 w 40"/>
                <a:gd name="T35" fmla="*/ 0 h 488"/>
                <a:gd name="T36" fmla="*/ 0 w 40"/>
                <a:gd name="T37" fmla="*/ 0 h 488"/>
                <a:gd name="T38" fmla="*/ 0 w 40"/>
                <a:gd name="T39" fmla="*/ 0 h 488"/>
                <a:gd name="T40" fmla="*/ 0 w 40"/>
                <a:gd name="T41" fmla="*/ 0 h 488"/>
                <a:gd name="T42" fmla="*/ 0 w 40"/>
                <a:gd name="T43" fmla="*/ 0 h 488"/>
                <a:gd name="T44" fmla="*/ 0 w 40"/>
                <a:gd name="T45" fmla="*/ 0 h 488"/>
                <a:gd name="T46" fmla="*/ 0 w 40"/>
                <a:gd name="T47" fmla="*/ 0 h 488"/>
                <a:gd name="T48" fmla="*/ 0 w 40"/>
                <a:gd name="T49" fmla="*/ 0 h 488"/>
                <a:gd name="T50" fmla="*/ 0 w 40"/>
                <a:gd name="T51" fmla="*/ 0 h 488"/>
                <a:gd name="T52" fmla="*/ 0 w 40"/>
                <a:gd name="T53" fmla="*/ 0 h 488"/>
                <a:gd name="T54" fmla="*/ 0 w 40"/>
                <a:gd name="T55" fmla="*/ 0 h 488"/>
                <a:gd name="T56" fmla="*/ 0 w 40"/>
                <a:gd name="T57" fmla="*/ 0 h 488"/>
                <a:gd name="T58" fmla="*/ 0 w 40"/>
                <a:gd name="T59" fmla="*/ 0 h 488"/>
                <a:gd name="T60" fmla="*/ 0 w 40"/>
                <a:gd name="T61" fmla="*/ 0 h 488"/>
                <a:gd name="T62" fmla="*/ 0 w 40"/>
                <a:gd name="T63" fmla="*/ 0 h 488"/>
                <a:gd name="T64" fmla="*/ 0 w 40"/>
                <a:gd name="T65" fmla="*/ 0 h 488"/>
                <a:gd name="T66" fmla="*/ 0 w 40"/>
                <a:gd name="T67" fmla="*/ 0 h 488"/>
                <a:gd name="T68" fmla="*/ 0 w 40"/>
                <a:gd name="T69" fmla="*/ 0 h 488"/>
                <a:gd name="T70" fmla="*/ 0 w 40"/>
                <a:gd name="T71" fmla="*/ 0 h 488"/>
                <a:gd name="T72" fmla="*/ 0 w 40"/>
                <a:gd name="T73" fmla="*/ 0 h 488"/>
                <a:gd name="T74" fmla="*/ 0 w 40"/>
                <a:gd name="T75" fmla="*/ 0 h 488"/>
                <a:gd name="T76" fmla="*/ 0 w 40"/>
                <a:gd name="T77" fmla="*/ 0 h 488"/>
                <a:gd name="T78" fmla="*/ 0 w 40"/>
                <a:gd name="T79" fmla="*/ 0 h 488"/>
                <a:gd name="T80" fmla="*/ 0 w 40"/>
                <a:gd name="T81" fmla="*/ 0 h 488"/>
                <a:gd name="T82" fmla="*/ 0 w 40"/>
                <a:gd name="T83" fmla="*/ 0 h 488"/>
                <a:gd name="T84" fmla="*/ 0 w 40"/>
                <a:gd name="T85" fmla="*/ 0 h 488"/>
                <a:gd name="T86" fmla="*/ 0 w 40"/>
                <a:gd name="T87" fmla="*/ 0 h 488"/>
                <a:gd name="T88" fmla="*/ 0 w 40"/>
                <a:gd name="T89" fmla="*/ 0 h 488"/>
                <a:gd name="T90" fmla="*/ 0 w 40"/>
                <a:gd name="T91" fmla="*/ 0 h 488"/>
                <a:gd name="T92" fmla="*/ 0 w 40"/>
                <a:gd name="T93" fmla="*/ 0 h 488"/>
                <a:gd name="T94" fmla="*/ 0 w 40"/>
                <a:gd name="T95" fmla="*/ 0 h 488"/>
                <a:gd name="T96" fmla="*/ 0 w 40"/>
                <a:gd name="T97" fmla="*/ 0 h 488"/>
                <a:gd name="T98" fmla="*/ 0 w 40"/>
                <a:gd name="T99" fmla="*/ 0 h 488"/>
                <a:gd name="T100" fmla="*/ 0 w 40"/>
                <a:gd name="T101" fmla="*/ 0 h 48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0"/>
                <a:gd name="T154" fmla="*/ 0 h 488"/>
                <a:gd name="T155" fmla="*/ 40 w 40"/>
                <a:gd name="T156" fmla="*/ 488 h 48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0" h="488">
                  <a:moveTo>
                    <a:pt x="37" y="0"/>
                  </a:moveTo>
                  <a:lnTo>
                    <a:pt x="38" y="12"/>
                  </a:lnTo>
                  <a:lnTo>
                    <a:pt x="39" y="23"/>
                  </a:lnTo>
                  <a:lnTo>
                    <a:pt x="40" y="35"/>
                  </a:lnTo>
                  <a:lnTo>
                    <a:pt x="40" y="47"/>
                  </a:lnTo>
                  <a:lnTo>
                    <a:pt x="40" y="57"/>
                  </a:lnTo>
                  <a:lnTo>
                    <a:pt x="39" y="69"/>
                  </a:lnTo>
                  <a:lnTo>
                    <a:pt x="38" y="80"/>
                  </a:lnTo>
                  <a:lnTo>
                    <a:pt x="36" y="92"/>
                  </a:lnTo>
                  <a:lnTo>
                    <a:pt x="36" y="112"/>
                  </a:lnTo>
                  <a:lnTo>
                    <a:pt x="37" y="133"/>
                  </a:lnTo>
                  <a:lnTo>
                    <a:pt x="38" y="153"/>
                  </a:lnTo>
                  <a:lnTo>
                    <a:pt x="39" y="173"/>
                  </a:lnTo>
                  <a:lnTo>
                    <a:pt x="40" y="192"/>
                  </a:lnTo>
                  <a:lnTo>
                    <a:pt x="40" y="213"/>
                  </a:lnTo>
                  <a:lnTo>
                    <a:pt x="38" y="233"/>
                  </a:lnTo>
                  <a:lnTo>
                    <a:pt x="33" y="252"/>
                  </a:lnTo>
                  <a:lnTo>
                    <a:pt x="34" y="273"/>
                  </a:lnTo>
                  <a:lnTo>
                    <a:pt x="34" y="294"/>
                  </a:lnTo>
                  <a:lnTo>
                    <a:pt x="36" y="315"/>
                  </a:lnTo>
                  <a:lnTo>
                    <a:pt x="37" y="335"/>
                  </a:lnTo>
                  <a:lnTo>
                    <a:pt x="38" y="356"/>
                  </a:lnTo>
                  <a:lnTo>
                    <a:pt x="38" y="376"/>
                  </a:lnTo>
                  <a:lnTo>
                    <a:pt x="37" y="398"/>
                  </a:lnTo>
                  <a:lnTo>
                    <a:pt x="33" y="418"/>
                  </a:lnTo>
                  <a:lnTo>
                    <a:pt x="32" y="421"/>
                  </a:lnTo>
                  <a:lnTo>
                    <a:pt x="32" y="425"/>
                  </a:lnTo>
                  <a:lnTo>
                    <a:pt x="32" y="429"/>
                  </a:lnTo>
                  <a:lnTo>
                    <a:pt x="32" y="431"/>
                  </a:lnTo>
                  <a:lnTo>
                    <a:pt x="32" y="435"/>
                  </a:lnTo>
                  <a:lnTo>
                    <a:pt x="32" y="438"/>
                  </a:lnTo>
                  <a:lnTo>
                    <a:pt x="31" y="440"/>
                  </a:lnTo>
                  <a:lnTo>
                    <a:pt x="30" y="444"/>
                  </a:lnTo>
                  <a:lnTo>
                    <a:pt x="27" y="450"/>
                  </a:lnTo>
                  <a:lnTo>
                    <a:pt x="24" y="457"/>
                  </a:lnTo>
                  <a:lnTo>
                    <a:pt x="21" y="463"/>
                  </a:lnTo>
                  <a:lnTo>
                    <a:pt x="18" y="469"/>
                  </a:lnTo>
                  <a:lnTo>
                    <a:pt x="15" y="475"/>
                  </a:lnTo>
                  <a:lnTo>
                    <a:pt x="11" y="480"/>
                  </a:lnTo>
                  <a:lnTo>
                    <a:pt x="6" y="485"/>
                  </a:lnTo>
                  <a:lnTo>
                    <a:pt x="0" y="488"/>
                  </a:lnTo>
                  <a:lnTo>
                    <a:pt x="0" y="486"/>
                  </a:lnTo>
                  <a:lnTo>
                    <a:pt x="0" y="483"/>
                  </a:lnTo>
                  <a:lnTo>
                    <a:pt x="0" y="480"/>
                  </a:lnTo>
                  <a:lnTo>
                    <a:pt x="1" y="477"/>
                  </a:lnTo>
                  <a:lnTo>
                    <a:pt x="1" y="475"/>
                  </a:lnTo>
                  <a:lnTo>
                    <a:pt x="1" y="472"/>
                  </a:lnTo>
                  <a:lnTo>
                    <a:pt x="1" y="469"/>
                  </a:lnTo>
                  <a:lnTo>
                    <a:pt x="1" y="467"/>
                  </a:lnTo>
                  <a:lnTo>
                    <a:pt x="28" y="4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95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50" name="Freeform 151">
              <a:extLst>
                <a:ext uri="{FF2B5EF4-FFF2-40B4-BE49-F238E27FC236}">
                  <a16:creationId xmlns:a16="http://schemas.microsoft.com/office/drawing/2014/main" id="{11847086-7CF0-9B20-6D4E-A328C403F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" y="3895"/>
              <a:ext cx="1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0 w 5"/>
                <a:gd name="T9" fmla="*/ 0 h 1"/>
                <a:gd name="T10" fmla="*/ 0 w 5"/>
                <a:gd name="T11" fmla="*/ 0 h 1"/>
                <a:gd name="T12" fmla="*/ 0 w 5"/>
                <a:gd name="T13" fmla="*/ 0 h 1"/>
                <a:gd name="T14" fmla="*/ 0 w 5"/>
                <a:gd name="T15" fmla="*/ 0 h 1"/>
                <a:gd name="T16" fmla="*/ 0 w 5"/>
                <a:gd name="T17" fmla="*/ 0 h 1"/>
                <a:gd name="T18" fmla="*/ 0 w 5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1"/>
                <a:gd name="T32" fmla="*/ 5 w 5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1">
                  <a:moveTo>
                    <a:pt x="5" y="0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6A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51" name="Freeform 152">
              <a:extLst>
                <a:ext uri="{FF2B5EF4-FFF2-40B4-BE49-F238E27FC236}">
                  <a16:creationId xmlns:a16="http://schemas.microsoft.com/office/drawing/2014/main" id="{3CF50F0D-3191-E625-CB8A-112F098F20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82" y="3989"/>
              <a:ext cx="2" cy="93"/>
            </a:xfrm>
            <a:custGeom>
              <a:avLst/>
              <a:gdLst>
                <a:gd name="T0" fmla="*/ 0 w 11"/>
                <a:gd name="T1" fmla="*/ 0 h 555"/>
                <a:gd name="T2" fmla="*/ 0 w 11"/>
                <a:gd name="T3" fmla="*/ 0 h 555"/>
                <a:gd name="T4" fmla="*/ 0 w 11"/>
                <a:gd name="T5" fmla="*/ 0 h 555"/>
                <a:gd name="T6" fmla="*/ 0 w 11"/>
                <a:gd name="T7" fmla="*/ 0 h 555"/>
                <a:gd name="T8" fmla="*/ 0 w 11"/>
                <a:gd name="T9" fmla="*/ 0 h 555"/>
                <a:gd name="T10" fmla="*/ 0 w 11"/>
                <a:gd name="T11" fmla="*/ 0 h 555"/>
                <a:gd name="T12" fmla="*/ 0 w 11"/>
                <a:gd name="T13" fmla="*/ 0 h 555"/>
                <a:gd name="T14" fmla="*/ 0 w 11"/>
                <a:gd name="T15" fmla="*/ 0 h 555"/>
                <a:gd name="T16" fmla="*/ 0 w 11"/>
                <a:gd name="T17" fmla="*/ 0 h 555"/>
                <a:gd name="T18" fmla="*/ 0 w 11"/>
                <a:gd name="T19" fmla="*/ 0 h 555"/>
                <a:gd name="T20" fmla="*/ 0 w 11"/>
                <a:gd name="T21" fmla="*/ 0 h 555"/>
                <a:gd name="T22" fmla="*/ 0 w 11"/>
                <a:gd name="T23" fmla="*/ 0 h 555"/>
                <a:gd name="T24" fmla="*/ 0 w 11"/>
                <a:gd name="T25" fmla="*/ 0 h 555"/>
                <a:gd name="T26" fmla="*/ 0 w 11"/>
                <a:gd name="T27" fmla="*/ 0 h 555"/>
                <a:gd name="T28" fmla="*/ 0 w 11"/>
                <a:gd name="T29" fmla="*/ 0 h 555"/>
                <a:gd name="T30" fmla="*/ 0 w 11"/>
                <a:gd name="T31" fmla="*/ 0 h 555"/>
                <a:gd name="T32" fmla="*/ 0 w 11"/>
                <a:gd name="T33" fmla="*/ 0 h 555"/>
                <a:gd name="T34" fmla="*/ 0 w 11"/>
                <a:gd name="T35" fmla="*/ 0 h 555"/>
                <a:gd name="T36" fmla="*/ 0 w 11"/>
                <a:gd name="T37" fmla="*/ 0 h 555"/>
                <a:gd name="T38" fmla="*/ 0 w 11"/>
                <a:gd name="T39" fmla="*/ 0 h 555"/>
                <a:gd name="T40" fmla="*/ 0 w 11"/>
                <a:gd name="T41" fmla="*/ 0 h 555"/>
                <a:gd name="T42" fmla="*/ 0 w 11"/>
                <a:gd name="T43" fmla="*/ 0 h 555"/>
                <a:gd name="T44" fmla="*/ 0 w 11"/>
                <a:gd name="T45" fmla="*/ 0 h 555"/>
                <a:gd name="T46" fmla="*/ 0 w 11"/>
                <a:gd name="T47" fmla="*/ 0 h 555"/>
                <a:gd name="T48" fmla="*/ 0 w 11"/>
                <a:gd name="T49" fmla="*/ 0 h 555"/>
                <a:gd name="T50" fmla="*/ 0 w 11"/>
                <a:gd name="T51" fmla="*/ 0 h 555"/>
                <a:gd name="T52" fmla="*/ 0 w 11"/>
                <a:gd name="T53" fmla="*/ 0 h 555"/>
                <a:gd name="T54" fmla="*/ 0 w 11"/>
                <a:gd name="T55" fmla="*/ 0 h 555"/>
                <a:gd name="T56" fmla="*/ 0 w 11"/>
                <a:gd name="T57" fmla="*/ 0 h 5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"/>
                <a:gd name="T88" fmla="*/ 0 h 555"/>
                <a:gd name="T89" fmla="*/ 11 w 11"/>
                <a:gd name="T90" fmla="*/ 555 h 5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" h="555">
                  <a:moveTo>
                    <a:pt x="11" y="0"/>
                  </a:moveTo>
                  <a:lnTo>
                    <a:pt x="10" y="1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9" y="6"/>
                  </a:lnTo>
                  <a:lnTo>
                    <a:pt x="9" y="8"/>
                  </a:lnTo>
                  <a:lnTo>
                    <a:pt x="8" y="9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6" y="46"/>
                  </a:lnTo>
                  <a:lnTo>
                    <a:pt x="5" y="82"/>
                  </a:lnTo>
                  <a:lnTo>
                    <a:pt x="5" y="119"/>
                  </a:lnTo>
                  <a:lnTo>
                    <a:pt x="5" y="156"/>
                  </a:lnTo>
                  <a:lnTo>
                    <a:pt x="5" y="192"/>
                  </a:lnTo>
                  <a:lnTo>
                    <a:pt x="5" y="228"/>
                  </a:lnTo>
                  <a:lnTo>
                    <a:pt x="3" y="264"/>
                  </a:lnTo>
                  <a:lnTo>
                    <a:pt x="0" y="297"/>
                  </a:lnTo>
                  <a:lnTo>
                    <a:pt x="0" y="11"/>
                  </a:lnTo>
                  <a:lnTo>
                    <a:pt x="11" y="0"/>
                  </a:lnTo>
                  <a:close/>
                  <a:moveTo>
                    <a:pt x="0" y="327"/>
                  </a:moveTo>
                  <a:lnTo>
                    <a:pt x="1" y="357"/>
                  </a:lnTo>
                  <a:lnTo>
                    <a:pt x="2" y="385"/>
                  </a:lnTo>
                  <a:lnTo>
                    <a:pt x="3" y="414"/>
                  </a:lnTo>
                  <a:lnTo>
                    <a:pt x="3" y="443"/>
                  </a:lnTo>
                  <a:lnTo>
                    <a:pt x="3" y="471"/>
                  </a:lnTo>
                  <a:lnTo>
                    <a:pt x="2" y="499"/>
                  </a:lnTo>
                  <a:lnTo>
                    <a:pt x="1" y="527"/>
                  </a:lnTo>
                  <a:lnTo>
                    <a:pt x="0" y="555"/>
                  </a:lnTo>
                  <a:lnTo>
                    <a:pt x="0" y="327"/>
                  </a:lnTo>
                  <a:close/>
                </a:path>
              </a:pathLst>
            </a:custGeom>
            <a:solidFill>
              <a:srgbClr val="8C8C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52" name="Freeform 153">
              <a:extLst>
                <a:ext uri="{FF2B5EF4-FFF2-40B4-BE49-F238E27FC236}">
                  <a16:creationId xmlns:a16="http://schemas.microsoft.com/office/drawing/2014/main" id="{98FD0644-F5C6-F608-9B9E-6EBC89B5C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" y="3895"/>
              <a:ext cx="45" cy="200"/>
            </a:xfrm>
            <a:custGeom>
              <a:avLst/>
              <a:gdLst>
                <a:gd name="T0" fmla="*/ 0 w 268"/>
                <a:gd name="T1" fmla="*/ 0 h 1197"/>
                <a:gd name="T2" fmla="*/ 0 w 268"/>
                <a:gd name="T3" fmla="*/ 0 h 1197"/>
                <a:gd name="T4" fmla="*/ 0 w 268"/>
                <a:gd name="T5" fmla="*/ 0 h 1197"/>
                <a:gd name="T6" fmla="*/ 0 w 268"/>
                <a:gd name="T7" fmla="*/ 0 h 1197"/>
                <a:gd name="T8" fmla="*/ 0 w 268"/>
                <a:gd name="T9" fmla="*/ 0 h 1197"/>
                <a:gd name="T10" fmla="*/ 0 w 268"/>
                <a:gd name="T11" fmla="*/ 0 h 1197"/>
                <a:gd name="T12" fmla="*/ 0 w 268"/>
                <a:gd name="T13" fmla="*/ 0 h 1197"/>
                <a:gd name="T14" fmla="*/ 0 w 268"/>
                <a:gd name="T15" fmla="*/ 0 h 1197"/>
                <a:gd name="T16" fmla="*/ 0 w 268"/>
                <a:gd name="T17" fmla="*/ 0 h 1197"/>
                <a:gd name="T18" fmla="*/ 0 w 268"/>
                <a:gd name="T19" fmla="*/ 0 h 1197"/>
                <a:gd name="T20" fmla="*/ 0 w 268"/>
                <a:gd name="T21" fmla="*/ 0 h 1197"/>
                <a:gd name="T22" fmla="*/ 0 w 268"/>
                <a:gd name="T23" fmla="*/ 0 h 1197"/>
                <a:gd name="T24" fmla="*/ 0 w 268"/>
                <a:gd name="T25" fmla="*/ 0 h 1197"/>
                <a:gd name="T26" fmla="*/ 0 w 268"/>
                <a:gd name="T27" fmla="*/ 0 h 1197"/>
                <a:gd name="T28" fmla="*/ 0 w 268"/>
                <a:gd name="T29" fmla="*/ 0 h 1197"/>
                <a:gd name="T30" fmla="*/ 0 w 268"/>
                <a:gd name="T31" fmla="*/ 0 h 1197"/>
                <a:gd name="T32" fmla="*/ 0 w 268"/>
                <a:gd name="T33" fmla="*/ 0 h 1197"/>
                <a:gd name="T34" fmla="*/ 0 w 268"/>
                <a:gd name="T35" fmla="*/ 0 h 1197"/>
                <a:gd name="T36" fmla="*/ 0 w 268"/>
                <a:gd name="T37" fmla="*/ 0 h 1197"/>
                <a:gd name="T38" fmla="*/ 0 w 268"/>
                <a:gd name="T39" fmla="*/ 0 h 1197"/>
                <a:gd name="T40" fmla="*/ 0 w 268"/>
                <a:gd name="T41" fmla="*/ 0 h 1197"/>
                <a:gd name="T42" fmla="*/ 0 w 268"/>
                <a:gd name="T43" fmla="*/ 0 h 1197"/>
                <a:gd name="T44" fmla="*/ 0 w 268"/>
                <a:gd name="T45" fmla="*/ 0 h 1197"/>
                <a:gd name="T46" fmla="*/ 0 w 268"/>
                <a:gd name="T47" fmla="*/ 0 h 1197"/>
                <a:gd name="T48" fmla="*/ 0 w 268"/>
                <a:gd name="T49" fmla="*/ 0 h 1197"/>
                <a:gd name="T50" fmla="*/ 0 w 268"/>
                <a:gd name="T51" fmla="*/ 0 h 1197"/>
                <a:gd name="T52" fmla="*/ 0 w 268"/>
                <a:gd name="T53" fmla="*/ 0 h 1197"/>
                <a:gd name="T54" fmla="*/ 0 w 268"/>
                <a:gd name="T55" fmla="*/ 0 h 1197"/>
                <a:gd name="T56" fmla="*/ 0 w 268"/>
                <a:gd name="T57" fmla="*/ 0 h 1197"/>
                <a:gd name="T58" fmla="*/ 0 w 268"/>
                <a:gd name="T59" fmla="*/ 0 h 1197"/>
                <a:gd name="T60" fmla="*/ 0 w 268"/>
                <a:gd name="T61" fmla="*/ 0 h 1197"/>
                <a:gd name="T62" fmla="*/ 0 w 268"/>
                <a:gd name="T63" fmla="*/ 0 h 1197"/>
                <a:gd name="T64" fmla="*/ 0 w 268"/>
                <a:gd name="T65" fmla="*/ 0 h 1197"/>
                <a:gd name="T66" fmla="*/ 0 w 268"/>
                <a:gd name="T67" fmla="*/ 0 h 1197"/>
                <a:gd name="T68" fmla="*/ 0 w 268"/>
                <a:gd name="T69" fmla="*/ 0 h 1197"/>
                <a:gd name="T70" fmla="*/ 0 w 268"/>
                <a:gd name="T71" fmla="*/ 0 h 1197"/>
                <a:gd name="T72" fmla="*/ 0 w 268"/>
                <a:gd name="T73" fmla="*/ 0 h 1197"/>
                <a:gd name="T74" fmla="*/ 0 w 268"/>
                <a:gd name="T75" fmla="*/ 0 h 1197"/>
                <a:gd name="T76" fmla="*/ 0 w 268"/>
                <a:gd name="T77" fmla="*/ 0 h 1197"/>
                <a:gd name="T78" fmla="*/ 0 w 268"/>
                <a:gd name="T79" fmla="*/ 0 h 1197"/>
                <a:gd name="T80" fmla="*/ 0 w 268"/>
                <a:gd name="T81" fmla="*/ 0 h 1197"/>
                <a:gd name="T82" fmla="*/ 0 w 268"/>
                <a:gd name="T83" fmla="*/ 0 h 1197"/>
                <a:gd name="T84" fmla="*/ 0 w 268"/>
                <a:gd name="T85" fmla="*/ 0 h 1197"/>
                <a:gd name="T86" fmla="*/ 0 w 268"/>
                <a:gd name="T87" fmla="*/ 0 h 1197"/>
                <a:gd name="T88" fmla="*/ 0 w 268"/>
                <a:gd name="T89" fmla="*/ 0 h 1197"/>
                <a:gd name="T90" fmla="*/ 0 w 268"/>
                <a:gd name="T91" fmla="*/ 0 h 1197"/>
                <a:gd name="T92" fmla="*/ 0 w 268"/>
                <a:gd name="T93" fmla="*/ 0 h 1197"/>
                <a:gd name="T94" fmla="*/ 0 w 268"/>
                <a:gd name="T95" fmla="*/ 0 h 1197"/>
                <a:gd name="T96" fmla="*/ 0 w 268"/>
                <a:gd name="T97" fmla="*/ 0 h 1197"/>
                <a:gd name="T98" fmla="*/ 0 w 268"/>
                <a:gd name="T99" fmla="*/ 0 h 119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68"/>
                <a:gd name="T151" fmla="*/ 0 h 1197"/>
                <a:gd name="T152" fmla="*/ 268 w 268"/>
                <a:gd name="T153" fmla="*/ 1197 h 119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68" h="1197">
                  <a:moveTo>
                    <a:pt x="240" y="20"/>
                  </a:moveTo>
                  <a:lnTo>
                    <a:pt x="241" y="21"/>
                  </a:lnTo>
                  <a:lnTo>
                    <a:pt x="243" y="24"/>
                  </a:lnTo>
                  <a:lnTo>
                    <a:pt x="244" y="26"/>
                  </a:lnTo>
                  <a:lnTo>
                    <a:pt x="245" y="27"/>
                  </a:lnTo>
                  <a:lnTo>
                    <a:pt x="248" y="30"/>
                  </a:lnTo>
                  <a:lnTo>
                    <a:pt x="249" y="32"/>
                  </a:lnTo>
                  <a:lnTo>
                    <a:pt x="250" y="33"/>
                  </a:lnTo>
                  <a:lnTo>
                    <a:pt x="251" y="36"/>
                  </a:lnTo>
                  <a:lnTo>
                    <a:pt x="268" y="142"/>
                  </a:lnTo>
                  <a:lnTo>
                    <a:pt x="250" y="896"/>
                  </a:lnTo>
                  <a:lnTo>
                    <a:pt x="249" y="900"/>
                  </a:lnTo>
                  <a:lnTo>
                    <a:pt x="249" y="902"/>
                  </a:lnTo>
                  <a:lnTo>
                    <a:pt x="248" y="906"/>
                  </a:lnTo>
                  <a:lnTo>
                    <a:pt x="248" y="909"/>
                  </a:lnTo>
                  <a:lnTo>
                    <a:pt x="246" y="913"/>
                  </a:lnTo>
                  <a:lnTo>
                    <a:pt x="246" y="915"/>
                  </a:lnTo>
                  <a:lnTo>
                    <a:pt x="246" y="919"/>
                  </a:lnTo>
                  <a:lnTo>
                    <a:pt x="245" y="922"/>
                  </a:lnTo>
                  <a:lnTo>
                    <a:pt x="219" y="1037"/>
                  </a:lnTo>
                  <a:lnTo>
                    <a:pt x="170" y="1120"/>
                  </a:lnTo>
                  <a:lnTo>
                    <a:pt x="169" y="1123"/>
                  </a:lnTo>
                  <a:lnTo>
                    <a:pt x="167" y="1124"/>
                  </a:lnTo>
                  <a:lnTo>
                    <a:pt x="165" y="1126"/>
                  </a:lnTo>
                  <a:lnTo>
                    <a:pt x="164" y="1127"/>
                  </a:lnTo>
                  <a:lnTo>
                    <a:pt x="161" y="1130"/>
                  </a:lnTo>
                  <a:lnTo>
                    <a:pt x="160" y="1132"/>
                  </a:lnTo>
                  <a:lnTo>
                    <a:pt x="158" y="1135"/>
                  </a:lnTo>
                  <a:lnTo>
                    <a:pt x="157" y="1136"/>
                  </a:lnTo>
                  <a:lnTo>
                    <a:pt x="136" y="1158"/>
                  </a:lnTo>
                  <a:lnTo>
                    <a:pt x="135" y="1158"/>
                  </a:lnTo>
                  <a:lnTo>
                    <a:pt x="134" y="1160"/>
                  </a:lnTo>
                  <a:lnTo>
                    <a:pt x="133" y="1161"/>
                  </a:lnTo>
                  <a:lnTo>
                    <a:pt x="132" y="1161"/>
                  </a:lnTo>
                  <a:lnTo>
                    <a:pt x="130" y="1162"/>
                  </a:lnTo>
                  <a:lnTo>
                    <a:pt x="129" y="1162"/>
                  </a:lnTo>
                  <a:lnTo>
                    <a:pt x="127" y="1163"/>
                  </a:lnTo>
                  <a:lnTo>
                    <a:pt x="126" y="1163"/>
                  </a:lnTo>
                  <a:lnTo>
                    <a:pt x="121" y="1173"/>
                  </a:lnTo>
                  <a:lnTo>
                    <a:pt x="121" y="1172"/>
                  </a:lnTo>
                  <a:lnTo>
                    <a:pt x="116" y="1172"/>
                  </a:lnTo>
                  <a:lnTo>
                    <a:pt x="113" y="1173"/>
                  </a:lnTo>
                  <a:lnTo>
                    <a:pt x="108" y="1174"/>
                  </a:lnTo>
                  <a:lnTo>
                    <a:pt x="104" y="1178"/>
                  </a:lnTo>
                  <a:lnTo>
                    <a:pt x="101" y="1180"/>
                  </a:lnTo>
                  <a:lnTo>
                    <a:pt x="96" y="1182"/>
                  </a:lnTo>
                  <a:lnTo>
                    <a:pt x="92" y="1185"/>
                  </a:lnTo>
                  <a:lnTo>
                    <a:pt x="87" y="1186"/>
                  </a:lnTo>
                  <a:lnTo>
                    <a:pt x="85" y="1187"/>
                  </a:lnTo>
                  <a:lnTo>
                    <a:pt x="82" y="1187"/>
                  </a:lnTo>
                  <a:lnTo>
                    <a:pt x="80" y="1188"/>
                  </a:lnTo>
                  <a:lnTo>
                    <a:pt x="77" y="1188"/>
                  </a:lnTo>
                  <a:lnTo>
                    <a:pt x="74" y="1189"/>
                  </a:lnTo>
                  <a:lnTo>
                    <a:pt x="72" y="1189"/>
                  </a:lnTo>
                  <a:lnTo>
                    <a:pt x="70" y="1191"/>
                  </a:lnTo>
                  <a:lnTo>
                    <a:pt x="66" y="1192"/>
                  </a:lnTo>
                  <a:lnTo>
                    <a:pt x="3" y="1197"/>
                  </a:lnTo>
                  <a:lnTo>
                    <a:pt x="3" y="1194"/>
                  </a:lnTo>
                  <a:lnTo>
                    <a:pt x="2" y="1192"/>
                  </a:lnTo>
                  <a:lnTo>
                    <a:pt x="1" y="1189"/>
                  </a:lnTo>
                  <a:lnTo>
                    <a:pt x="1" y="1186"/>
                  </a:lnTo>
                  <a:lnTo>
                    <a:pt x="0" y="1184"/>
                  </a:lnTo>
                  <a:lnTo>
                    <a:pt x="1" y="1181"/>
                  </a:lnTo>
                  <a:lnTo>
                    <a:pt x="2" y="1178"/>
                  </a:lnTo>
                  <a:lnTo>
                    <a:pt x="5" y="1175"/>
                  </a:lnTo>
                  <a:lnTo>
                    <a:pt x="2" y="1172"/>
                  </a:lnTo>
                  <a:lnTo>
                    <a:pt x="1" y="1168"/>
                  </a:lnTo>
                  <a:lnTo>
                    <a:pt x="1" y="1163"/>
                  </a:lnTo>
                  <a:lnTo>
                    <a:pt x="1" y="1158"/>
                  </a:lnTo>
                  <a:lnTo>
                    <a:pt x="2" y="1154"/>
                  </a:lnTo>
                  <a:lnTo>
                    <a:pt x="2" y="1149"/>
                  </a:lnTo>
                  <a:lnTo>
                    <a:pt x="3" y="1144"/>
                  </a:lnTo>
                  <a:lnTo>
                    <a:pt x="2" y="1138"/>
                  </a:lnTo>
                  <a:lnTo>
                    <a:pt x="5" y="1075"/>
                  </a:lnTo>
                  <a:lnTo>
                    <a:pt x="6" y="1010"/>
                  </a:lnTo>
                  <a:lnTo>
                    <a:pt x="6" y="948"/>
                  </a:lnTo>
                  <a:lnTo>
                    <a:pt x="6" y="885"/>
                  </a:lnTo>
                  <a:lnTo>
                    <a:pt x="6" y="823"/>
                  </a:lnTo>
                  <a:lnTo>
                    <a:pt x="6" y="761"/>
                  </a:lnTo>
                  <a:lnTo>
                    <a:pt x="7" y="698"/>
                  </a:lnTo>
                  <a:lnTo>
                    <a:pt x="8" y="635"/>
                  </a:lnTo>
                  <a:lnTo>
                    <a:pt x="9" y="627"/>
                  </a:lnTo>
                  <a:lnTo>
                    <a:pt x="10" y="620"/>
                  </a:lnTo>
                  <a:lnTo>
                    <a:pt x="9" y="613"/>
                  </a:lnTo>
                  <a:lnTo>
                    <a:pt x="9" y="605"/>
                  </a:lnTo>
                  <a:lnTo>
                    <a:pt x="9" y="598"/>
                  </a:lnTo>
                  <a:lnTo>
                    <a:pt x="11" y="591"/>
                  </a:lnTo>
                  <a:lnTo>
                    <a:pt x="12" y="587"/>
                  </a:lnTo>
                  <a:lnTo>
                    <a:pt x="15" y="585"/>
                  </a:lnTo>
                  <a:lnTo>
                    <a:pt x="17" y="582"/>
                  </a:lnTo>
                  <a:lnTo>
                    <a:pt x="20" y="580"/>
                  </a:lnTo>
                  <a:lnTo>
                    <a:pt x="24" y="581"/>
                  </a:lnTo>
                  <a:lnTo>
                    <a:pt x="29" y="580"/>
                  </a:lnTo>
                  <a:lnTo>
                    <a:pt x="32" y="579"/>
                  </a:lnTo>
                  <a:lnTo>
                    <a:pt x="34" y="577"/>
                  </a:lnTo>
                  <a:lnTo>
                    <a:pt x="39" y="573"/>
                  </a:lnTo>
                  <a:lnTo>
                    <a:pt x="42" y="565"/>
                  </a:lnTo>
                  <a:lnTo>
                    <a:pt x="44" y="558"/>
                  </a:lnTo>
                  <a:lnTo>
                    <a:pt x="47" y="550"/>
                  </a:lnTo>
                  <a:lnTo>
                    <a:pt x="49" y="544"/>
                  </a:lnTo>
                  <a:lnTo>
                    <a:pt x="53" y="538"/>
                  </a:lnTo>
                  <a:lnTo>
                    <a:pt x="56" y="522"/>
                  </a:lnTo>
                  <a:lnTo>
                    <a:pt x="59" y="507"/>
                  </a:lnTo>
                  <a:lnTo>
                    <a:pt x="60" y="493"/>
                  </a:lnTo>
                  <a:lnTo>
                    <a:pt x="60" y="478"/>
                  </a:lnTo>
                  <a:lnTo>
                    <a:pt x="61" y="464"/>
                  </a:lnTo>
                  <a:lnTo>
                    <a:pt x="61" y="449"/>
                  </a:lnTo>
                  <a:lnTo>
                    <a:pt x="62" y="434"/>
                  </a:lnTo>
                  <a:lnTo>
                    <a:pt x="64" y="417"/>
                  </a:lnTo>
                  <a:lnTo>
                    <a:pt x="62" y="404"/>
                  </a:lnTo>
                  <a:lnTo>
                    <a:pt x="61" y="390"/>
                  </a:lnTo>
                  <a:lnTo>
                    <a:pt x="61" y="376"/>
                  </a:lnTo>
                  <a:lnTo>
                    <a:pt x="61" y="361"/>
                  </a:lnTo>
                  <a:lnTo>
                    <a:pt x="61" y="347"/>
                  </a:lnTo>
                  <a:lnTo>
                    <a:pt x="61" y="332"/>
                  </a:lnTo>
                  <a:lnTo>
                    <a:pt x="62" y="316"/>
                  </a:lnTo>
                  <a:lnTo>
                    <a:pt x="64" y="302"/>
                  </a:lnTo>
                  <a:lnTo>
                    <a:pt x="61" y="166"/>
                  </a:lnTo>
                  <a:lnTo>
                    <a:pt x="62" y="159"/>
                  </a:lnTo>
                  <a:lnTo>
                    <a:pt x="63" y="150"/>
                  </a:lnTo>
                  <a:lnTo>
                    <a:pt x="63" y="141"/>
                  </a:lnTo>
                  <a:lnTo>
                    <a:pt x="63" y="132"/>
                  </a:lnTo>
                  <a:lnTo>
                    <a:pt x="63" y="123"/>
                  </a:lnTo>
                  <a:lnTo>
                    <a:pt x="62" y="114"/>
                  </a:lnTo>
                  <a:lnTo>
                    <a:pt x="62" y="105"/>
                  </a:lnTo>
                  <a:lnTo>
                    <a:pt x="63" y="95"/>
                  </a:lnTo>
                  <a:lnTo>
                    <a:pt x="61" y="86"/>
                  </a:lnTo>
                  <a:lnTo>
                    <a:pt x="60" y="76"/>
                  </a:lnTo>
                  <a:lnTo>
                    <a:pt x="59" y="67"/>
                  </a:lnTo>
                  <a:lnTo>
                    <a:pt x="58" y="57"/>
                  </a:lnTo>
                  <a:lnTo>
                    <a:pt x="58" y="48"/>
                  </a:lnTo>
                  <a:lnTo>
                    <a:pt x="56" y="38"/>
                  </a:lnTo>
                  <a:lnTo>
                    <a:pt x="56" y="29"/>
                  </a:lnTo>
                  <a:lnTo>
                    <a:pt x="55" y="19"/>
                  </a:lnTo>
                  <a:lnTo>
                    <a:pt x="58" y="17"/>
                  </a:lnTo>
                  <a:lnTo>
                    <a:pt x="60" y="15"/>
                  </a:lnTo>
                  <a:lnTo>
                    <a:pt x="63" y="15"/>
                  </a:lnTo>
                  <a:lnTo>
                    <a:pt x="68" y="15"/>
                  </a:lnTo>
                  <a:lnTo>
                    <a:pt x="71" y="15"/>
                  </a:lnTo>
                  <a:lnTo>
                    <a:pt x="75" y="15"/>
                  </a:lnTo>
                  <a:lnTo>
                    <a:pt x="79" y="15"/>
                  </a:lnTo>
                  <a:lnTo>
                    <a:pt x="82" y="13"/>
                  </a:lnTo>
                  <a:lnTo>
                    <a:pt x="94" y="9"/>
                  </a:lnTo>
                  <a:lnTo>
                    <a:pt x="106" y="7"/>
                  </a:lnTo>
                  <a:lnTo>
                    <a:pt x="118" y="5"/>
                  </a:lnTo>
                  <a:lnTo>
                    <a:pt x="130" y="2"/>
                  </a:lnTo>
                  <a:lnTo>
                    <a:pt x="143" y="1"/>
                  </a:lnTo>
                  <a:lnTo>
                    <a:pt x="155" y="0"/>
                  </a:lnTo>
                  <a:lnTo>
                    <a:pt x="167" y="0"/>
                  </a:lnTo>
                  <a:lnTo>
                    <a:pt x="179" y="0"/>
                  </a:lnTo>
                  <a:lnTo>
                    <a:pt x="240" y="20"/>
                  </a:lnTo>
                  <a:close/>
                </a:path>
              </a:pathLst>
            </a:custGeom>
            <a:solidFill>
              <a:srgbClr val="76A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53" name="Freeform 154">
              <a:extLst>
                <a:ext uri="{FF2B5EF4-FFF2-40B4-BE49-F238E27FC236}">
                  <a16:creationId xmlns:a16="http://schemas.microsoft.com/office/drawing/2014/main" id="{2676362C-EF91-29D8-DFD3-F1FC727EA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7" y="3856"/>
              <a:ext cx="46" cy="46"/>
            </a:xfrm>
            <a:custGeom>
              <a:avLst/>
              <a:gdLst>
                <a:gd name="T0" fmla="*/ 0 w 275"/>
                <a:gd name="T1" fmla="*/ 0 h 275"/>
                <a:gd name="T2" fmla="*/ 0 w 275"/>
                <a:gd name="T3" fmla="*/ 0 h 275"/>
                <a:gd name="T4" fmla="*/ 0 w 275"/>
                <a:gd name="T5" fmla="*/ 0 h 275"/>
                <a:gd name="T6" fmla="*/ 0 w 275"/>
                <a:gd name="T7" fmla="*/ 0 h 275"/>
                <a:gd name="T8" fmla="*/ 0 w 275"/>
                <a:gd name="T9" fmla="*/ 0 h 275"/>
                <a:gd name="T10" fmla="*/ 0 w 275"/>
                <a:gd name="T11" fmla="*/ 0 h 275"/>
                <a:gd name="T12" fmla="*/ 0 w 275"/>
                <a:gd name="T13" fmla="*/ 0 h 2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5"/>
                <a:gd name="T22" fmla="*/ 0 h 275"/>
                <a:gd name="T23" fmla="*/ 275 w 275"/>
                <a:gd name="T24" fmla="*/ 275 h 2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5" h="275">
                  <a:moveTo>
                    <a:pt x="0" y="10"/>
                  </a:moveTo>
                  <a:lnTo>
                    <a:pt x="124" y="113"/>
                  </a:lnTo>
                  <a:lnTo>
                    <a:pt x="249" y="275"/>
                  </a:lnTo>
                  <a:lnTo>
                    <a:pt x="275" y="275"/>
                  </a:lnTo>
                  <a:lnTo>
                    <a:pt x="170" y="124"/>
                  </a:lnTo>
                  <a:lnTo>
                    <a:pt x="45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54" name="Freeform 155">
              <a:extLst>
                <a:ext uri="{FF2B5EF4-FFF2-40B4-BE49-F238E27FC236}">
                  <a16:creationId xmlns:a16="http://schemas.microsoft.com/office/drawing/2014/main" id="{8A3A3B1B-546F-33FD-EEAD-7B4C6142C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7" y="3856"/>
              <a:ext cx="46" cy="46"/>
            </a:xfrm>
            <a:custGeom>
              <a:avLst/>
              <a:gdLst>
                <a:gd name="T0" fmla="*/ 0 w 275"/>
                <a:gd name="T1" fmla="*/ 0 h 275"/>
                <a:gd name="T2" fmla="*/ 0 w 275"/>
                <a:gd name="T3" fmla="*/ 0 h 275"/>
                <a:gd name="T4" fmla="*/ 0 w 275"/>
                <a:gd name="T5" fmla="*/ 0 h 275"/>
                <a:gd name="T6" fmla="*/ 0 w 275"/>
                <a:gd name="T7" fmla="*/ 0 h 275"/>
                <a:gd name="T8" fmla="*/ 0 w 275"/>
                <a:gd name="T9" fmla="*/ 0 h 275"/>
                <a:gd name="T10" fmla="*/ 0 w 275"/>
                <a:gd name="T11" fmla="*/ 0 h 275"/>
                <a:gd name="T12" fmla="*/ 0 w 275"/>
                <a:gd name="T13" fmla="*/ 0 h 2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5"/>
                <a:gd name="T22" fmla="*/ 0 h 275"/>
                <a:gd name="T23" fmla="*/ 275 w 275"/>
                <a:gd name="T24" fmla="*/ 275 h 2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5" h="275">
                  <a:moveTo>
                    <a:pt x="0" y="10"/>
                  </a:moveTo>
                  <a:lnTo>
                    <a:pt x="124" y="113"/>
                  </a:lnTo>
                  <a:lnTo>
                    <a:pt x="249" y="275"/>
                  </a:lnTo>
                  <a:lnTo>
                    <a:pt x="275" y="275"/>
                  </a:lnTo>
                  <a:lnTo>
                    <a:pt x="170" y="124"/>
                  </a:lnTo>
                  <a:lnTo>
                    <a:pt x="45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55" name="Freeform 156">
              <a:extLst>
                <a:ext uri="{FF2B5EF4-FFF2-40B4-BE49-F238E27FC236}">
                  <a16:creationId xmlns:a16="http://schemas.microsoft.com/office/drawing/2014/main" id="{205644A2-DA00-1FC6-BD0E-7D35296CD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8" y="3858"/>
              <a:ext cx="24" cy="18"/>
            </a:xfrm>
            <a:custGeom>
              <a:avLst/>
              <a:gdLst>
                <a:gd name="T0" fmla="*/ 0 w 143"/>
                <a:gd name="T1" fmla="*/ 0 h 104"/>
                <a:gd name="T2" fmla="*/ 0 w 143"/>
                <a:gd name="T3" fmla="*/ 0 h 104"/>
                <a:gd name="T4" fmla="*/ 0 w 143"/>
                <a:gd name="T5" fmla="*/ 0 h 104"/>
                <a:gd name="T6" fmla="*/ 0 w 143"/>
                <a:gd name="T7" fmla="*/ 0 h 104"/>
                <a:gd name="T8" fmla="*/ 0 w 143"/>
                <a:gd name="T9" fmla="*/ 0 h 104"/>
                <a:gd name="T10" fmla="*/ 0 w 143"/>
                <a:gd name="T11" fmla="*/ 0 h 104"/>
                <a:gd name="T12" fmla="*/ 0 w 143"/>
                <a:gd name="T13" fmla="*/ 0 h 104"/>
                <a:gd name="T14" fmla="*/ 0 w 143"/>
                <a:gd name="T15" fmla="*/ 0 h 104"/>
                <a:gd name="T16" fmla="*/ 0 w 143"/>
                <a:gd name="T17" fmla="*/ 0 h 104"/>
                <a:gd name="T18" fmla="*/ 0 w 143"/>
                <a:gd name="T19" fmla="*/ 0 h 104"/>
                <a:gd name="T20" fmla="*/ 0 w 143"/>
                <a:gd name="T21" fmla="*/ 0 h 104"/>
                <a:gd name="T22" fmla="*/ 0 w 143"/>
                <a:gd name="T23" fmla="*/ 0 h 104"/>
                <a:gd name="T24" fmla="*/ 0 w 143"/>
                <a:gd name="T25" fmla="*/ 0 h 104"/>
                <a:gd name="T26" fmla="*/ 0 w 143"/>
                <a:gd name="T27" fmla="*/ 0 h 104"/>
                <a:gd name="T28" fmla="*/ 0 w 143"/>
                <a:gd name="T29" fmla="*/ 0 h 104"/>
                <a:gd name="T30" fmla="*/ 0 w 143"/>
                <a:gd name="T31" fmla="*/ 0 h 104"/>
                <a:gd name="T32" fmla="*/ 0 w 143"/>
                <a:gd name="T33" fmla="*/ 0 h 104"/>
                <a:gd name="T34" fmla="*/ 0 w 143"/>
                <a:gd name="T35" fmla="*/ 0 h 104"/>
                <a:gd name="T36" fmla="*/ 0 w 143"/>
                <a:gd name="T37" fmla="*/ 0 h 104"/>
                <a:gd name="T38" fmla="*/ 0 w 143"/>
                <a:gd name="T39" fmla="*/ 0 h 104"/>
                <a:gd name="T40" fmla="*/ 0 w 143"/>
                <a:gd name="T41" fmla="*/ 0 h 104"/>
                <a:gd name="T42" fmla="*/ 0 w 143"/>
                <a:gd name="T43" fmla="*/ 0 h 104"/>
                <a:gd name="T44" fmla="*/ 0 w 143"/>
                <a:gd name="T45" fmla="*/ 0 h 104"/>
                <a:gd name="T46" fmla="*/ 0 w 143"/>
                <a:gd name="T47" fmla="*/ 0 h 104"/>
                <a:gd name="T48" fmla="*/ 0 w 143"/>
                <a:gd name="T49" fmla="*/ 0 h 104"/>
                <a:gd name="T50" fmla="*/ 0 w 143"/>
                <a:gd name="T51" fmla="*/ 0 h 104"/>
                <a:gd name="T52" fmla="*/ 0 w 143"/>
                <a:gd name="T53" fmla="*/ 0 h 104"/>
                <a:gd name="T54" fmla="*/ 0 w 143"/>
                <a:gd name="T55" fmla="*/ 0 h 104"/>
                <a:gd name="T56" fmla="*/ 0 w 143"/>
                <a:gd name="T57" fmla="*/ 0 h 104"/>
                <a:gd name="T58" fmla="*/ 0 w 143"/>
                <a:gd name="T59" fmla="*/ 0 h 104"/>
                <a:gd name="T60" fmla="*/ 0 w 143"/>
                <a:gd name="T61" fmla="*/ 0 h 104"/>
                <a:gd name="T62" fmla="*/ 0 w 143"/>
                <a:gd name="T63" fmla="*/ 0 h 104"/>
                <a:gd name="T64" fmla="*/ 0 w 143"/>
                <a:gd name="T65" fmla="*/ 0 h 104"/>
                <a:gd name="T66" fmla="*/ 0 w 143"/>
                <a:gd name="T67" fmla="*/ 0 h 104"/>
                <a:gd name="T68" fmla="*/ 0 w 143"/>
                <a:gd name="T69" fmla="*/ 0 h 104"/>
                <a:gd name="T70" fmla="*/ 0 w 143"/>
                <a:gd name="T71" fmla="*/ 0 h 104"/>
                <a:gd name="T72" fmla="*/ 0 w 143"/>
                <a:gd name="T73" fmla="*/ 0 h 104"/>
                <a:gd name="T74" fmla="*/ 0 w 143"/>
                <a:gd name="T75" fmla="*/ 0 h 104"/>
                <a:gd name="T76" fmla="*/ 0 w 143"/>
                <a:gd name="T77" fmla="*/ 0 h 104"/>
                <a:gd name="T78" fmla="*/ 0 w 143"/>
                <a:gd name="T79" fmla="*/ 0 h 104"/>
                <a:gd name="T80" fmla="*/ 0 w 143"/>
                <a:gd name="T81" fmla="*/ 0 h 104"/>
                <a:gd name="T82" fmla="*/ 0 w 143"/>
                <a:gd name="T83" fmla="*/ 0 h 104"/>
                <a:gd name="T84" fmla="*/ 0 w 143"/>
                <a:gd name="T85" fmla="*/ 0 h 104"/>
                <a:gd name="T86" fmla="*/ 0 w 143"/>
                <a:gd name="T87" fmla="*/ 0 h 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3"/>
                <a:gd name="T133" fmla="*/ 0 h 104"/>
                <a:gd name="T134" fmla="*/ 143 w 143"/>
                <a:gd name="T135" fmla="*/ 104 h 10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3" h="104">
                  <a:moveTo>
                    <a:pt x="36" y="3"/>
                  </a:moveTo>
                  <a:lnTo>
                    <a:pt x="43" y="11"/>
                  </a:lnTo>
                  <a:lnTo>
                    <a:pt x="51" y="18"/>
                  </a:lnTo>
                  <a:lnTo>
                    <a:pt x="59" y="25"/>
                  </a:lnTo>
                  <a:lnTo>
                    <a:pt x="67" y="31"/>
                  </a:lnTo>
                  <a:lnTo>
                    <a:pt x="74" y="38"/>
                  </a:lnTo>
                  <a:lnTo>
                    <a:pt x="83" y="43"/>
                  </a:lnTo>
                  <a:lnTo>
                    <a:pt x="92" y="47"/>
                  </a:lnTo>
                  <a:lnTo>
                    <a:pt x="101" y="50"/>
                  </a:lnTo>
                  <a:lnTo>
                    <a:pt x="106" y="56"/>
                  </a:lnTo>
                  <a:lnTo>
                    <a:pt x="112" y="62"/>
                  </a:lnTo>
                  <a:lnTo>
                    <a:pt x="117" y="69"/>
                  </a:lnTo>
                  <a:lnTo>
                    <a:pt x="123" y="75"/>
                  </a:lnTo>
                  <a:lnTo>
                    <a:pt x="129" y="81"/>
                  </a:lnTo>
                  <a:lnTo>
                    <a:pt x="133" y="88"/>
                  </a:lnTo>
                  <a:lnTo>
                    <a:pt x="138" y="94"/>
                  </a:lnTo>
                  <a:lnTo>
                    <a:pt x="143" y="101"/>
                  </a:lnTo>
                  <a:lnTo>
                    <a:pt x="141" y="101"/>
                  </a:lnTo>
                  <a:lnTo>
                    <a:pt x="137" y="101"/>
                  </a:lnTo>
                  <a:lnTo>
                    <a:pt x="134" y="101"/>
                  </a:lnTo>
                  <a:lnTo>
                    <a:pt x="132" y="101"/>
                  </a:lnTo>
                  <a:lnTo>
                    <a:pt x="129" y="102"/>
                  </a:lnTo>
                  <a:lnTo>
                    <a:pt x="125" y="102"/>
                  </a:lnTo>
                  <a:lnTo>
                    <a:pt x="123" y="102"/>
                  </a:lnTo>
                  <a:lnTo>
                    <a:pt x="120" y="104"/>
                  </a:lnTo>
                  <a:lnTo>
                    <a:pt x="117" y="100"/>
                  </a:lnTo>
                  <a:lnTo>
                    <a:pt x="0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4" y="3"/>
                  </a:lnTo>
                  <a:lnTo>
                    <a:pt x="26" y="3"/>
                  </a:lnTo>
                  <a:lnTo>
                    <a:pt x="28" y="3"/>
                  </a:lnTo>
                  <a:lnTo>
                    <a:pt x="30" y="3"/>
                  </a:lnTo>
                  <a:lnTo>
                    <a:pt x="32" y="3"/>
                  </a:lnTo>
                  <a:lnTo>
                    <a:pt x="36" y="3"/>
                  </a:lnTo>
                  <a:close/>
                </a:path>
              </a:pathLst>
            </a:custGeom>
            <a:solidFill>
              <a:srgbClr val="699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56" name="Freeform 157">
              <a:extLst>
                <a:ext uri="{FF2B5EF4-FFF2-40B4-BE49-F238E27FC236}">
                  <a16:creationId xmlns:a16="http://schemas.microsoft.com/office/drawing/2014/main" id="{DDE99682-48E7-B22B-2424-FA22FE240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" y="3877"/>
              <a:ext cx="22" cy="25"/>
            </a:xfrm>
            <a:custGeom>
              <a:avLst/>
              <a:gdLst>
                <a:gd name="T0" fmla="*/ 0 w 132"/>
                <a:gd name="T1" fmla="*/ 0 h 148"/>
                <a:gd name="T2" fmla="*/ 0 w 132"/>
                <a:gd name="T3" fmla="*/ 0 h 148"/>
                <a:gd name="T4" fmla="*/ 0 w 132"/>
                <a:gd name="T5" fmla="*/ 0 h 148"/>
                <a:gd name="T6" fmla="*/ 0 w 132"/>
                <a:gd name="T7" fmla="*/ 0 h 148"/>
                <a:gd name="T8" fmla="*/ 0 w 132"/>
                <a:gd name="T9" fmla="*/ 0 h 148"/>
                <a:gd name="T10" fmla="*/ 0 w 132"/>
                <a:gd name="T11" fmla="*/ 0 h 148"/>
                <a:gd name="T12" fmla="*/ 0 w 132"/>
                <a:gd name="T13" fmla="*/ 0 h 148"/>
                <a:gd name="T14" fmla="*/ 0 w 132"/>
                <a:gd name="T15" fmla="*/ 0 h 148"/>
                <a:gd name="T16" fmla="*/ 0 w 132"/>
                <a:gd name="T17" fmla="*/ 0 h 148"/>
                <a:gd name="T18" fmla="*/ 0 w 132"/>
                <a:gd name="T19" fmla="*/ 0 h 148"/>
                <a:gd name="T20" fmla="*/ 0 w 132"/>
                <a:gd name="T21" fmla="*/ 0 h 148"/>
                <a:gd name="T22" fmla="*/ 0 w 132"/>
                <a:gd name="T23" fmla="*/ 0 h 148"/>
                <a:gd name="T24" fmla="*/ 0 w 132"/>
                <a:gd name="T25" fmla="*/ 0 h 148"/>
                <a:gd name="T26" fmla="*/ 0 w 132"/>
                <a:gd name="T27" fmla="*/ 0 h 148"/>
                <a:gd name="T28" fmla="*/ 0 w 132"/>
                <a:gd name="T29" fmla="*/ 0 h 148"/>
                <a:gd name="T30" fmla="*/ 0 w 132"/>
                <a:gd name="T31" fmla="*/ 0 h 148"/>
                <a:gd name="T32" fmla="*/ 0 w 132"/>
                <a:gd name="T33" fmla="*/ 0 h 148"/>
                <a:gd name="T34" fmla="*/ 0 w 132"/>
                <a:gd name="T35" fmla="*/ 0 h 148"/>
                <a:gd name="T36" fmla="*/ 0 w 132"/>
                <a:gd name="T37" fmla="*/ 0 h 148"/>
                <a:gd name="T38" fmla="*/ 0 w 132"/>
                <a:gd name="T39" fmla="*/ 0 h 148"/>
                <a:gd name="T40" fmla="*/ 0 w 132"/>
                <a:gd name="T41" fmla="*/ 0 h 148"/>
                <a:gd name="T42" fmla="*/ 0 w 132"/>
                <a:gd name="T43" fmla="*/ 0 h 148"/>
                <a:gd name="T44" fmla="*/ 0 w 132"/>
                <a:gd name="T45" fmla="*/ 0 h 148"/>
                <a:gd name="T46" fmla="*/ 0 w 132"/>
                <a:gd name="T47" fmla="*/ 0 h 148"/>
                <a:gd name="T48" fmla="*/ 0 w 132"/>
                <a:gd name="T49" fmla="*/ 0 h 148"/>
                <a:gd name="T50" fmla="*/ 0 w 132"/>
                <a:gd name="T51" fmla="*/ 0 h 148"/>
                <a:gd name="T52" fmla="*/ 0 w 132"/>
                <a:gd name="T53" fmla="*/ 0 h 148"/>
                <a:gd name="T54" fmla="*/ 0 w 132"/>
                <a:gd name="T55" fmla="*/ 0 h 148"/>
                <a:gd name="T56" fmla="*/ 0 w 132"/>
                <a:gd name="T57" fmla="*/ 0 h 148"/>
                <a:gd name="T58" fmla="*/ 0 w 132"/>
                <a:gd name="T59" fmla="*/ 0 h 148"/>
                <a:gd name="T60" fmla="*/ 0 w 132"/>
                <a:gd name="T61" fmla="*/ 0 h 148"/>
                <a:gd name="T62" fmla="*/ 0 w 132"/>
                <a:gd name="T63" fmla="*/ 0 h 148"/>
                <a:gd name="T64" fmla="*/ 0 w 132"/>
                <a:gd name="T65" fmla="*/ 0 h 148"/>
                <a:gd name="T66" fmla="*/ 0 w 132"/>
                <a:gd name="T67" fmla="*/ 0 h 148"/>
                <a:gd name="T68" fmla="*/ 0 w 132"/>
                <a:gd name="T69" fmla="*/ 0 h 148"/>
                <a:gd name="T70" fmla="*/ 0 w 132"/>
                <a:gd name="T71" fmla="*/ 0 h 14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2"/>
                <a:gd name="T109" fmla="*/ 0 h 148"/>
                <a:gd name="T110" fmla="*/ 132 w 132"/>
                <a:gd name="T111" fmla="*/ 148 h 14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2" h="148">
                  <a:moveTo>
                    <a:pt x="132" y="141"/>
                  </a:moveTo>
                  <a:lnTo>
                    <a:pt x="132" y="141"/>
                  </a:lnTo>
                  <a:lnTo>
                    <a:pt x="132" y="142"/>
                  </a:lnTo>
                  <a:lnTo>
                    <a:pt x="130" y="142"/>
                  </a:lnTo>
                  <a:lnTo>
                    <a:pt x="128" y="143"/>
                  </a:lnTo>
                  <a:lnTo>
                    <a:pt x="126" y="145"/>
                  </a:lnTo>
                  <a:lnTo>
                    <a:pt x="123" y="145"/>
                  </a:lnTo>
                  <a:lnTo>
                    <a:pt x="121" y="146"/>
                  </a:lnTo>
                  <a:lnTo>
                    <a:pt x="119" y="147"/>
                  </a:lnTo>
                  <a:lnTo>
                    <a:pt x="117" y="147"/>
                  </a:lnTo>
                  <a:lnTo>
                    <a:pt x="115" y="148"/>
                  </a:lnTo>
                  <a:lnTo>
                    <a:pt x="111" y="148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6" y="3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22" y="4"/>
                  </a:lnTo>
                  <a:lnTo>
                    <a:pt x="27" y="9"/>
                  </a:lnTo>
                  <a:lnTo>
                    <a:pt x="33" y="13"/>
                  </a:lnTo>
                  <a:lnTo>
                    <a:pt x="37" y="18"/>
                  </a:lnTo>
                  <a:lnTo>
                    <a:pt x="43" y="24"/>
                  </a:lnTo>
                  <a:lnTo>
                    <a:pt x="48" y="29"/>
                  </a:lnTo>
                  <a:lnTo>
                    <a:pt x="54" y="34"/>
                  </a:lnTo>
                  <a:lnTo>
                    <a:pt x="60" y="38"/>
                  </a:lnTo>
                  <a:lnTo>
                    <a:pt x="132" y="141"/>
                  </a:lnTo>
                  <a:close/>
                </a:path>
              </a:pathLst>
            </a:custGeom>
            <a:solidFill>
              <a:srgbClr val="7FB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57" name="Freeform 158">
              <a:extLst>
                <a:ext uri="{FF2B5EF4-FFF2-40B4-BE49-F238E27FC236}">
                  <a16:creationId xmlns:a16="http://schemas.microsoft.com/office/drawing/2014/main" id="{49A5FAE3-4866-281A-7A81-F8ACB2C15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3857"/>
              <a:ext cx="58" cy="19"/>
            </a:xfrm>
            <a:custGeom>
              <a:avLst/>
              <a:gdLst>
                <a:gd name="T0" fmla="*/ 0 w 344"/>
                <a:gd name="T1" fmla="*/ 0 h 113"/>
                <a:gd name="T2" fmla="*/ 0 w 344"/>
                <a:gd name="T3" fmla="*/ 0 h 113"/>
                <a:gd name="T4" fmla="*/ 0 w 344"/>
                <a:gd name="T5" fmla="*/ 0 h 113"/>
                <a:gd name="T6" fmla="*/ 0 w 344"/>
                <a:gd name="T7" fmla="*/ 0 h 113"/>
                <a:gd name="T8" fmla="*/ 0 w 344"/>
                <a:gd name="T9" fmla="*/ 0 h 113"/>
                <a:gd name="T10" fmla="*/ 0 w 344"/>
                <a:gd name="T11" fmla="*/ 0 h 113"/>
                <a:gd name="T12" fmla="*/ 0 w 344"/>
                <a:gd name="T13" fmla="*/ 0 h 113"/>
                <a:gd name="T14" fmla="*/ 0 w 344"/>
                <a:gd name="T15" fmla="*/ 0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4"/>
                <a:gd name="T25" fmla="*/ 0 h 113"/>
                <a:gd name="T26" fmla="*/ 344 w 344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4" h="113">
                  <a:moveTo>
                    <a:pt x="10" y="113"/>
                  </a:moveTo>
                  <a:lnTo>
                    <a:pt x="109" y="91"/>
                  </a:lnTo>
                  <a:lnTo>
                    <a:pt x="210" y="86"/>
                  </a:lnTo>
                  <a:lnTo>
                    <a:pt x="305" y="70"/>
                  </a:lnTo>
                  <a:lnTo>
                    <a:pt x="344" y="64"/>
                  </a:lnTo>
                  <a:lnTo>
                    <a:pt x="329" y="0"/>
                  </a:lnTo>
                  <a:lnTo>
                    <a:pt x="0" y="59"/>
                  </a:lnTo>
                  <a:lnTo>
                    <a:pt x="10" y="113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58" name="Freeform 159">
              <a:extLst>
                <a:ext uri="{FF2B5EF4-FFF2-40B4-BE49-F238E27FC236}">
                  <a16:creationId xmlns:a16="http://schemas.microsoft.com/office/drawing/2014/main" id="{EDF1CDDC-1E2B-053F-AB65-B2ACD2185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3857"/>
              <a:ext cx="58" cy="19"/>
            </a:xfrm>
            <a:custGeom>
              <a:avLst/>
              <a:gdLst>
                <a:gd name="T0" fmla="*/ 0 w 344"/>
                <a:gd name="T1" fmla="*/ 0 h 112"/>
                <a:gd name="T2" fmla="*/ 0 w 344"/>
                <a:gd name="T3" fmla="*/ 0 h 112"/>
                <a:gd name="T4" fmla="*/ 0 w 344"/>
                <a:gd name="T5" fmla="*/ 0 h 112"/>
                <a:gd name="T6" fmla="*/ 0 w 344"/>
                <a:gd name="T7" fmla="*/ 0 h 112"/>
                <a:gd name="T8" fmla="*/ 0 w 344"/>
                <a:gd name="T9" fmla="*/ 0 h 112"/>
                <a:gd name="T10" fmla="*/ 0 w 344"/>
                <a:gd name="T11" fmla="*/ 0 h 112"/>
                <a:gd name="T12" fmla="*/ 0 w 344"/>
                <a:gd name="T13" fmla="*/ 0 h 112"/>
                <a:gd name="T14" fmla="*/ 0 w 344"/>
                <a:gd name="T15" fmla="*/ 0 h 112"/>
                <a:gd name="T16" fmla="*/ 0 w 344"/>
                <a:gd name="T17" fmla="*/ 0 h 112"/>
                <a:gd name="T18" fmla="*/ 0 w 344"/>
                <a:gd name="T19" fmla="*/ 0 h 112"/>
                <a:gd name="T20" fmla="*/ 0 w 344"/>
                <a:gd name="T21" fmla="*/ 0 h 112"/>
                <a:gd name="T22" fmla="*/ 0 w 344"/>
                <a:gd name="T23" fmla="*/ 0 h 112"/>
                <a:gd name="T24" fmla="*/ 0 w 344"/>
                <a:gd name="T25" fmla="*/ 0 h 112"/>
                <a:gd name="T26" fmla="*/ 0 w 344"/>
                <a:gd name="T27" fmla="*/ 0 h 112"/>
                <a:gd name="T28" fmla="*/ 0 w 344"/>
                <a:gd name="T29" fmla="*/ 0 h 112"/>
                <a:gd name="T30" fmla="*/ 0 w 344"/>
                <a:gd name="T31" fmla="*/ 0 h 112"/>
                <a:gd name="T32" fmla="*/ 0 w 344"/>
                <a:gd name="T33" fmla="*/ 0 h 112"/>
                <a:gd name="T34" fmla="*/ 0 w 344"/>
                <a:gd name="T35" fmla="*/ 0 h 112"/>
                <a:gd name="T36" fmla="*/ 0 w 344"/>
                <a:gd name="T37" fmla="*/ 0 h 112"/>
                <a:gd name="T38" fmla="*/ 0 w 344"/>
                <a:gd name="T39" fmla="*/ 0 h 112"/>
                <a:gd name="T40" fmla="*/ 0 w 344"/>
                <a:gd name="T41" fmla="*/ 0 h 112"/>
                <a:gd name="T42" fmla="*/ 0 w 344"/>
                <a:gd name="T43" fmla="*/ 0 h 112"/>
                <a:gd name="T44" fmla="*/ 0 w 344"/>
                <a:gd name="T45" fmla="*/ 0 h 112"/>
                <a:gd name="T46" fmla="*/ 0 w 344"/>
                <a:gd name="T47" fmla="*/ 0 h 11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4"/>
                <a:gd name="T73" fmla="*/ 0 h 112"/>
                <a:gd name="T74" fmla="*/ 344 w 344"/>
                <a:gd name="T75" fmla="*/ 112 h 11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4" h="112">
                  <a:moveTo>
                    <a:pt x="10" y="112"/>
                  </a:moveTo>
                  <a:lnTo>
                    <a:pt x="109" y="90"/>
                  </a:lnTo>
                  <a:lnTo>
                    <a:pt x="210" y="85"/>
                  </a:lnTo>
                  <a:lnTo>
                    <a:pt x="305" y="69"/>
                  </a:lnTo>
                  <a:lnTo>
                    <a:pt x="344" y="63"/>
                  </a:lnTo>
                  <a:lnTo>
                    <a:pt x="330" y="0"/>
                  </a:lnTo>
                  <a:lnTo>
                    <a:pt x="327" y="1"/>
                  </a:lnTo>
                  <a:lnTo>
                    <a:pt x="321" y="1"/>
                  </a:lnTo>
                  <a:lnTo>
                    <a:pt x="316" y="2"/>
                  </a:lnTo>
                  <a:lnTo>
                    <a:pt x="310" y="3"/>
                  </a:lnTo>
                  <a:lnTo>
                    <a:pt x="305" y="3"/>
                  </a:lnTo>
                  <a:lnTo>
                    <a:pt x="298" y="5"/>
                  </a:lnTo>
                  <a:lnTo>
                    <a:pt x="294" y="5"/>
                  </a:lnTo>
                  <a:lnTo>
                    <a:pt x="289" y="6"/>
                  </a:lnTo>
                  <a:lnTo>
                    <a:pt x="284" y="7"/>
                  </a:lnTo>
                  <a:lnTo>
                    <a:pt x="277" y="8"/>
                  </a:lnTo>
                  <a:lnTo>
                    <a:pt x="270" y="9"/>
                  </a:lnTo>
                  <a:lnTo>
                    <a:pt x="265" y="11"/>
                  </a:lnTo>
                  <a:lnTo>
                    <a:pt x="258" y="12"/>
                  </a:lnTo>
                  <a:lnTo>
                    <a:pt x="252" y="13"/>
                  </a:lnTo>
                  <a:lnTo>
                    <a:pt x="245" y="14"/>
                  </a:lnTo>
                  <a:lnTo>
                    <a:pt x="238" y="15"/>
                  </a:lnTo>
                  <a:lnTo>
                    <a:pt x="0" y="58"/>
                  </a:lnTo>
                  <a:lnTo>
                    <a:pt x="1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59" name="Freeform 160">
              <a:extLst>
                <a:ext uri="{FF2B5EF4-FFF2-40B4-BE49-F238E27FC236}">
                  <a16:creationId xmlns:a16="http://schemas.microsoft.com/office/drawing/2014/main" id="{820CF554-ED0D-9E3A-F06E-47A1C16333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9" y="3860"/>
              <a:ext cx="56" cy="16"/>
            </a:xfrm>
            <a:custGeom>
              <a:avLst/>
              <a:gdLst>
                <a:gd name="T0" fmla="*/ 0 w 336"/>
                <a:gd name="T1" fmla="*/ 0 h 93"/>
                <a:gd name="T2" fmla="*/ 0 w 336"/>
                <a:gd name="T3" fmla="*/ 0 h 93"/>
                <a:gd name="T4" fmla="*/ 0 w 336"/>
                <a:gd name="T5" fmla="*/ 0 h 93"/>
                <a:gd name="T6" fmla="*/ 0 w 336"/>
                <a:gd name="T7" fmla="*/ 0 h 93"/>
                <a:gd name="T8" fmla="*/ 0 w 336"/>
                <a:gd name="T9" fmla="*/ 0 h 93"/>
                <a:gd name="T10" fmla="*/ 0 w 336"/>
                <a:gd name="T11" fmla="*/ 0 h 93"/>
                <a:gd name="T12" fmla="*/ 0 w 336"/>
                <a:gd name="T13" fmla="*/ 0 h 93"/>
                <a:gd name="T14" fmla="*/ 0 w 336"/>
                <a:gd name="T15" fmla="*/ 0 h 93"/>
                <a:gd name="T16" fmla="*/ 0 w 336"/>
                <a:gd name="T17" fmla="*/ 0 h 93"/>
                <a:gd name="T18" fmla="*/ 0 w 336"/>
                <a:gd name="T19" fmla="*/ 0 h 93"/>
                <a:gd name="T20" fmla="*/ 0 w 336"/>
                <a:gd name="T21" fmla="*/ 0 h 93"/>
                <a:gd name="T22" fmla="*/ 0 w 336"/>
                <a:gd name="T23" fmla="*/ 0 h 93"/>
                <a:gd name="T24" fmla="*/ 0 w 336"/>
                <a:gd name="T25" fmla="*/ 0 h 93"/>
                <a:gd name="T26" fmla="*/ 0 w 336"/>
                <a:gd name="T27" fmla="*/ 0 h 93"/>
                <a:gd name="T28" fmla="*/ 0 w 336"/>
                <a:gd name="T29" fmla="*/ 0 h 93"/>
                <a:gd name="T30" fmla="*/ 0 w 336"/>
                <a:gd name="T31" fmla="*/ 0 h 93"/>
                <a:gd name="T32" fmla="*/ 0 w 336"/>
                <a:gd name="T33" fmla="*/ 0 h 93"/>
                <a:gd name="T34" fmla="*/ 0 w 336"/>
                <a:gd name="T35" fmla="*/ 0 h 93"/>
                <a:gd name="T36" fmla="*/ 0 w 336"/>
                <a:gd name="T37" fmla="*/ 0 h 93"/>
                <a:gd name="T38" fmla="*/ 0 w 336"/>
                <a:gd name="T39" fmla="*/ 0 h 93"/>
                <a:gd name="T40" fmla="*/ 0 w 336"/>
                <a:gd name="T41" fmla="*/ 0 h 93"/>
                <a:gd name="T42" fmla="*/ 0 w 336"/>
                <a:gd name="T43" fmla="*/ 0 h 93"/>
                <a:gd name="T44" fmla="*/ 0 w 336"/>
                <a:gd name="T45" fmla="*/ 0 h 93"/>
                <a:gd name="T46" fmla="*/ 0 w 336"/>
                <a:gd name="T47" fmla="*/ 0 h 93"/>
                <a:gd name="T48" fmla="*/ 0 w 336"/>
                <a:gd name="T49" fmla="*/ 0 h 93"/>
                <a:gd name="T50" fmla="*/ 0 w 336"/>
                <a:gd name="T51" fmla="*/ 0 h 93"/>
                <a:gd name="T52" fmla="*/ 0 w 336"/>
                <a:gd name="T53" fmla="*/ 0 h 93"/>
                <a:gd name="T54" fmla="*/ 0 w 336"/>
                <a:gd name="T55" fmla="*/ 0 h 93"/>
                <a:gd name="T56" fmla="*/ 0 w 336"/>
                <a:gd name="T57" fmla="*/ 0 h 93"/>
                <a:gd name="T58" fmla="*/ 0 w 336"/>
                <a:gd name="T59" fmla="*/ 0 h 93"/>
                <a:gd name="T60" fmla="*/ 0 w 336"/>
                <a:gd name="T61" fmla="*/ 0 h 93"/>
                <a:gd name="T62" fmla="*/ 0 w 336"/>
                <a:gd name="T63" fmla="*/ 0 h 9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6"/>
                <a:gd name="T97" fmla="*/ 0 h 93"/>
                <a:gd name="T98" fmla="*/ 336 w 336"/>
                <a:gd name="T99" fmla="*/ 93 h 9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6" h="93">
                  <a:moveTo>
                    <a:pt x="0" y="61"/>
                  </a:moveTo>
                  <a:lnTo>
                    <a:pt x="0" y="50"/>
                  </a:lnTo>
                  <a:lnTo>
                    <a:pt x="30" y="43"/>
                  </a:lnTo>
                  <a:lnTo>
                    <a:pt x="61" y="37"/>
                  </a:lnTo>
                  <a:lnTo>
                    <a:pt x="91" y="31"/>
                  </a:lnTo>
                  <a:lnTo>
                    <a:pt x="123" y="26"/>
                  </a:lnTo>
                  <a:lnTo>
                    <a:pt x="154" y="23"/>
                  </a:lnTo>
                  <a:lnTo>
                    <a:pt x="185" y="19"/>
                  </a:lnTo>
                  <a:lnTo>
                    <a:pt x="216" y="15"/>
                  </a:lnTo>
                  <a:lnTo>
                    <a:pt x="246" y="12"/>
                  </a:lnTo>
                  <a:lnTo>
                    <a:pt x="257" y="11"/>
                  </a:lnTo>
                  <a:lnTo>
                    <a:pt x="266" y="9"/>
                  </a:lnTo>
                  <a:lnTo>
                    <a:pt x="278" y="7"/>
                  </a:lnTo>
                  <a:lnTo>
                    <a:pt x="289" y="5"/>
                  </a:lnTo>
                  <a:lnTo>
                    <a:pt x="299" y="3"/>
                  </a:lnTo>
                  <a:lnTo>
                    <a:pt x="310" y="1"/>
                  </a:lnTo>
                  <a:lnTo>
                    <a:pt x="319" y="0"/>
                  </a:lnTo>
                  <a:lnTo>
                    <a:pt x="331" y="0"/>
                  </a:lnTo>
                  <a:lnTo>
                    <a:pt x="335" y="21"/>
                  </a:lnTo>
                  <a:lnTo>
                    <a:pt x="336" y="25"/>
                  </a:lnTo>
                  <a:lnTo>
                    <a:pt x="336" y="29"/>
                  </a:lnTo>
                  <a:lnTo>
                    <a:pt x="336" y="31"/>
                  </a:lnTo>
                  <a:lnTo>
                    <a:pt x="336" y="34"/>
                  </a:lnTo>
                  <a:lnTo>
                    <a:pt x="336" y="37"/>
                  </a:lnTo>
                  <a:lnTo>
                    <a:pt x="335" y="40"/>
                  </a:lnTo>
                  <a:lnTo>
                    <a:pt x="335" y="43"/>
                  </a:lnTo>
                  <a:lnTo>
                    <a:pt x="334" y="45"/>
                  </a:lnTo>
                  <a:lnTo>
                    <a:pt x="301" y="50"/>
                  </a:lnTo>
                  <a:lnTo>
                    <a:pt x="206" y="66"/>
                  </a:lnTo>
                  <a:lnTo>
                    <a:pt x="105" y="71"/>
                  </a:lnTo>
                  <a:lnTo>
                    <a:pt x="6" y="93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699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60" name="Freeform 161">
              <a:extLst>
                <a:ext uri="{FF2B5EF4-FFF2-40B4-BE49-F238E27FC236}">
                  <a16:creationId xmlns:a16="http://schemas.microsoft.com/office/drawing/2014/main" id="{2A2109F0-0972-8E55-F3BC-FBE3F0C42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" y="3844"/>
              <a:ext cx="61" cy="12"/>
            </a:xfrm>
            <a:custGeom>
              <a:avLst/>
              <a:gdLst>
                <a:gd name="T0" fmla="*/ 0 w 362"/>
                <a:gd name="T1" fmla="*/ 0 h 69"/>
                <a:gd name="T2" fmla="*/ 0 w 362"/>
                <a:gd name="T3" fmla="*/ 0 h 69"/>
                <a:gd name="T4" fmla="*/ 0 w 362"/>
                <a:gd name="T5" fmla="*/ 0 h 69"/>
                <a:gd name="T6" fmla="*/ 0 w 362"/>
                <a:gd name="T7" fmla="*/ 0 h 69"/>
                <a:gd name="T8" fmla="*/ 0 w 362"/>
                <a:gd name="T9" fmla="*/ 0 h 69"/>
                <a:gd name="T10" fmla="*/ 0 w 362"/>
                <a:gd name="T11" fmla="*/ 0 h 69"/>
                <a:gd name="T12" fmla="*/ 0 w 362"/>
                <a:gd name="T13" fmla="*/ 0 h 69"/>
                <a:gd name="T14" fmla="*/ 0 w 362"/>
                <a:gd name="T15" fmla="*/ 0 h 69"/>
                <a:gd name="T16" fmla="*/ 0 w 362"/>
                <a:gd name="T17" fmla="*/ 0 h 69"/>
                <a:gd name="T18" fmla="*/ 0 w 362"/>
                <a:gd name="T19" fmla="*/ 0 h 69"/>
                <a:gd name="T20" fmla="*/ 0 w 362"/>
                <a:gd name="T21" fmla="*/ 0 h 69"/>
                <a:gd name="T22" fmla="*/ 0 w 362"/>
                <a:gd name="T23" fmla="*/ 0 h 69"/>
                <a:gd name="T24" fmla="*/ 0 w 362"/>
                <a:gd name="T25" fmla="*/ 0 h 69"/>
                <a:gd name="T26" fmla="*/ 0 w 362"/>
                <a:gd name="T27" fmla="*/ 0 h 69"/>
                <a:gd name="T28" fmla="*/ 0 w 362"/>
                <a:gd name="T29" fmla="*/ 0 h 69"/>
                <a:gd name="T30" fmla="*/ 0 w 362"/>
                <a:gd name="T31" fmla="*/ 0 h 69"/>
                <a:gd name="T32" fmla="*/ 0 w 362"/>
                <a:gd name="T33" fmla="*/ 0 h 69"/>
                <a:gd name="T34" fmla="*/ 0 w 362"/>
                <a:gd name="T35" fmla="*/ 0 h 69"/>
                <a:gd name="T36" fmla="*/ 0 w 362"/>
                <a:gd name="T37" fmla="*/ 0 h 69"/>
                <a:gd name="T38" fmla="*/ 0 w 362"/>
                <a:gd name="T39" fmla="*/ 0 h 69"/>
                <a:gd name="T40" fmla="*/ 0 w 362"/>
                <a:gd name="T41" fmla="*/ 0 h 69"/>
                <a:gd name="T42" fmla="*/ 0 w 362"/>
                <a:gd name="T43" fmla="*/ 0 h 6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62"/>
                <a:gd name="T67" fmla="*/ 0 h 69"/>
                <a:gd name="T68" fmla="*/ 362 w 362"/>
                <a:gd name="T69" fmla="*/ 69 h 6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62" h="69">
                  <a:moveTo>
                    <a:pt x="0" y="55"/>
                  </a:moveTo>
                  <a:lnTo>
                    <a:pt x="99" y="20"/>
                  </a:lnTo>
                  <a:lnTo>
                    <a:pt x="240" y="1"/>
                  </a:lnTo>
                  <a:lnTo>
                    <a:pt x="309" y="0"/>
                  </a:lnTo>
                  <a:lnTo>
                    <a:pt x="362" y="7"/>
                  </a:lnTo>
                  <a:lnTo>
                    <a:pt x="346" y="24"/>
                  </a:lnTo>
                  <a:lnTo>
                    <a:pt x="240" y="24"/>
                  </a:lnTo>
                  <a:lnTo>
                    <a:pt x="110" y="42"/>
                  </a:lnTo>
                  <a:lnTo>
                    <a:pt x="106" y="44"/>
                  </a:lnTo>
                  <a:lnTo>
                    <a:pt x="93" y="50"/>
                  </a:lnTo>
                  <a:lnTo>
                    <a:pt x="74" y="57"/>
                  </a:lnTo>
                  <a:lnTo>
                    <a:pt x="53" y="63"/>
                  </a:lnTo>
                  <a:lnTo>
                    <a:pt x="43" y="65"/>
                  </a:lnTo>
                  <a:lnTo>
                    <a:pt x="33" y="68"/>
                  </a:lnTo>
                  <a:lnTo>
                    <a:pt x="23" y="69"/>
                  </a:lnTo>
                  <a:lnTo>
                    <a:pt x="15" y="69"/>
                  </a:lnTo>
                  <a:lnTo>
                    <a:pt x="8" y="68"/>
                  </a:lnTo>
                  <a:lnTo>
                    <a:pt x="3" y="65"/>
                  </a:lnTo>
                  <a:lnTo>
                    <a:pt x="1" y="63"/>
                  </a:lnTo>
                  <a:lnTo>
                    <a:pt x="0" y="61"/>
                  </a:lnTo>
                  <a:lnTo>
                    <a:pt x="0" y="57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61" name="Freeform 162">
              <a:extLst>
                <a:ext uri="{FF2B5EF4-FFF2-40B4-BE49-F238E27FC236}">
                  <a16:creationId xmlns:a16="http://schemas.microsoft.com/office/drawing/2014/main" id="{768CACD1-99B7-6A86-3FD3-ACB84A8F9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" y="3844"/>
              <a:ext cx="61" cy="12"/>
            </a:xfrm>
            <a:custGeom>
              <a:avLst/>
              <a:gdLst>
                <a:gd name="T0" fmla="*/ 0 w 362"/>
                <a:gd name="T1" fmla="*/ 0 h 69"/>
                <a:gd name="T2" fmla="*/ 0 w 362"/>
                <a:gd name="T3" fmla="*/ 0 h 69"/>
                <a:gd name="T4" fmla="*/ 0 w 362"/>
                <a:gd name="T5" fmla="*/ 0 h 69"/>
                <a:gd name="T6" fmla="*/ 0 w 362"/>
                <a:gd name="T7" fmla="*/ 0 h 69"/>
                <a:gd name="T8" fmla="*/ 0 w 362"/>
                <a:gd name="T9" fmla="*/ 0 h 69"/>
                <a:gd name="T10" fmla="*/ 0 w 362"/>
                <a:gd name="T11" fmla="*/ 0 h 69"/>
                <a:gd name="T12" fmla="*/ 0 w 362"/>
                <a:gd name="T13" fmla="*/ 0 h 69"/>
                <a:gd name="T14" fmla="*/ 0 w 362"/>
                <a:gd name="T15" fmla="*/ 0 h 69"/>
                <a:gd name="T16" fmla="*/ 0 w 362"/>
                <a:gd name="T17" fmla="*/ 0 h 69"/>
                <a:gd name="T18" fmla="*/ 0 w 362"/>
                <a:gd name="T19" fmla="*/ 0 h 69"/>
                <a:gd name="T20" fmla="*/ 0 w 362"/>
                <a:gd name="T21" fmla="*/ 0 h 69"/>
                <a:gd name="T22" fmla="*/ 0 w 362"/>
                <a:gd name="T23" fmla="*/ 0 h 69"/>
                <a:gd name="T24" fmla="*/ 0 w 362"/>
                <a:gd name="T25" fmla="*/ 0 h 69"/>
                <a:gd name="T26" fmla="*/ 0 w 362"/>
                <a:gd name="T27" fmla="*/ 0 h 69"/>
                <a:gd name="T28" fmla="*/ 0 w 362"/>
                <a:gd name="T29" fmla="*/ 0 h 69"/>
                <a:gd name="T30" fmla="*/ 0 w 362"/>
                <a:gd name="T31" fmla="*/ 0 h 69"/>
                <a:gd name="T32" fmla="*/ 0 w 362"/>
                <a:gd name="T33" fmla="*/ 0 h 69"/>
                <a:gd name="T34" fmla="*/ 0 w 362"/>
                <a:gd name="T35" fmla="*/ 0 h 69"/>
                <a:gd name="T36" fmla="*/ 0 w 362"/>
                <a:gd name="T37" fmla="*/ 0 h 69"/>
                <a:gd name="T38" fmla="*/ 0 w 362"/>
                <a:gd name="T39" fmla="*/ 0 h 69"/>
                <a:gd name="T40" fmla="*/ 0 w 362"/>
                <a:gd name="T41" fmla="*/ 0 h 69"/>
                <a:gd name="T42" fmla="*/ 0 w 362"/>
                <a:gd name="T43" fmla="*/ 0 h 6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62"/>
                <a:gd name="T67" fmla="*/ 0 h 69"/>
                <a:gd name="T68" fmla="*/ 362 w 362"/>
                <a:gd name="T69" fmla="*/ 69 h 6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62" h="69">
                  <a:moveTo>
                    <a:pt x="0" y="55"/>
                  </a:moveTo>
                  <a:lnTo>
                    <a:pt x="99" y="20"/>
                  </a:lnTo>
                  <a:lnTo>
                    <a:pt x="240" y="1"/>
                  </a:lnTo>
                  <a:lnTo>
                    <a:pt x="309" y="0"/>
                  </a:lnTo>
                  <a:lnTo>
                    <a:pt x="362" y="7"/>
                  </a:lnTo>
                  <a:lnTo>
                    <a:pt x="346" y="24"/>
                  </a:lnTo>
                  <a:lnTo>
                    <a:pt x="240" y="24"/>
                  </a:lnTo>
                  <a:lnTo>
                    <a:pt x="110" y="42"/>
                  </a:lnTo>
                  <a:lnTo>
                    <a:pt x="106" y="44"/>
                  </a:lnTo>
                  <a:lnTo>
                    <a:pt x="93" y="50"/>
                  </a:lnTo>
                  <a:lnTo>
                    <a:pt x="74" y="57"/>
                  </a:lnTo>
                  <a:lnTo>
                    <a:pt x="53" y="63"/>
                  </a:lnTo>
                  <a:lnTo>
                    <a:pt x="43" y="65"/>
                  </a:lnTo>
                  <a:lnTo>
                    <a:pt x="33" y="68"/>
                  </a:lnTo>
                  <a:lnTo>
                    <a:pt x="23" y="69"/>
                  </a:lnTo>
                  <a:lnTo>
                    <a:pt x="15" y="69"/>
                  </a:lnTo>
                  <a:lnTo>
                    <a:pt x="8" y="68"/>
                  </a:lnTo>
                  <a:lnTo>
                    <a:pt x="3" y="65"/>
                  </a:lnTo>
                  <a:lnTo>
                    <a:pt x="1" y="63"/>
                  </a:lnTo>
                  <a:lnTo>
                    <a:pt x="0" y="61"/>
                  </a:lnTo>
                  <a:lnTo>
                    <a:pt x="0" y="57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36" name="Group 29">
            <a:extLst>
              <a:ext uri="{FF2B5EF4-FFF2-40B4-BE49-F238E27FC236}">
                <a16:creationId xmlns:a16="http://schemas.microsoft.com/office/drawing/2014/main" id="{BF0B24E2-8BF5-E35C-CD9C-504E93EDC1F7}"/>
              </a:ext>
            </a:extLst>
          </p:cNvPr>
          <p:cNvGrpSpPr>
            <a:grpSpLocks/>
          </p:cNvGrpSpPr>
          <p:nvPr/>
        </p:nvGrpSpPr>
        <p:grpSpPr bwMode="auto">
          <a:xfrm>
            <a:off x="4585690" y="6842125"/>
            <a:ext cx="838200" cy="457200"/>
            <a:chOff x="2784" y="5280"/>
            <a:chExt cx="528" cy="288"/>
          </a:xfrm>
        </p:grpSpPr>
        <p:sp>
          <p:nvSpPr>
            <p:cNvPr id="26913" name="Freeform 30">
              <a:extLst>
                <a:ext uri="{FF2B5EF4-FFF2-40B4-BE49-F238E27FC236}">
                  <a16:creationId xmlns:a16="http://schemas.microsoft.com/office/drawing/2014/main" id="{7F3E16C0-7B3B-FDD2-C286-B0ACFAD39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5280"/>
              <a:ext cx="144" cy="288"/>
            </a:xfrm>
            <a:custGeom>
              <a:avLst/>
              <a:gdLst>
                <a:gd name="T0" fmla="*/ 48 w 144"/>
                <a:gd name="T1" fmla="*/ 0 h 288"/>
                <a:gd name="T2" fmla="*/ 144 w 144"/>
                <a:gd name="T3" fmla="*/ 288 h 288"/>
                <a:gd name="T4" fmla="*/ 96 w 144"/>
                <a:gd name="T5" fmla="*/ 288 h 288"/>
                <a:gd name="T6" fmla="*/ 0 w 144"/>
                <a:gd name="T7" fmla="*/ 18 h 288"/>
                <a:gd name="T8" fmla="*/ 48 w 14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288"/>
                <a:gd name="T17" fmla="*/ 144 w 14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288">
                  <a:moveTo>
                    <a:pt x="48" y="0"/>
                  </a:moveTo>
                  <a:lnTo>
                    <a:pt x="144" y="288"/>
                  </a:lnTo>
                  <a:lnTo>
                    <a:pt x="96" y="288"/>
                  </a:lnTo>
                  <a:lnTo>
                    <a:pt x="0" y="1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14" name="Freeform 31">
              <a:extLst>
                <a:ext uri="{FF2B5EF4-FFF2-40B4-BE49-F238E27FC236}">
                  <a16:creationId xmlns:a16="http://schemas.microsoft.com/office/drawing/2014/main" id="{4DDC3D1E-786E-BF92-3EE2-36F2407E4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5280"/>
              <a:ext cx="132" cy="288"/>
            </a:xfrm>
            <a:custGeom>
              <a:avLst/>
              <a:gdLst>
                <a:gd name="T0" fmla="*/ 96 w 132"/>
                <a:gd name="T1" fmla="*/ 0 h 288"/>
                <a:gd name="T2" fmla="*/ 0 w 132"/>
                <a:gd name="T3" fmla="*/ 288 h 288"/>
                <a:gd name="T4" fmla="*/ 48 w 132"/>
                <a:gd name="T5" fmla="*/ 288 h 288"/>
                <a:gd name="T6" fmla="*/ 132 w 132"/>
                <a:gd name="T7" fmla="*/ 18 h 288"/>
                <a:gd name="T8" fmla="*/ 96 w 132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288"/>
                <a:gd name="T17" fmla="*/ 132 w 132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288">
                  <a:moveTo>
                    <a:pt x="96" y="0"/>
                  </a:moveTo>
                  <a:lnTo>
                    <a:pt x="0" y="288"/>
                  </a:lnTo>
                  <a:lnTo>
                    <a:pt x="48" y="288"/>
                  </a:lnTo>
                  <a:lnTo>
                    <a:pt x="132" y="1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15" name="Rectangle 32">
              <a:extLst>
                <a:ext uri="{FF2B5EF4-FFF2-40B4-BE49-F238E27FC236}">
                  <a16:creationId xmlns:a16="http://schemas.microsoft.com/office/drawing/2014/main" id="{78677D95-8982-0AD2-6249-3D25CF84E9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5280"/>
              <a:ext cx="432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6656" name="Group 235">
            <a:extLst>
              <a:ext uri="{FF2B5EF4-FFF2-40B4-BE49-F238E27FC236}">
                <a16:creationId xmlns:a16="http://schemas.microsoft.com/office/drawing/2014/main" id="{7030685C-54B6-71E0-7136-F2A634C017B4}"/>
              </a:ext>
            </a:extLst>
          </p:cNvPr>
          <p:cNvGrpSpPr>
            <a:grpSpLocks/>
          </p:cNvGrpSpPr>
          <p:nvPr/>
        </p:nvGrpSpPr>
        <p:grpSpPr bwMode="auto">
          <a:xfrm>
            <a:off x="5860956" y="6662515"/>
            <a:ext cx="1096963" cy="825500"/>
            <a:chOff x="1538" y="5066"/>
            <a:chExt cx="691" cy="520"/>
          </a:xfrm>
        </p:grpSpPr>
        <p:sp>
          <p:nvSpPr>
            <p:cNvPr id="26740" name="Freeform 236">
              <a:extLst>
                <a:ext uri="{FF2B5EF4-FFF2-40B4-BE49-F238E27FC236}">
                  <a16:creationId xmlns:a16="http://schemas.microsoft.com/office/drawing/2014/main" id="{39E85047-31C4-F2F2-0617-615CB81D5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" y="5086"/>
              <a:ext cx="90" cy="230"/>
            </a:xfrm>
            <a:custGeom>
              <a:avLst/>
              <a:gdLst>
                <a:gd name="T0" fmla="*/ 34 w 90"/>
                <a:gd name="T1" fmla="*/ 28 h 230"/>
                <a:gd name="T2" fmla="*/ 90 w 90"/>
                <a:gd name="T3" fmla="*/ 230 h 230"/>
                <a:gd name="T4" fmla="*/ 48 w 90"/>
                <a:gd name="T5" fmla="*/ 204 h 230"/>
                <a:gd name="T6" fmla="*/ 0 w 90"/>
                <a:gd name="T7" fmla="*/ 0 h 230"/>
                <a:gd name="T8" fmla="*/ 34 w 90"/>
                <a:gd name="T9" fmla="*/ 28 h 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230"/>
                <a:gd name="T17" fmla="*/ 90 w 90"/>
                <a:gd name="T18" fmla="*/ 230 h 2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230">
                  <a:moveTo>
                    <a:pt x="34" y="28"/>
                  </a:moveTo>
                  <a:lnTo>
                    <a:pt x="90" y="230"/>
                  </a:lnTo>
                  <a:lnTo>
                    <a:pt x="48" y="204"/>
                  </a:lnTo>
                  <a:lnTo>
                    <a:pt x="0" y="0"/>
                  </a:lnTo>
                  <a:lnTo>
                    <a:pt x="34" y="2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1" name="Freeform 237">
              <a:extLst>
                <a:ext uri="{FF2B5EF4-FFF2-40B4-BE49-F238E27FC236}">
                  <a16:creationId xmlns:a16="http://schemas.microsoft.com/office/drawing/2014/main" id="{875D1878-1B54-B01E-D637-4C0EDF95D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6" y="5288"/>
              <a:ext cx="103" cy="232"/>
            </a:xfrm>
            <a:custGeom>
              <a:avLst/>
              <a:gdLst>
                <a:gd name="T0" fmla="*/ 44 w 103"/>
                <a:gd name="T1" fmla="*/ 14 h 232"/>
                <a:gd name="T2" fmla="*/ 103 w 103"/>
                <a:gd name="T3" fmla="*/ 232 h 232"/>
                <a:gd name="T4" fmla="*/ 64 w 103"/>
                <a:gd name="T5" fmla="*/ 232 h 232"/>
                <a:gd name="T6" fmla="*/ 0 w 103"/>
                <a:gd name="T7" fmla="*/ 0 h 232"/>
                <a:gd name="T8" fmla="*/ 44 w 103"/>
                <a:gd name="T9" fmla="*/ 14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232"/>
                <a:gd name="T17" fmla="*/ 103 w 103"/>
                <a:gd name="T18" fmla="*/ 232 h 2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232">
                  <a:moveTo>
                    <a:pt x="44" y="14"/>
                  </a:moveTo>
                  <a:lnTo>
                    <a:pt x="103" y="232"/>
                  </a:lnTo>
                  <a:lnTo>
                    <a:pt x="64" y="232"/>
                  </a:lnTo>
                  <a:lnTo>
                    <a:pt x="0" y="0"/>
                  </a:lnTo>
                  <a:lnTo>
                    <a:pt x="44" y="14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2" name="Freeform 238">
              <a:extLst>
                <a:ext uri="{FF2B5EF4-FFF2-40B4-BE49-F238E27FC236}">
                  <a16:creationId xmlns:a16="http://schemas.microsoft.com/office/drawing/2014/main" id="{67D79F4D-6B8F-C8FF-7351-196809A98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4" y="5066"/>
              <a:ext cx="620" cy="304"/>
            </a:xfrm>
            <a:custGeom>
              <a:avLst/>
              <a:gdLst>
                <a:gd name="T0" fmla="*/ 0 w 620"/>
                <a:gd name="T1" fmla="*/ 0 h 304"/>
                <a:gd name="T2" fmla="*/ 616 w 620"/>
                <a:gd name="T3" fmla="*/ 244 h 304"/>
                <a:gd name="T4" fmla="*/ 620 w 620"/>
                <a:gd name="T5" fmla="*/ 304 h 304"/>
                <a:gd name="T6" fmla="*/ 0 w 620"/>
                <a:gd name="T7" fmla="*/ 52 h 304"/>
                <a:gd name="T8" fmla="*/ 0 w 620"/>
                <a:gd name="T9" fmla="*/ 0 h 3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0"/>
                <a:gd name="T16" fmla="*/ 0 h 304"/>
                <a:gd name="T17" fmla="*/ 620 w 620"/>
                <a:gd name="T18" fmla="*/ 304 h 3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0" h="304">
                  <a:moveTo>
                    <a:pt x="0" y="0"/>
                  </a:moveTo>
                  <a:lnTo>
                    <a:pt x="616" y="244"/>
                  </a:lnTo>
                  <a:lnTo>
                    <a:pt x="620" y="304"/>
                  </a:lnTo>
                  <a:lnTo>
                    <a:pt x="0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3" name="Freeform 239">
              <a:extLst>
                <a:ext uri="{FF2B5EF4-FFF2-40B4-BE49-F238E27FC236}">
                  <a16:creationId xmlns:a16="http://schemas.microsoft.com/office/drawing/2014/main" id="{2DC2A83C-D247-011D-C75C-E425FAE6E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" y="5298"/>
              <a:ext cx="107" cy="288"/>
            </a:xfrm>
            <a:custGeom>
              <a:avLst/>
              <a:gdLst>
                <a:gd name="T0" fmla="*/ 2 w 132"/>
                <a:gd name="T1" fmla="*/ 0 h 288"/>
                <a:gd name="T2" fmla="*/ 0 w 132"/>
                <a:gd name="T3" fmla="*/ 288 h 288"/>
                <a:gd name="T4" fmla="*/ 2 w 132"/>
                <a:gd name="T5" fmla="*/ 288 h 288"/>
                <a:gd name="T6" fmla="*/ 2 w 132"/>
                <a:gd name="T7" fmla="*/ 18 h 288"/>
                <a:gd name="T8" fmla="*/ 2 w 132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288"/>
                <a:gd name="T17" fmla="*/ 132 w 132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288">
                  <a:moveTo>
                    <a:pt x="96" y="0"/>
                  </a:moveTo>
                  <a:lnTo>
                    <a:pt x="0" y="288"/>
                  </a:lnTo>
                  <a:lnTo>
                    <a:pt x="48" y="288"/>
                  </a:lnTo>
                  <a:lnTo>
                    <a:pt x="132" y="1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4" name="Freeform 240">
              <a:extLst>
                <a:ext uri="{FF2B5EF4-FFF2-40B4-BE49-F238E27FC236}">
                  <a16:creationId xmlns:a16="http://schemas.microsoft.com/office/drawing/2014/main" id="{C33AD269-B99E-EF2B-78B9-2B0B4EE04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" y="5086"/>
              <a:ext cx="107" cy="288"/>
            </a:xfrm>
            <a:custGeom>
              <a:avLst/>
              <a:gdLst>
                <a:gd name="T0" fmla="*/ 2 w 132"/>
                <a:gd name="T1" fmla="*/ 0 h 288"/>
                <a:gd name="T2" fmla="*/ 0 w 132"/>
                <a:gd name="T3" fmla="*/ 288 h 288"/>
                <a:gd name="T4" fmla="*/ 2 w 132"/>
                <a:gd name="T5" fmla="*/ 288 h 288"/>
                <a:gd name="T6" fmla="*/ 2 w 132"/>
                <a:gd name="T7" fmla="*/ 18 h 288"/>
                <a:gd name="T8" fmla="*/ 2 w 132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288"/>
                <a:gd name="T17" fmla="*/ 132 w 132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288">
                  <a:moveTo>
                    <a:pt x="96" y="0"/>
                  </a:moveTo>
                  <a:lnTo>
                    <a:pt x="0" y="288"/>
                  </a:lnTo>
                  <a:lnTo>
                    <a:pt x="48" y="288"/>
                  </a:lnTo>
                  <a:lnTo>
                    <a:pt x="132" y="1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57" name="Group 241">
            <a:extLst>
              <a:ext uri="{FF2B5EF4-FFF2-40B4-BE49-F238E27FC236}">
                <a16:creationId xmlns:a16="http://schemas.microsoft.com/office/drawing/2014/main" id="{4C600B26-6072-BBCC-12D9-CCE4AAC84F58}"/>
              </a:ext>
            </a:extLst>
          </p:cNvPr>
          <p:cNvGrpSpPr>
            <a:grpSpLocks/>
          </p:cNvGrpSpPr>
          <p:nvPr/>
        </p:nvGrpSpPr>
        <p:grpSpPr bwMode="auto">
          <a:xfrm>
            <a:off x="3521346" y="6651072"/>
            <a:ext cx="650875" cy="828675"/>
            <a:chOff x="1182" y="4720"/>
            <a:chExt cx="410" cy="522"/>
          </a:xfrm>
        </p:grpSpPr>
        <p:sp>
          <p:nvSpPr>
            <p:cNvPr id="26735" name="Freeform 242">
              <a:extLst>
                <a:ext uri="{FF2B5EF4-FFF2-40B4-BE49-F238E27FC236}">
                  <a16:creationId xmlns:a16="http://schemas.microsoft.com/office/drawing/2014/main" id="{F4819073-8901-757C-3A6C-42BAF318B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8" y="4744"/>
              <a:ext cx="64" cy="144"/>
            </a:xfrm>
            <a:custGeom>
              <a:avLst/>
              <a:gdLst>
                <a:gd name="T0" fmla="*/ 0 w 64"/>
                <a:gd name="T1" fmla="*/ 0 h 144"/>
                <a:gd name="T2" fmla="*/ 38 w 64"/>
                <a:gd name="T3" fmla="*/ 130 h 144"/>
                <a:gd name="T4" fmla="*/ 64 w 64"/>
                <a:gd name="T5" fmla="*/ 144 h 144"/>
                <a:gd name="T6" fmla="*/ 22 w 64"/>
                <a:gd name="T7" fmla="*/ 18 h 144"/>
                <a:gd name="T8" fmla="*/ 0 w 64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144"/>
                <a:gd name="T17" fmla="*/ 64 w 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144">
                  <a:moveTo>
                    <a:pt x="0" y="0"/>
                  </a:moveTo>
                  <a:lnTo>
                    <a:pt x="38" y="130"/>
                  </a:lnTo>
                  <a:lnTo>
                    <a:pt x="64" y="144"/>
                  </a:lnTo>
                  <a:lnTo>
                    <a:pt x="22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6" name="Freeform 243">
              <a:extLst>
                <a:ext uri="{FF2B5EF4-FFF2-40B4-BE49-F238E27FC236}">
                  <a16:creationId xmlns:a16="http://schemas.microsoft.com/office/drawing/2014/main" id="{E20EF84A-D569-2A37-A11B-00B421B82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2" y="4982"/>
              <a:ext cx="70" cy="222"/>
            </a:xfrm>
            <a:custGeom>
              <a:avLst/>
              <a:gdLst>
                <a:gd name="T0" fmla="*/ 0 w 70"/>
                <a:gd name="T1" fmla="*/ 0 h 222"/>
                <a:gd name="T2" fmla="*/ 44 w 70"/>
                <a:gd name="T3" fmla="*/ 214 h 222"/>
                <a:gd name="T4" fmla="*/ 70 w 70"/>
                <a:gd name="T5" fmla="*/ 222 h 222"/>
                <a:gd name="T6" fmla="*/ 32 w 70"/>
                <a:gd name="T7" fmla="*/ 24 h 222"/>
                <a:gd name="T8" fmla="*/ 0 w 70"/>
                <a:gd name="T9" fmla="*/ 0 h 2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22"/>
                <a:gd name="T17" fmla="*/ 70 w 70"/>
                <a:gd name="T18" fmla="*/ 222 h 2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22">
                  <a:moveTo>
                    <a:pt x="0" y="0"/>
                  </a:moveTo>
                  <a:lnTo>
                    <a:pt x="44" y="214"/>
                  </a:lnTo>
                  <a:lnTo>
                    <a:pt x="70" y="222"/>
                  </a:lnTo>
                  <a:lnTo>
                    <a:pt x="3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7" name="Freeform 244">
              <a:extLst>
                <a:ext uri="{FF2B5EF4-FFF2-40B4-BE49-F238E27FC236}">
                  <a16:creationId xmlns:a16="http://schemas.microsoft.com/office/drawing/2014/main" id="{6FB3F0AF-0095-EC4C-44DF-5EA5D2FE4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" y="4720"/>
              <a:ext cx="328" cy="352"/>
            </a:xfrm>
            <a:custGeom>
              <a:avLst/>
              <a:gdLst>
                <a:gd name="T0" fmla="*/ 328 w 328"/>
                <a:gd name="T1" fmla="*/ 352 h 352"/>
                <a:gd name="T2" fmla="*/ 328 w 328"/>
                <a:gd name="T3" fmla="*/ 300 h 352"/>
                <a:gd name="T4" fmla="*/ 0 w 328"/>
                <a:gd name="T5" fmla="*/ 0 h 352"/>
                <a:gd name="T6" fmla="*/ 0 w 328"/>
                <a:gd name="T7" fmla="*/ 48 h 352"/>
                <a:gd name="T8" fmla="*/ 328 w 328"/>
                <a:gd name="T9" fmla="*/ 352 h 3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352"/>
                <a:gd name="T17" fmla="*/ 328 w 328"/>
                <a:gd name="T18" fmla="*/ 352 h 3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352">
                  <a:moveTo>
                    <a:pt x="328" y="352"/>
                  </a:moveTo>
                  <a:lnTo>
                    <a:pt x="328" y="30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328" y="352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8" name="Freeform 245">
              <a:extLst>
                <a:ext uri="{FF2B5EF4-FFF2-40B4-BE49-F238E27FC236}">
                  <a16:creationId xmlns:a16="http://schemas.microsoft.com/office/drawing/2014/main" id="{562B11D8-B45C-F726-4E91-0628639C4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" y="4994"/>
              <a:ext cx="136" cy="248"/>
            </a:xfrm>
            <a:custGeom>
              <a:avLst/>
              <a:gdLst>
                <a:gd name="T0" fmla="*/ 136 w 136"/>
                <a:gd name="T1" fmla="*/ 18 h 248"/>
                <a:gd name="T2" fmla="*/ 16 w 136"/>
                <a:gd name="T3" fmla="*/ 248 h 248"/>
                <a:gd name="T4" fmla="*/ 0 w 136"/>
                <a:gd name="T5" fmla="*/ 226 h 248"/>
                <a:gd name="T6" fmla="*/ 110 w 136"/>
                <a:gd name="T7" fmla="*/ 0 h 248"/>
                <a:gd name="T8" fmla="*/ 136 w 136"/>
                <a:gd name="T9" fmla="*/ 18 h 2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248"/>
                <a:gd name="T17" fmla="*/ 136 w 136"/>
                <a:gd name="T18" fmla="*/ 248 h 2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248">
                  <a:moveTo>
                    <a:pt x="136" y="18"/>
                  </a:moveTo>
                  <a:lnTo>
                    <a:pt x="16" y="248"/>
                  </a:lnTo>
                  <a:lnTo>
                    <a:pt x="0" y="226"/>
                  </a:lnTo>
                  <a:lnTo>
                    <a:pt x="110" y="0"/>
                  </a:lnTo>
                  <a:lnTo>
                    <a:pt x="136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9" name="Freeform 246">
              <a:extLst>
                <a:ext uri="{FF2B5EF4-FFF2-40B4-BE49-F238E27FC236}">
                  <a16:creationId xmlns:a16="http://schemas.microsoft.com/office/drawing/2014/main" id="{2434408E-AFF9-35AE-A515-CA4B6E998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" y="4751"/>
              <a:ext cx="94" cy="151"/>
            </a:xfrm>
            <a:custGeom>
              <a:avLst/>
              <a:gdLst>
                <a:gd name="T0" fmla="*/ 94 w 94"/>
                <a:gd name="T1" fmla="*/ 15 h 151"/>
                <a:gd name="T2" fmla="*/ 18 w 94"/>
                <a:gd name="T3" fmla="*/ 151 h 151"/>
                <a:gd name="T4" fmla="*/ 0 w 94"/>
                <a:gd name="T5" fmla="*/ 137 h 151"/>
                <a:gd name="T6" fmla="*/ 81 w 94"/>
                <a:gd name="T7" fmla="*/ 0 h 151"/>
                <a:gd name="T8" fmla="*/ 94 w 94"/>
                <a:gd name="T9" fmla="*/ 15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151"/>
                <a:gd name="T17" fmla="*/ 94 w 94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151">
                  <a:moveTo>
                    <a:pt x="94" y="15"/>
                  </a:moveTo>
                  <a:lnTo>
                    <a:pt x="18" y="151"/>
                  </a:lnTo>
                  <a:lnTo>
                    <a:pt x="0" y="137"/>
                  </a:lnTo>
                  <a:lnTo>
                    <a:pt x="81" y="0"/>
                  </a:lnTo>
                  <a:lnTo>
                    <a:pt x="94" y="15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55" name="Group 222">
            <a:extLst>
              <a:ext uri="{FF2B5EF4-FFF2-40B4-BE49-F238E27FC236}">
                <a16:creationId xmlns:a16="http://schemas.microsoft.com/office/drawing/2014/main" id="{B10FB329-D9AE-D7C4-39F8-A3397F35CCDE}"/>
              </a:ext>
            </a:extLst>
          </p:cNvPr>
          <p:cNvGrpSpPr>
            <a:grpSpLocks/>
          </p:cNvGrpSpPr>
          <p:nvPr/>
        </p:nvGrpSpPr>
        <p:grpSpPr bwMode="auto">
          <a:xfrm rot="-274982">
            <a:off x="1996182" y="5089923"/>
            <a:ext cx="401638" cy="1073150"/>
            <a:chOff x="3191" y="4086"/>
            <a:chExt cx="399" cy="1023"/>
          </a:xfrm>
        </p:grpSpPr>
        <p:sp>
          <p:nvSpPr>
            <p:cNvPr id="26745" name="Freeform 223">
              <a:extLst>
                <a:ext uri="{FF2B5EF4-FFF2-40B4-BE49-F238E27FC236}">
                  <a16:creationId xmlns:a16="http://schemas.microsoft.com/office/drawing/2014/main" id="{24505123-A7B3-79CF-C938-2691BD16F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4350"/>
              <a:ext cx="298" cy="344"/>
            </a:xfrm>
            <a:custGeom>
              <a:avLst/>
              <a:gdLst>
                <a:gd name="T0" fmla="*/ 12 w 298"/>
                <a:gd name="T1" fmla="*/ 296 h 344"/>
                <a:gd name="T2" fmla="*/ 18 w 298"/>
                <a:gd name="T3" fmla="*/ 272 h 344"/>
                <a:gd name="T4" fmla="*/ 0 w 298"/>
                <a:gd name="T5" fmla="*/ 122 h 344"/>
                <a:gd name="T6" fmla="*/ 34 w 298"/>
                <a:gd name="T7" fmla="*/ 26 h 344"/>
                <a:gd name="T8" fmla="*/ 64 w 298"/>
                <a:gd name="T9" fmla="*/ 16 h 344"/>
                <a:gd name="T10" fmla="*/ 114 w 298"/>
                <a:gd name="T11" fmla="*/ 14 h 344"/>
                <a:gd name="T12" fmla="*/ 124 w 298"/>
                <a:gd name="T13" fmla="*/ 0 h 344"/>
                <a:gd name="T14" fmla="*/ 160 w 298"/>
                <a:gd name="T15" fmla="*/ 10 h 344"/>
                <a:gd name="T16" fmla="*/ 200 w 298"/>
                <a:gd name="T17" fmla="*/ 8 h 344"/>
                <a:gd name="T18" fmla="*/ 212 w 298"/>
                <a:gd name="T19" fmla="*/ 4 h 344"/>
                <a:gd name="T20" fmla="*/ 242 w 298"/>
                <a:gd name="T21" fmla="*/ 40 h 344"/>
                <a:gd name="T22" fmla="*/ 260 w 298"/>
                <a:gd name="T23" fmla="*/ 50 h 344"/>
                <a:gd name="T24" fmla="*/ 276 w 298"/>
                <a:gd name="T25" fmla="*/ 64 h 344"/>
                <a:gd name="T26" fmla="*/ 292 w 298"/>
                <a:gd name="T27" fmla="*/ 94 h 344"/>
                <a:gd name="T28" fmla="*/ 298 w 298"/>
                <a:gd name="T29" fmla="*/ 162 h 344"/>
                <a:gd name="T30" fmla="*/ 272 w 298"/>
                <a:gd name="T31" fmla="*/ 262 h 344"/>
                <a:gd name="T32" fmla="*/ 260 w 298"/>
                <a:gd name="T33" fmla="*/ 296 h 344"/>
                <a:gd name="T34" fmla="*/ 256 w 298"/>
                <a:gd name="T35" fmla="*/ 308 h 344"/>
                <a:gd name="T36" fmla="*/ 244 w 298"/>
                <a:gd name="T37" fmla="*/ 344 h 344"/>
                <a:gd name="T38" fmla="*/ 170 w 298"/>
                <a:gd name="T39" fmla="*/ 330 h 344"/>
                <a:gd name="T40" fmla="*/ 88 w 298"/>
                <a:gd name="T41" fmla="*/ 316 h 344"/>
                <a:gd name="T42" fmla="*/ 30 w 298"/>
                <a:gd name="T43" fmla="*/ 304 h 344"/>
                <a:gd name="T44" fmla="*/ 12 w 298"/>
                <a:gd name="T45" fmla="*/ 296 h 3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98"/>
                <a:gd name="T70" fmla="*/ 0 h 344"/>
                <a:gd name="T71" fmla="*/ 298 w 298"/>
                <a:gd name="T72" fmla="*/ 344 h 3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98" h="344">
                  <a:moveTo>
                    <a:pt x="12" y="296"/>
                  </a:moveTo>
                  <a:cubicBezTo>
                    <a:pt x="14" y="288"/>
                    <a:pt x="15" y="280"/>
                    <a:pt x="18" y="272"/>
                  </a:cubicBezTo>
                  <a:cubicBezTo>
                    <a:pt x="15" y="221"/>
                    <a:pt x="5" y="173"/>
                    <a:pt x="0" y="122"/>
                  </a:cubicBezTo>
                  <a:cubicBezTo>
                    <a:pt x="6" y="91"/>
                    <a:pt x="8" y="47"/>
                    <a:pt x="34" y="26"/>
                  </a:cubicBezTo>
                  <a:cubicBezTo>
                    <a:pt x="42" y="20"/>
                    <a:pt x="54" y="18"/>
                    <a:pt x="64" y="16"/>
                  </a:cubicBezTo>
                  <a:cubicBezTo>
                    <a:pt x="84" y="18"/>
                    <a:pt x="95" y="20"/>
                    <a:pt x="114" y="14"/>
                  </a:cubicBezTo>
                  <a:cubicBezTo>
                    <a:pt x="119" y="0"/>
                    <a:pt x="114" y="3"/>
                    <a:pt x="124" y="0"/>
                  </a:cubicBezTo>
                  <a:cubicBezTo>
                    <a:pt x="135" y="6"/>
                    <a:pt x="148" y="8"/>
                    <a:pt x="160" y="10"/>
                  </a:cubicBezTo>
                  <a:cubicBezTo>
                    <a:pt x="173" y="9"/>
                    <a:pt x="187" y="10"/>
                    <a:pt x="200" y="8"/>
                  </a:cubicBezTo>
                  <a:cubicBezTo>
                    <a:pt x="204" y="8"/>
                    <a:pt x="212" y="4"/>
                    <a:pt x="212" y="4"/>
                  </a:cubicBezTo>
                  <a:cubicBezTo>
                    <a:pt x="219" y="24"/>
                    <a:pt x="218" y="36"/>
                    <a:pt x="242" y="40"/>
                  </a:cubicBezTo>
                  <a:cubicBezTo>
                    <a:pt x="248" y="44"/>
                    <a:pt x="254" y="46"/>
                    <a:pt x="260" y="50"/>
                  </a:cubicBezTo>
                  <a:cubicBezTo>
                    <a:pt x="265" y="57"/>
                    <a:pt x="270" y="58"/>
                    <a:pt x="276" y="64"/>
                  </a:cubicBezTo>
                  <a:cubicBezTo>
                    <a:pt x="279" y="74"/>
                    <a:pt x="286" y="85"/>
                    <a:pt x="292" y="94"/>
                  </a:cubicBezTo>
                  <a:cubicBezTo>
                    <a:pt x="295" y="117"/>
                    <a:pt x="298" y="162"/>
                    <a:pt x="298" y="162"/>
                  </a:cubicBezTo>
                  <a:cubicBezTo>
                    <a:pt x="287" y="195"/>
                    <a:pt x="283" y="229"/>
                    <a:pt x="272" y="262"/>
                  </a:cubicBezTo>
                  <a:cubicBezTo>
                    <a:pt x="268" y="273"/>
                    <a:pt x="264" y="284"/>
                    <a:pt x="260" y="296"/>
                  </a:cubicBezTo>
                  <a:cubicBezTo>
                    <a:pt x="259" y="300"/>
                    <a:pt x="256" y="308"/>
                    <a:pt x="256" y="308"/>
                  </a:cubicBezTo>
                  <a:cubicBezTo>
                    <a:pt x="255" y="320"/>
                    <a:pt x="258" y="339"/>
                    <a:pt x="244" y="344"/>
                  </a:cubicBezTo>
                  <a:cubicBezTo>
                    <a:pt x="219" y="338"/>
                    <a:pt x="195" y="333"/>
                    <a:pt x="170" y="330"/>
                  </a:cubicBezTo>
                  <a:cubicBezTo>
                    <a:pt x="143" y="323"/>
                    <a:pt x="115" y="320"/>
                    <a:pt x="88" y="316"/>
                  </a:cubicBezTo>
                  <a:cubicBezTo>
                    <a:pt x="69" y="310"/>
                    <a:pt x="49" y="308"/>
                    <a:pt x="30" y="304"/>
                  </a:cubicBezTo>
                  <a:cubicBezTo>
                    <a:pt x="27" y="303"/>
                    <a:pt x="8" y="292"/>
                    <a:pt x="12" y="296"/>
                  </a:cubicBezTo>
                  <a:close/>
                </a:path>
              </a:pathLst>
            </a:custGeom>
            <a:solidFill>
              <a:srgbClr val="D028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6" name="Freeform 224">
              <a:extLst>
                <a:ext uri="{FF2B5EF4-FFF2-40B4-BE49-F238E27FC236}">
                  <a16:creationId xmlns:a16="http://schemas.microsoft.com/office/drawing/2014/main" id="{60BE2F9E-1A84-567E-91A7-8A6899F50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9" y="4342"/>
              <a:ext cx="115" cy="46"/>
            </a:xfrm>
            <a:custGeom>
              <a:avLst/>
              <a:gdLst>
                <a:gd name="T0" fmla="*/ 11 w 115"/>
                <a:gd name="T1" fmla="*/ 0 h 46"/>
                <a:gd name="T2" fmla="*/ 51 w 115"/>
                <a:gd name="T3" fmla="*/ 12 h 46"/>
                <a:gd name="T4" fmla="*/ 105 w 115"/>
                <a:gd name="T5" fmla="*/ 6 h 46"/>
                <a:gd name="T6" fmla="*/ 109 w 115"/>
                <a:gd name="T7" fmla="*/ 18 h 46"/>
                <a:gd name="T8" fmla="*/ 111 w 115"/>
                <a:gd name="T9" fmla="*/ 26 h 46"/>
                <a:gd name="T10" fmla="*/ 115 w 115"/>
                <a:gd name="T11" fmla="*/ 38 h 46"/>
                <a:gd name="T12" fmla="*/ 95 w 115"/>
                <a:gd name="T13" fmla="*/ 46 h 46"/>
                <a:gd name="T14" fmla="*/ 9 w 115"/>
                <a:gd name="T15" fmla="*/ 34 h 46"/>
                <a:gd name="T16" fmla="*/ 11 w 115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5"/>
                <a:gd name="T28" fmla="*/ 0 h 46"/>
                <a:gd name="T29" fmla="*/ 115 w 115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5" h="46">
                  <a:moveTo>
                    <a:pt x="11" y="0"/>
                  </a:moveTo>
                  <a:cubicBezTo>
                    <a:pt x="23" y="8"/>
                    <a:pt x="37" y="7"/>
                    <a:pt x="51" y="12"/>
                  </a:cubicBezTo>
                  <a:cubicBezTo>
                    <a:pt x="70" y="11"/>
                    <a:pt x="87" y="11"/>
                    <a:pt x="105" y="6"/>
                  </a:cubicBezTo>
                  <a:cubicBezTo>
                    <a:pt x="106" y="10"/>
                    <a:pt x="108" y="14"/>
                    <a:pt x="109" y="18"/>
                  </a:cubicBezTo>
                  <a:cubicBezTo>
                    <a:pt x="110" y="21"/>
                    <a:pt x="110" y="23"/>
                    <a:pt x="111" y="26"/>
                  </a:cubicBezTo>
                  <a:cubicBezTo>
                    <a:pt x="112" y="30"/>
                    <a:pt x="115" y="38"/>
                    <a:pt x="115" y="38"/>
                  </a:cubicBezTo>
                  <a:cubicBezTo>
                    <a:pt x="108" y="42"/>
                    <a:pt x="102" y="44"/>
                    <a:pt x="95" y="46"/>
                  </a:cubicBezTo>
                  <a:cubicBezTo>
                    <a:pt x="64" y="44"/>
                    <a:pt x="38" y="41"/>
                    <a:pt x="9" y="34"/>
                  </a:cubicBezTo>
                  <a:cubicBezTo>
                    <a:pt x="0" y="25"/>
                    <a:pt x="9" y="12"/>
                    <a:pt x="11" y="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7" name="Freeform 225">
              <a:extLst>
                <a:ext uri="{FF2B5EF4-FFF2-40B4-BE49-F238E27FC236}">
                  <a16:creationId xmlns:a16="http://schemas.microsoft.com/office/drawing/2014/main" id="{0B086745-99EE-D025-B03C-7B8B17DA7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" y="4346"/>
              <a:ext cx="89" cy="134"/>
            </a:xfrm>
            <a:custGeom>
              <a:avLst/>
              <a:gdLst>
                <a:gd name="T0" fmla="*/ 1 w 89"/>
                <a:gd name="T1" fmla="*/ 0 h 134"/>
                <a:gd name="T2" fmla="*/ 51 w 89"/>
                <a:gd name="T3" fmla="*/ 22 h 134"/>
                <a:gd name="T4" fmla="*/ 89 w 89"/>
                <a:gd name="T5" fmla="*/ 82 h 134"/>
                <a:gd name="T6" fmla="*/ 87 w 89"/>
                <a:gd name="T7" fmla="*/ 102 h 134"/>
                <a:gd name="T8" fmla="*/ 85 w 89"/>
                <a:gd name="T9" fmla="*/ 112 h 134"/>
                <a:gd name="T10" fmla="*/ 83 w 89"/>
                <a:gd name="T11" fmla="*/ 134 h 134"/>
                <a:gd name="T12" fmla="*/ 71 w 89"/>
                <a:gd name="T13" fmla="*/ 86 h 134"/>
                <a:gd name="T14" fmla="*/ 67 w 89"/>
                <a:gd name="T15" fmla="*/ 74 h 134"/>
                <a:gd name="T16" fmla="*/ 9 w 89"/>
                <a:gd name="T17" fmla="*/ 42 h 134"/>
                <a:gd name="T18" fmla="*/ 1 w 89"/>
                <a:gd name="T19" fmla="*/ 0 h 1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9"/>
                <a:gd name="T31" fmla="*/ 0 h 134"/>
                <a:gd name="T32" fmla="*/ 89 w 89"/>
                <a:gd name="T33" fmla="*/ 134 h 1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9" h="134">
                  <a:moveTo>
                    <a:pt x="1" y="0"/>
                  </a:moveTo>
                  <a:cubicBezTo>
                    <a:pt x="7" y="19"/>
                    <a:pt x="36" y="15"/>
                    <a:pt x="51" y="22"/>
                  </a:cubicBezTo>
                  <a:cubicBezTo>
                    <a:pt x="70" y="32"/>
                    <a:pt x="83" y="63"/>
                    <a:pt x="89" y="82"/>
                  </a:cubicBezTo>
                  <a:cubicBezTo>
                    <a:pt x="88" y="89"/>
                    <a:pt x="88" y="95"/>
                    <a:pt x="87" y="102"/>
                  </a:cubicBezTo>
                  <a:cubicBezTo>
                    <a:pt x="87" y="105"/>
                    <a:pt x="85" y="109"/>
                    <a:pt x="85" y="112"/>
                  </a:cubicBezTo>
                  <a:cubicBezTo>
                    <a:pt x="84" y="119"/>
                    <a:pt x="83" y="134"/>
                    <a:pt x="83" y="134"/>
                  </a:cubicBezTo>
                  <a:cubicBezTo>
                    <a:pt x="81" y="111"/>
                    <a:pt x="78" y="106"/>
                    <a:pt x="71" y="86"/>
                  </a:cubicBezTo>
                  <a:cubicBezTo>
                    <a:pt x="70" y="82"/>
                    <a:pt x="71" y="76"/>
                    <a:pt x="67" y="74"/>
                  </a:cubicBezTo>
                  <a:cubicBezTo>
                    <a:pt x="49" y="62"/>
                    <a:pt x="28" y="54"/>
                    <a:pt x="9" y="42"/>
                  </a:cubicBezTo>
                  <a:cubicBezTo>
                    <a:pt x="0" y="29"/>
                    <a:pt x="2" y="17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8" name="Freeform 226">
              <a:extLst>
                <a:ext uri="{FF2B5EF4-FFF2-40B4-BE49-F238E27FC236}">
                  <a16:creationId xmlns:a16="http://schemas.microsoft.com/office/drawing/2014/main" id="{2D2B92CB-BBD9-A4F0-278B-28BE6AC0C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" y="4328"/>
              <a:ext cx="66" cy="160"/>
            </a:xfrm>
            <a:custGeom>
              <a:avLst/>
              <a:gdLst>
                <a:gd name="T0" fmla="*/ 0 w 66"/>
                <a:gd name="T1" fmla="*/ 60 h 160"/>
                <a:gd name="T2" fmla="*/ 10 w 66"/>
                <a:gd name="T3" fmla="*/ 44 h 160"/>
                <a:gd name="T4" fmla="*/ 12 w 66"/>
                <a:gd name="T5" fmla="*/ 38 h 160"/>
                <a:gd name="T6" fmla="*/ 6 w 66"/>
                <a:gd name="T7" fmla="*/ 16 h 160"/>
                <a:gd name="T8" fmla="*/ 48 w 66"/>
                <a:gd name="T9" fmla="*/ 12 h 160"/>
                <a:gd name="T10" fmla="*/ 66 w 66"/>
                <a:gd name="T11" fmla="*/ 28 h 160"/>
                <a:gd name="T12" fmla="*/ 52 w 66"/>
                <a:gd name="T13" fmla="*/ 138 h 160"/>
                <a:gd name="T14" fmla="*/ 28 w 66"/>
                <a:gd name="T15" fmla="*/ 154 h 160"/>
                <a:gd name="T16" fmla="*/ 10 w 66"/>
                <a:gd name="T17" fmla="*/ 160 h 160"/>
                <a:gd name="T18" fmla="*/ 2 w 66"/>
                <a:gd name="T19" fmla="*/ 112 h 160"/>
                <a:gd name="T20" fmla="*/ 0 w 66"/>
                <a:gd name="T21" fmla="*/ 60 h 1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"/>
                <a:gd name="T34" fmla="*/ 0 h 160"/>
                <a:gd name="T35" fmla="*/ 66 w 66"/>
                <a:gd name="T36" fmla="*/ 160 h 16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" h="160">
                  <a:moveTo>
                    <a:pt x="0" y="60"/>
                  </a:moveTo>
                  <a:cubicBezTo>
                    <a:pt x="10" y="54"/>
                    <a:pt x="5" y="58"/>
                    <a:pt x="10" y="44"/>
                  </a:cubicBezTo>
                  <a:cubicBezTo>
                    <a:pt x="11" y="42"/>
                    <a:pt x="12" y="38"/>
                    <a:pt x="12" y="38"/>
                  </a:cubicBezTo>
                  <a:cubicBezTo>
                    <a:pt x="11" y="31"/>
                    <a:pt x="6" y="16"/>
                    <a:pt x="6" y="16"/>
                  </a:cubicBezTo>
                  <a:cubicBezTo>
                    <a:pt x="11" y="0"/>
                    <a:pt x="35" y="10"/>
                    <a:pt x="48" y="12"/>
                  </a:cubicBezTo>
                  <a:cubicBezTo>
                    <a:pt x="64" y="17"/>
                    <a:pt x="58" y="16"/>
                    <a:pt x="66" y="28"/>
                  </a:cubicBezTo>
                  <a:cubicBezTo>
                    <a:pt x="64" y="65"/>
                    <a:pt x="64" y="103"/>
                    <a:pt x="52" y="138"/>
                  </a:cubicBezTo>
                  <a:cubicBezTo>
                    <a:pt x="49" y="147"/>
                    <a:pt x="36" y="151"/>
                    <a:pt x="28" y="154"/>
                  </a:cubicBezTo>
                  <a:cubicBezTo>
                    <a:pt x="22" y="156"/>
                    <a:pt x="10" y="160"/>
                    <a:pt x="10" y="160"/>
                  </a:cubicBezTo>
                  <a:cubicBezTo>
                    <a:pt x="5" y="145"/>
                    <a:pt x="6" y="128"/>
                    <a:pt x="2" y="112"/>
                  </a:cubicBezTo>
                  <a:cubicBezTo>
                    <a:pt x="0" y="63"/>
                    <a:pt x="0" y="80"/>
                    <a:pt x="0" y="6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9" name="Freeform 227">
              <a:extLst>
                <a:ext uri="{FF2B5EF4-FFF2-40B4-BE49-F238E27FC236}">
                  <a16:creationId xmlns:a16="http://schemas.microsoft.com/office/drawing/2014/main" id="{45D7BBAC-1020-3EA6-3306-E8E6B7E72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8" y="4333"/>
              <a:ext cx="133" cy="125"/>
            </a:xfrm>
            <a:custGeom>
              <a:avLst/>
              <a:gdLst>
                <a:gd name="T0" fmla="*/ 116 w 133"/>
                <a:gd name="T1" fmla="*/ 7 h 125"/>
                <a:gd name="T2" fmla="*/ 74 w 133"/>
                <a:gd name="T3" fmla="*/ 7 h 125"/>
                <a:gd name="T4" fmla="*/ 46 w 133"/>
                <a:gd name="T5" fmla="*/ 23 h 125"/>
                <a:gd name="T6" fmla="*/ 10 w 133"/>
                <a:gd name="T7" fmla="*/ 59 h 125"/>
                <a:gd name="T8" fmla="*/ 0 w 133"/>
                <a:gd name="T9" fmla="*/ 103 h 125"/>
                <a:gd name="T10" fmla="*/ 12 w 133"/>
                <a:gd name="T11" fmla="*/ 111 h 125"/>
                <a:gd name="T12" fmla="*/ 62 w 133"/>
                <a:gd name="T13" fmla="*/ 35 h 125"/>
                <a:gd name="T14" fmla="*/ 108 w 133"/>
                <a:gd name="T15" fmla="*/ 33 h 125"/>
                <a:gd name="T16" fmla="*/ 116 w 133"/>
                <a:gd name="T17" fmla="*/ 7 h 1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3"/>
                <a:gd name="T28" fmla="*/ 0 h 125"/>
                <a:gd name="T29" fmla="*/ 133 w 133"/>
                <a:gd name="T30" fmla="*/ 125 h 1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3" h="125">
                  <a:moveTo>
                    <a:pt x="116" y="7"/>
                  </a:moveTo>
                  <a:cubicBezTo>
                    <a:pt x="106" y="0"/>
                    <a:pt x="85" y="6"/>
                    <a:pt x="74" y="7"/>
                  </a:cubicBezTo>
                  <a:cubicBezTo>
                    <a:pt x="63" y="11"/>
                    <a:pt x="55" y="16"/>
                    <a:pt x="46" y="23"/>
                  </a:cubicBezTo>
                  <a:cubicBezTo>
                    <a:pt x="42" y="36"/>
                    <a:pt x="19" y="46"/>
                    <a:pt x="10" y="59"/>
                  </a:cubicBezTo>
                  <a:cubicBezTo>
                    <a:pt x="6" y="74"/>
                    <a:pt x="4" y="88"/>
                    <a:pt x="0" y="103"/>
                  </a:cubicBezTo>
                  <a:cubicBezTo>
                    <a:pt x="2" y="119"/>
                    <a:pt x="3" y="125"/>
                    <a:pt x="12" y="111"/>
                  </a:cubicBezTo>
                  <a:cubicBezTo>
                    <a:pt x="19" y="85"/>
                    <a:pt x="26" y="38"/>
                    <a:pt x="62" y="35"/>
                  </a:cubicBezTo>
                  <a:cubicBezTo>
                    <a:pt x="77" y="34"/>
                    <a:pt x="93" y="34"/>
                    <a:pt x="108" y="33"/>
                  </a:cubicBezTo>
                  <a:cubicBezTo>
                    <a:pt x="119" y="30"/>
                    <a:pt x="133" y="16"/>
                    <a:pt x="116" y="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50" name="Freeform 228">
              <a:extLst>
                <a:ext uri="{FF2B5EF4-FFF2-40B4-BE49-F238E27FC236}">
                  <a16:creationId xmlns:a16="http://schemas.microsoft.com/office/drawing/2014/main" id="{911F694F-AE7A-846C-68E8-B8BB51171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1" y="4299"/>
              <a:ext cx="125" cy="149"/>
            </a:xfrm>
            <a:custGeom>
              <a:avLst/>
              <a:gdLst>
                <a:gd name="T0" fmla="*/ 125 w 125"/>
                <a:gd name="T1" fmla="*/ 19 h 149"/>
                <a:gd name="T2" fmla="*/ 101 w 125"/>
                <a:gd name="T3" fmla="*/ 7 h 149"/>
                <a:gd name="T4" fmla="*/ 83 w 125"/>
                <a:gd name="T5" fmla="*/ 1 h 149"/>
                <a:gd name="T6" fmla="*/ 47 w 125"/>
                <a:gd name="T7" fmla="*/ 11 h 149"/>
                <a:gd name="T8" fmla="*/ 11 w 125"/>
                <a:gd name="T9" fmla="*/ 73 h 149"/>
                <a:gd name="T10" fmla="*/ 3 w 125"/>
                <a:gd name="T11" fmla="*/ 91 h 149"/>
                <a:gd name="T12" fmla="*/ 13 w 125"/>
                <a:gd name="T13" fmla="*/ 137 h 149"/>
                <a:gd name="T14" fmla="*/ 31 w 125"/>
                <a:gd name="T15" fmla="*/ 149 h 149"/>
                <a:gd name="T16" fmla="*/ 65 w 125"/>
                <a:gd name="T17" fmla="*/ 81 h 149"/>
                <a:gd name="T18" fmla="*/ 93 w 125"/>
                <a:gd name="T19" fmla="*/ 57 h 149"/>
                <a:gd name="T20" fmla="*/ 105 w 125"/>
                <a:gd name="T21" fmla="*/ 49 h 149"/>
                <a:gd name="T22" fmla="*/ 119 w 125"/>
                <a:gd name="T23" fmla="*/ 33 h 149"/>
                <a:gd name="T24" fmla="*/ 125 w 125"/>
                <a:gd name="T25" fmla="*/ 19 h 1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5"/>
                <a:gd name="T40" fmla="*/ 0 h 149"/>
                <a:gd name="T41" fmla="*/ 125 w 125"/>
                <a:gd name="T42" fmla="*/ 149 h 1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5" h="149">
                  <a:moveTo>
                    <a:pt x="125" y="19"/>
                  </a:moveTo>
                  <a:cubicBezTo>
                    <a:pt x="116" y="16"/>
                    <a:pt x="111" y="10"/>
                    <a:pt x="101" y="7"/>
                  </a:cubicBezTo>
                  <a:cubicBezTo>
                    <a:pt x="95" y="5"/>
                    <a:pt x="83" y="1"/>
                    <a:pt x="83" y="1"/>
                  </a:cubicBezTo>
                  <a:cubicBezTo>
                    <a:pt x="64" y="3"/>
                    <a:pt x="58" y="0"/>
                    <a:pt x="47" y="11"/>
                  </a:cubicBezTo>
                  <a:cubicBezTo>
                    <a:pt x="39" y="34"/>
                    <a:pt x="18" y="51"/>
                    <a:pt x="11" y="73"/>
                  </a:cubicBezTo>
                  <a:cubicBezTo>
                    <a:pt x="6" y="87"/>
                    <a:pt x="9" y="81"/>
                    <a:pt x="3" y="91"/>
                  </a:cubicBezTo>
                  <a:cubicBezTo>
                    <a:pt x="0" y="103"/>
                    <a:pt x="4" y="128"/>
                    <a:pt x="13" y="137"/>
                  </a:cubicBezTo>
                  <a:cubicBezTo>
                    <a:pt x="18" y="142"/>
                    <a:pt x="31" y="149"/>
                    <a:pt x="31" y="149"/>
                  </a:cubicBezTo>
                  <a:cubicBezTo>
                    <a:pt x="54" y="143"/>
                    <a:pt x="53" y="99"/>
                    <a:pt x="65" y="81"/>
                  </a:cubicBezTo>
                  <a:cubicBezTo>
                    <a:pt x="72" y="70"/>
                    <a:pt x="83" y="64"/>
                    <a:pt x="93" y="57"/>
                  </a:cubicBezTo>
                  <a:cubicBezTo>
                    <a:pt x="97" y="54"/>
                    <a:pt x="105" y="49"/>
                    <a:pt x="105" y="49"/>
                  </a:cubicBezTo>
                  <a:cubicBezTo>
                    <a:pt x="114" y="35"/>
                    <a:pt x="109" y="40"/>
                    <a:pt x="119" y="33"/>
                  </a:cubicBezTo>
                  <a:cubicBezTo>
                    <a:pt x="122" y="24"/>
                    <a:pt x="120" y="29"/>
                    <a:pt x="125" y="19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51" name="Freeform 229">
              <a:extLst>
                <a:ext uri="{FF2B5EF4-FFF2-40B4-BE49-F238E27FC236}">
                  <a16:creationId xmlns:a16="http://schemas.microsoft.com/office/drawing/2014/main" id="{B5FD9C0B-B520-9C1E-CB6A-3C5538703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0" y="4188"/>
              <a:ext cx="100" cy="176"/>
            </a:xfrm>
            <a:custGeom>
              <a:avLst/>
              <a:gdLst>
                <a:gd name="T0" fmla="*/ 42 w 100"/>
                <a:gd name="T1" fmla="*/ 176 h 176"/>
                <a:gd name="T2" fmla="*/ 6 w 100"/>
                <a:gd name="T3" fmla="*/ 94 h 176"/>
                <a:gd name="T4" fmla="*/ 18 w 100"/>
                <a:gd name="T5" fmla="*/ 0 h 176"/>
                <a:gd name="T6" fmla="*/ 64 w 100"/>
                <a:gd name="T7" fmla="*/ 58 h 176"/>
                <a:gd name="T8" fmla="*/ 88 w 100"/>
                <a:gd name="T9" fmla="*/ 122 h 176"/>
                <a:gd name="T10" fmla="*/ 92 w 100"/>
                <a:gd name="T11" fmla="*/ 128 h 176"/>
                <a:gd name="T12" fmla="*/ 96 w 100"/>
                <a:gd name="T13" fmla="*/ 140 h 176"/>
                <a:gd name="T14" fmla="*/ 100 w 100"/>
                <a:gd name="T15" fmla="*/ 152 h 176"/>
                <a:gd name="T16" fmla="*/ 88 w 100"/>
                <a:gd name="T17" fmla="*/ 150 h 176"/>
                <a:gd name="T18" fmla="*/ 42 w 100"/>
                <a:gd name="T19" fmla="*/ 176 h 1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0"/>
                <a:gd name="T31" fmla="*/ 0 h 176"/>
                <a:gd name="T32" fmla="*/ 100 w 100"/>
                <a:gd name="T33" fmla="*/ 176 h 1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0" h="176">
                  <a:moveTo>
                    <a:pt x="42" y="176"/>
                  </a:moveTo>
                  <a:cubicBezTo>
                    <a:pt x="37" y="146"/>
                    <a:pt x="22" y="118"/>
                    <a:pt x="6" y="94"/>
                  </a:cubicBezTo>
                  <a:cubicBezTo>
                    <a:pt x="8" y="64"/>
                    <a:pt x="0" y="27"/>
                    <a:pt x="18" y="0"/>
                  </a:cubicBezTo>
                  <a:cubicBezTo>
                    <a:pt x="39" y="14"/>
                    <a:pt x="43" y="44"/>
                    <a:pt x="64" y="58"/>
                  </a:cubicBezTo>
                  <a:cubicBezTo>
                    <a:pt x="71" y="79"/>
                    <a:pt x="79" y="102"/>
                    <a:pt x="88" y="122"/>
                  </a:cubicBezTo>
                  <a:cubicBezTo>
                    <a:pt x="89" y="124"/>
                    <a:pt x="91" y="126"/>
                    <a:pt x="92" y="128"/>
                  </a:cubicBezTo>
                  <a:cubicBezTo>
                    <a:pt x="94" y="132"/>
                    <a:pt x="95" y="136"/>
                    <a:pt x="96" y="140"/>
                  </a:cubicBezTo>
                  <a:cubicBezTo>
                    <a:pt x="98" y="147"/>
                    <a:pt x="100" y="152"/>
                    <a:pt x="100" y="152"/>
                  </a:cubicBezTo>
                  <a:cubicBezTo>
                    <a:pt x="96" y="151"/>
                    <a:pt x="92" y="151"/>
                    <a:pt x="88" y="150"/>
                  </a:cubicBezTo>
                  <a:cubicBezTo>
                    <a:pt x="53" y="152"/>
                    <a:pt x="47" y="146"/>
                    <a:pt x="42" y="176"/>
                  </a:cubicBezTo>
                  <a:close/>
                </a:path>
              </a:pathLst>
            </a:custGeom>
            <a:solidFill>
              <a:srgbClr val="FEF8E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52" name="Freeform 230">
              <a:extLst>
                <a:ext uri="{FF2B5EF4-FFF2-40B4-BE49-F238E27FC236}">
                  <a16:creationId xmlns:a16="http://schemas.microsoft.com/office/drawing/2014/main" id="{34A38672-DFCB-5D2C-6121-444B18A1C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4200"/>
              <a:ext cx="170" cy="124"/>
            </a:xfrm>
            <a:custGeom>
              <a:avLst/>
              <a:gdLst>
                <a:gd name="T0" fmla="*/ 0 w 170"/>
                <a:gd name="T1" fmla="*/ 96 h 124"/>
                <a:gd name="T2" fmla="*/ 36 w 170"/>
                <a:gd name="T3" fmla="*/ 72 h 124"/>
                <a:gd name="T4" fmla="*/ 92 w 170"/>
                <a:gd name="T5" fmla="*/ 48 h 124"/>
                <a:gd name="T6" fmla="*/ 126 w 170"/>
                <a:gd name="T7" fmla="*/ 20 h 124"/>
                <a:gd name="T8" fmla="*/ 138 w 170"/>
                <a:gd name="T9" fmla="*/ 12 h 124"/>
                <a:gd name="T10" fmla="*/ 164 w 170"/>
                <a:gd name="T11" fmla="*/ 0 h 124"/>
                <a:gd name="T12" fmla="*/ 167 w 170"/>
                <a:gd name="T13" fmla="*/ 18 h 124"/>
                <a:gd name="T14" fmla="*/ 170 w 170"/>
                <a:gd name="T15" fmla="*/ 36 h 124"/>
                <a:gd name="T16" fmla="*/ 161 w 170"/>
                <a:gd name="T17" fmla="*/ 51 h 124"/>
                <a:gd name="T18" fmla="*/ 112 w 170"/>
                <a:gd name="T19" fmla="*/ 88 h 124"/>
                <a:gd name="T20" fmla="*/ 88 w 170"/>
                <a:gd name="T21" fmla="*/ 98 h 124"/>
                <a:gd name="T22" fmla="*/ 82 w 170"/>
                <a:gd name="T23" fmla="*/ 100 h 124"/>
                <a:gd name="T24" fmla="*/ 38 w 170"/>
                <a:gd name="T25" fmla="*/ 124 h 124"/>
                <a:gd name="T26" fmla="*/ 14 w 170"/>
                <a:gd name="T27" fmla="*/ 110 h 124"/>
                <a:gd name="T28" fmla="*/ 0 w 170"/>
                <a:gd name="T29" fmla="*/ 96 h 1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0"/>
                <a:gd name="T46" fmla="*/ 0 h 124"/>
                <a:gd name="T47" fmla="*/ 170 w 170"/>
                <a:gd name="T48" fmla="*/ 124 h 1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0" h="124">
                  <a:moveTo>
                    <a:pt x="0" y="96"/>
                  </a:moveTo>
                  <a:cubicBezTo>
                    <a:pt x="12" y="88"/>
                    <a:pt x="24" y="80"/>
                    <a:pt x="36" y="72"/>
                  </a:cubicBezTo>
                  <a:cubicBezTo>
                    <a:pt x="53" y="61"/>
                    <a:pt x="75" y="59"/>
                    <a:pt x="92" y="48"/>
                  </a:cubicBezTo>
                  <a:cubicBezTo>
                    <a:pt x="101" y="35"/>
                    <a:pt x="113" y="27"/>
                    <a:pt x="126" y="20"/>
                  </a:cubicBezTo>
                  <a:cubicBezTo>
                    <a:pt x="130" y="18"/>
                    <a:pt x="134" y="15"/>
                    <a:pt x="138" y="12"/>
                  </a:cubicBezTo>
                  <a:cubicBezTo>
                    <a:pt x="143" y="9"/>
                    <a:pt x="164" y="0"/>
                    <a:pt x="164" y="0"/>
                  </a:cubicBezTo>
                  <a:cubicBezTo>
                    <a:pt x="170" y="2"/>
                    <a:pt x="167" y="10"/>
                    <a:pt x="167" y="18"/>
                  </a:cubicBezTo>
                  <a:cubicBezTo>
                    <a:pt x="167" y="26"/>
                    <a:pt x="170" y="36"/>
                    <a:pt x="170" y="36"/>
                  </a:cubicBezTo>
                  <a:cubicBezTo>
                    <a:pt x="169" y="43"/>
                    <a:pt x="166" y="46"/>
                    <a:pt x="161" y="51"/>
                  </a:cubicBezTo>
                  <a:cubicBezTo>
                    <a:pt x="152" y="60"/>
                    <a:pt x="124" y="82"/>
                    <a:pt x="112" y="88"/>
                  </a:cubicBezTo>
                  <a:cubicBezTo>
                    <a:pt x="104" y="92"/>
                    <a:pt x="96" y="95"/>
                    <a:pt x="88" y="98"/>
                  </a:cubicBezTo>
                  <a:cubicBezTo>
                    <a:pt x="86" y="99"/>
                    <a:pt x="82" y="100"/>
                    <a:pt x="82" y="100"/>
                  </a:cubicBezTo>
                  <a:cubicBezTo>
                    <a:pt x="74" y="112"/>
                    <a:pt x="51" y="120"/>
                    <a:pt x="38" y="124"/>
                  </a:cubicBezTo>
                  <a:cubicBezTo>
                    <a:pt x="30" y="118"/>
                    <a:pt x="23" y="113"/>
                    <a:pt x="14" y="110"/>
                  </a:cubicBezTo>
                  <a:cubicBezTo>
                    <a:pt x="9" y="105"/>
                    <a:pt x="7" y="96"/>
                    <a:pt x="0" y="96"/>
                  </a:cubicBezTo>
                  <a:close/>
                </a:path>
              </a:pathLst>
            </a:custGeom>
            <a:solidFill>
              <a:srgbClr val="FEF8E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53" name="Freeform 231">
              <a:extLst>
                <a:ext uri="{FF2B5EF4-FFF2-40B4-BE49-F238E27FC236}">
                  <a16:creationId xmlns:a16="http://schemas.microsoft.com/office/drawing/2014/main" id="{3D9E757D-66A1-4211-A38A-51C2F0DD8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2" y="4256"/>
              <a:ext cx="115" cy="94"/>
            </a:xfrm>
            <a:custGeom>
              <a:avLst/>
              <a:gdLst>
                <a:gd name="T0" fmla="*/ 8 w 115"/>
                <a:gd name="T1" fmla="*/ 60 h 94"/>
                <a:gd name="T2" fmla="*/ 52 w 115"/>
                <a:gd name="T3" fmla="*/ 0 h 94"/>
                <a:gd name="T4" fmla="*/ 96 w 115"/>
                <a:gd name="T5" fmla="*/ 14 h 94"/>
                <a:gd name="T6" fmla="*/ 108 w 115"/>
                <a:gd name="T7" fmla="*/ 32 h 94"/>
                <a:gd name="T8" fmla="*/ 74 w 115"/>
                <a:gd name="T9" fmla="*/ 94 h 94"/>
                <a:gd name="T10" fmla="*/ 20 w 115"/>
                <a:gd name="T11" fmla="*/ 82 h 94"/>
                <a:gd name="T12" fmla="*/ 8 w 115"/>
                <a:gd name="T13" fmla="*/ 60 h 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"/>
                <a:gd name="T22" fmla="*/ 0 h 94"/>
                <a:gd name="T23" fmla="*/ 115 w 115"/>
                <a:gd name="T24" fmla="*/ 94 h 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" h="94">
                  <a:moveTo>
                    <a:pt x="8" y="60"/>
                  </a:moveTo>
                  <a:cubicBezTo>
                    <a:pt x="0" y="12"/>
                    <a:pt x="8" y="3"/>
                    <a:pt x="52" y="0"/>
                  </a:cubicBezTo>
                  <a:cubicBezTo>
                    <a:pt x="67" y="2"/>
                    <a:pt x="83" y="6"/>
                    <a:pt x="96" y="14"/>
                  </a:cubicBezTo>
                  <a:cubicBezTo>
                    <a:pt x="100" y="20"/>
                    <a:pt x="108" y="32"/>
                    <a:pt x="108" y="32"/>
                  </a:cubicBezTo>
                  <a:cubicBezTo>
                    <a:pt x="115" y="60"/>
                    <a:pt x="102" y="88"/>
                    <a:pt x="74" y="94"/>
                  </a:cubicBezTo>
                  <a:cubicBezTo>
                    <a:pt x="52" y="92"/>
                    <a:pt x="38" y="88"/>
                    <a:pt x="20" y="82"/>
                  </a:cubicBezTo>
                  <a:cubicBezTo>
                    <a:pt x="15" y="75"/>
                    <a:pt x="16" y="64"/>
                    <a:pt x="8" y="60"/>
                  </a:cubicBezTo>
                  <a:close/>
                </a:path>
              </a:pathLst>
            </a:custGeom>
            <a:solidFill>
              <a:srgbClr val="D1A37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54" name="Freeform 232">
              <a:extLst>
                <a:ext uri="{FF2B5EF4-FFF2-40B4-BE49-F238E27FC236}">
                  <a16:creationId xmlns:a16="http://schemas.microsoft.com/office/drawing/2014/main" id="{A66418A9-476A-918C-16FE-EC40027D3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1" y="4652"/>
              <a:ext cx="288" cy="457"/>
            </a:xfrm>
            <a:custGeom>
              <a:avLst/>
              <a:gdLst>
                <a:gd name="T0" fmla="*/ 9 w 288"/>
                <a:gd name="T1" fmla="*/ 388 h 457"/>
                <a:gd name="T2" fmla="*/ 0 w 288"/>
                <a:gd name="T3" fmla="*/ 325 h 457"/>
                <a:gd name="T4" fmla="*/ 9 w 288"/>
                <a:gd name="T5" fmla="*/ 235 h 457"/>
                <a:gd name="T6" fmla="*/ 12 w 288"/>
                <a:gd name="T7" fmla="*/ 187 h 457"/>
                <a:gd name="T8" fmla="*/ 36 w 288"/>
                <a:gd name="T9" fmla="*/ 85 h 457"/>
                <a:gd name="T10" fmla="*/ 39 w 288"/>
                <a:gd name="T11" fmla="*/ 4 h 457"/>
                <a:gd name="T12" fmla="*/ 48 w 288"/>
                <a:gd name="T13" fmla="*/ 1 h 457"/>
                <a:gd name="T14" fmla="*/ 99 w 288"/>
                <a:gd name="T15" fmla="*/ 16 h 457"/>
                <a:gd name="T16" fmla="*/ 165 w 288"/>
                <a:gd name="T17" fmla="*/ 28 h 457"/>
                <a:gd name="T18" fmla="*/ 249 w 288"/>
                <a:gd name="T19" fmla="*/ 46 h 457"/>
                <a:gd name="T20" fmla="*/ 282 w 288"/>
                <a:gd name="T21" fmla="*/ 76 h 457"/>
                <a:gd name="T22" fmla="*/ 288 w 288"/>
                <a:gd name="T23" fmla="*/ 160 h 457"/>
                <a:gd name="T24" fmla="*/ 285 w 288"/>
                <a:gd name="T25" fmla="*/ 208 h 457"/>
                <a:gd name="T26" fmla="*/ 279 w 288"/>
                <a:gd name="T27" fmla="*/ 226 h 457"/>
                <a:gd name="T28" fmla="*/ 240 w 288"/>
                <a:gd name="T29" fmla="*/ 370 h 457"/>
                <a:gd name="T30" fmla="*/ 222 w 288"/>
                <a:gd name="T31" fmla="*/ 457 h 457"/>
                <a:gd name="T32" fmla="*/ 183 w 288"/>
                <a:gd name="T33" fmla="*/ 445 h 457"/>
                <a:gd name="T34" fmla="*/ 171 w 288"/>
                <a:gd name="T35" fmla="*/ 382 h 457"/>
                <a:gd name="T36" fmla="*/ 174 w 288"/>
                <a:gd name="T37" fmla="*/ 340 h 457"/>
                <a:gd name="T38" fmla="*/ 177 w 288"/>
                <a:gd name="T39" fmla="*/ 331 h 457"/>
                <a:gd name="T40" fmla="*/ 183 w 288"/>
                <a:gd name="T41" fmla="*/ 283 h 457"/>
                <a:gd name="T42" fmla="*/ 174 w 288"/>
                <a:gd name="T43" fmla="*/ 184 h 457"/>
                <a:gd name="T44" fmla="*/ 147 w 288"/>
                <a:gd name="T45" fmla="*/ 94 h 457"/>
                <a:gd name="T46" fmla="*/ 132 w 288"/>
                <a:gd name="T47" fmla="*/ 130 h 457"/>
                <a:gd name="T48" fmla="*/ 81 w 288"/>
                <a:gd name="T49" fmla="*/ 253 h 457"/>
                <a:gd name="T50" fmla="*/ 69 w 288"/>
                <a:gd name="T51" fmla="*/ 310 h 457"/>
                <a:gd name="T52" fmla="*/ 63 w 288"/>
                <a:gd name="T53" fmla="*/ 328 h 457"/>
                <a:gd name="T54" fmla="*/ 39 w 288"/>
                <a:gd name="T55" fmla="*/ 388 h 457"/>
                <a:gd name="T56" fmla="*/ 9 w 288"/>
                <a:gd name="T57" fmla="*/ 388 h 4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8"/>
                <a:gd name="T88" fmla="*/ 0 h 457"/>
                <a:gd name="T89" fmla="*/ 288 w 288"/>
                <a:gd name="T90" fmla="*/ 457 h 4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8" h="457">
                  <a:moveTo>
                    <a:pt x="9" y="388"/>
                  </a:moveTo>
                  <a:cubicBezTo>
                    <a:pt x="2" y="368"/>
                    <a:pt x="4" y="346"/>
                    <a:pt x="0" y="325"/>
                  </a:cubicBezTo>
                  <a:cubicBezTo>
                    <a:pt x="3" y="295"/>
                    <a:pt x="5" y="265"/>
                    <a:pt x="9" y="235"/>
                  </a:cubicBezTo>
                  <a:cubicBezTo>
                    <a:pt x="4" y="219"/>
                    <a:pt x="8" y="203"/>
                    <a:pt x="12" y="187"/>
                  </a:cubicBezTo>
                  <a:cubicBezTo>
                    <a:pt x="15" y="149"/>
                    <a:pt x="24" y="120"/>
                    <a:pt x="36" y="85"/>
                  </a:cubicBezTo>
                  <a:cubicBezTo>
                    <a:pt x="37" y="58"/>
                    <a:pt x="35" y="31"/>
                    <a:pt x="39" y="4"/>
                  </a:cubicBezTo>
                  <a:cubicBezTo>
                    <a:pt x="39" y="1"/>
                    <a:pt x="45" y="0"/>
                    <a:pt x="48" y="1"/>
                  </a:cubicBezTo>
                  <a:cubicBezTo>
                    <a:pt x="65" y="4"/>
                    <a:pt x="80" y="14"/>
                    <a:pt x="99" y="16"/>
                  </a:cubicBezTo>
                  <a:cubicBezTo>
                    <a:pt x="120" y="23"/>
                    <a:pt x="143" y="26"/>
                    <a:pt x="165" y="28"/>
                  </a:cubicBezTo>
                  <a:cubicBezTo>
                    <a:pt x="193" y="35"/>
                    <a:pt x="220" y="42"/>
                    <a:pt x="249" y="46"/>
                  </a:cubicBezTo>
                  <a:cubicBezTo>
                    <a:pt x="273" y="56"/>
                    <a:pt x="278" y="47"/>
                    <a:pt x="282" y="76"/>
                  </a:cubicBezTo>
                  <a:cubicBezTo>
                    <a:pt x="276" y="104"/>
                    <a:pt x="283" y="133"/>
                    <a:pt x="288" y="160"/>
                  </a:cubicBezTo>
                  <a:cubicBezTo>
                    <a:pt x="287" y="176"/>
                    <a:pt x="287" y="192"/>
                    <a:pt x="285" y="208"/>
                  </a:cubicBezTo>
                  <a:cubicBezTo>
                    <a:pt x="284" y="214"/>
                    <a:pt x="279" y="226"/>
                    <a:pt x="279" y="226"/>
                  </a:cubicBezTo>
                  <a:cubicBezTo>
                    <a:pt x="274" y="272"/>
                    <a:pt x="267" y="330"/>
                    <a:pt x="240" y="370"/>
                  </a:cubicBezTo>
                  <a:cubicBezTo>
                    <a:pt x="238" y="395"/>
                    <a:pt x="237" y="435"/>
                    <a:pt x="222" y="457"/>
                  </a:cubicBezTo>
                  <a:cubicBezTo>
                    <a:pt x="207" y="454"/>
                    <a:pt x="197" y="450"/>
                    <a:pt x="183" y="445"/>
                  </a:cubicBezTo>
                  <a:cubicBezTo>
                    <a:pt x="170" y="426"/>
                    <a:pt x="176" y="404"/>
                    <a:pt x="171" y="382"/>
                  </a:cubicBezTo>
                  <a:cubicBezTo>
                    <a:pt x="172" y="368"/>
                    <a:pt x="172" y="354"/>
                    <a:pt x="174" y="340"/>
                  </a:cubicBezTo>
                  <a:cubicBezTo>
                    <a:pt x="174" y="337"/>
                    <a:pt x="177" y="334"/>
                    <a:pt x="177" y="331"/>
                  </a:cubicBezTo>
                  <a:cubicBezTo>
                    <a:pt x="180" y="315"/>
                    <a:pt x="183" y="283"/>
                    <a:pt x="183" y="283"/>
                  </a:cubicBezTo>
                  <a:cubicBezTo>
                    <a:pt x="181" y="251"/>
                    <a:pt x="182" y="216"/>
                    <a:pt x="174" y="184"/>
                  </a:cubicBezTo>
                  <a:cubicBezTo>
                    <a:pt x="173" y="163"/>
                    <a:pt x="178" y="104"/>
                    <a:pt x="147" y="94"/>
                  </a:cubicBezTo>
                  <a:cubicBezTo>
                    <a:pt x="132" y="104"/>
                    <a:pt x="139" y="116"/>
                    <a:pt x="132" y="130"/>
                  </a:cubicBezTo>
                  <a:cubicBezTo>
                    <a:pt x="112" y="170"/>
                    <a:pt x="95" y="210"/>
                    <a:pt x="81" y="253"/>
                  </a:cubicBezTo>
                  <a:cubicBezTo>
                    <a:pt x="75" y="272"/>
                    <a:pt x="74" y="291"/>
                    <a:pt x="69" y="310"/>
                  </a:cubicBezTo>
                  <a:cubicBezTo>
                    <a:pt x="67" y="316"/>
                    <a:pt x="63" y="328"/>
                    <a:pt x="63" y="328"/>
                  </a:cubicBezTo>
                  <a:cubicBezTo>
                    <a:pt x="60" y="349"/>
                    <a:pt x="61" y="382"/>
                    <a:pt x="39" y="388"/>
                  </a:cubicBezTo>
                  <a:cubicBezTo>
                    <a:pt x="23" y="383"/>
                    <a:pt x="14" y="372"/>
                    <a:pt x="9" y="388"/>
                  </a:cubicBezTo>
                  <a:close/>
                </a:path>
              </a:pathLst>
            </a:custGeom>
            <a:solidFill>
              <a:srgbClr val="0032D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55" name="Freeform 233">
              <a:extLst>
                <a:ext uri="{FF2B5EF4-FFF2-40B4-BE49-F238E27FC236}">
                  <a16:creationId xmlns:a16="http://schemas.microsoft.com/office/drawing/2014/main" id="{1B16041E-B1DA-4C23-E78A-C39C6F7FBD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1" y="4636"/>
              <a:ext cx="263" cy="92"/>
            </a:xfrm>
            <a:custGeom>
              <a:avLst/>
              <a:gdLst>
                <a:gd name="T0" fmla="*/ 9 w 263"/>
                <a:gd name="T1" fmla="*/ 38 h 92"/>
                <a:gd name="T2" fmla="*/ 15 w 263"/>
                <a:gd name="T3" fmla="*/ 2 h 92"/>
                <a:gd name="T4" fmla="*/ 51 w 263"/>
                <a:gd name="T5" fmla="*/ 14 h 92"/>
                <a:gd name="T6" fmla="*/ 132 w 263"/>
                <a:gd name="T7" fmla="*/ 26 h 92"/>
                <a:gd name="T8" fmla="*/ 246 w 263"/>
                <a:gd name="T9" fmla="*/ 47 h 92"/>
                <a:gd name="T10" fmla="*/ 246 w 263"/>
                <a:gd name="T11" fmla="*/ 92 h 92"/>
                <a:gd name="T12" fmla="*/ 204 w 263"/>
                <a:gd name="T13" fmla="*/ 83 h 92"/>
                <a:gd name="T14" fmla="*/ 108 w 263"/>
                <a:gd name="T15" fmla="*/ 68 h 92"/>
                <a:gd name="T16" fmla="*/ 30 w 263"/>
                <a:gd name="T17" fmla="*/ 47 h 92"/>
                <a:gd name="T18" fmla="*/ 9 w 263"/>
                <a:gd name="T19" fmla="*/ 38 h 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3"/>
                <a:gd name="T31" fmla="*/ 0 h 92"/>
                <a:gd name="T32" fmla="*/ 263 w 263"/>
                <a:gd name="T33" fmla="*/ 92 h 9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3" h="92">
                  <a:moveTo>
                    <a:pt x="9" y="38"/>
                  </a:moveTo>
                  <a:cubicBezTo>
                    <a:pt x="12" y="26"/>
                    <a:pt x="6" y="10"/>
                    <a:pt x="15" y="2"/>
                  </a:cubicBezTo>
                  <a:cubicBezTo>
                    <a:pt x="17" y="0"/>
                    <a:pt x="45" y="13"/>
                    <a:pt x="51" y="14"/>
                  </a:cubicBezTo>
                  <a:cubicBezTo>
                    <a:pt x="78" y="19"/>
                    <a:pt x="104" y="23"/>
                    <a:pt x="132" y="26"/>
                  </a:cubicBezTo>
                  <a:cubicBezTo>
                    <a:pt x="170" y="35"/>
                    <a:pt x="207" y="43"/>
                    <a:pt x="246" y="47"/>
                  </a:cubicBezTo>
                  <a:cubicBezTo>
                    <a:pt x="263" y="53"/>
                    <a:pt x="249" y="77"/>
                    <a:pt x="246" y="92"/>
                  </a:cubicBezTo>
                  <a:cubicBezTo>
                    <a:pt x="232" y="87"/>
                    <a:pt x="219" y="85"/>
                    <a:pt x="204" y="83"/>
                  </a:cubicBezTo>
                  <a:cubicBezTo>
                    <a:pt x="174" y="73"/>
                    <a:pt x="139" y="71"/>
                    <a:pt x="108" y="68"/>
                  </a:cubicBezTo>
                  <a:cubicBezTo>
                    <a:pt x="83" y="60"/>
                    <a:pt x="56" y="54"/>
                    <a:pt x="30" y="47"/>
                  </a:cubicBezTo>
                  <a:cubicBezTo>
                    <a:pt x="5" y="40"/>
                    <a:pt x="0" y="47"/>
                    <a:pt x="9" y="3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56" name="Freeform 234">
              <a:extLst>
                <a:ext uri="{FF2B5EF4-FFF2-40B4-BE49-F238E27FC236}">
                  <a16:creationId xmlns:a16="http://schemas.microsoft.com/office/drawing/2014/main" id="{EBC192A2-0AB7-11DA-88A9-665613150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" y="4086"/>
              <a:ext cx="89" cy="198"/>
            </a:xfrm>
            <a:custGeom>
              <a:avLst/>
              <a:gdLst>
                <a:gd name="T0" fmla="*/ 17 w 89"/>
                <a:gd name="T1" fmla="*/ 195 h 198"/>
                <a:gd name="T2" fmla="*/ 11 w 89"/>
                <a:gd name="T3" fmla="*/ 177 h 198"/>
                <a:gd name="T4" fmla="*/ 8 w 89"/>
                <a:gd name="T5" fmla="*/ 168 h 198"/>
                <a:gd name="T6" fmla="*/ 20 w 89"/>
                <a:gd name="T7" fmla="*/ 75 h 198"/>
                <a:gd name="T8" fmla="*/ 38 w 89"/>
                <a:gd name="T9" fmla="*/ 48 h 198"/>
                <a:gd name="T10" fmla="*/ 59 w 89"/>
                <a:gd name="T11" fmla="*/ 0 h 198"/>
                <a:gd name="T12" fmla="*/ 89 w 89"/>
                <a:gd name="T13" fmla="*/ 12 h 198"/>
                <a:gd name="T14" fmla="*/ 56 w 89"/>
                <a:gd name="T15" fmla="*/ 111 h 198"/>
                <a:gd name="T16" fmla="*/ 53 w 89"/>
                <a:gd name="T17" fmla="*/ 177 h 198"/>
                <a:gd name="T18" fmla="*/ 35 w 89"/>
                <a:gd name="T19" fmla="*/ 198 h 198"/>
                <a:gd name="T20" fmla="*/ 17 w 89"/>
                <a:gd name="T21" fmla="*/ 195 h 1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9"/>
                <a:gd name="T34" fmla="*/ 0 h 198"/>
                <a:gd name="T35" fmla="*/ 89 w 89"/>
                <a:gd name="T36" fmla="*/ 198 h 19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9" h="198">
                  <a:moveTo>
                    <a:pt x="17" y="195"/>
                  </a:moveTo>
                  <a:cubicBezTo>
                    <a:pt x="15" y="189"/>
                    <a:pt x="13" y="183"/>
                    <a:pt x="11" y="177"/>
                  </a:cubicBezTo>
                  <a:cubicBezTo>
                    <a:pt x="10" y="174"/>
                    <a:pt x="8" y="168"/>
                    <a:pt x="8" y="168"/>
                  </a:cubicBezTo>
                  <a:cubicBezTo>
                    <a:pt x="10" y="143"/>
                    <a:pt x="9" y="100"/>
                    <a:pt x="20" y="75"/>
                  </a:cubicBezTo>
                  <a:cubicBezTo>
                    <a:pt x="24" y="65"/>
                    <a:pt x="35" y="58"/>
                    <a:pt x="38" y="48"/>
                  </a:cubicBezTo>
                  <a:cubicBezTo>
                    <a:pt x="44" y="31"/>
                    <a:pt x="49" y="15"/>
                    <a:pt x="59" y="0"/>
                  </a:cubicBezTo>
                  <a:cubicBezTo>
                    <a:pt x="71" y="3"/>
                    <a:pt x="79" y="5"/>
                    <a:pt x="89" y="12"/>
                  </a:cubicBezTo>
                  <a:cubicBezTo>
                    <a:pt x="85" y="44"/>
                    <a:pt x="74" y="84"/>
                    <a:pt x="56" y="111"/>
                  </a:cubicBezTo>
                  <a:cubicBezTo>
                    <a:pt x="52" y="137"/>
                    <a:pt x="51" y="150"/>
                    <a:pt x="53" y="177"/>
                  </a:cubicBezTo>
                  <a:cubicBezTo>
                    <a:pt x="49" y="189"/>
                    <a:pt x="47" y="194"/>
                    <a:pt x="35" y="198"/>
                  </a:cubicBezTo>
                  <a:cubicBezTo>
                    <a:pt x="14" y="191"/>
                    <a:pt x="0" y="172"/>
                    <a:pt x="17" y="195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37" name="Group 33">
            <a:extLst>
              <a:ext uri="{FF2B5EF4-FFF2-40B4-BE49-F238E27FC236}">
                <a16:creationId xmlns:a16="http://schemas.microsoft.com/office/drawing/2014/main" id="{6ACDF2B9-CF84-BC10-CE92-C82B7C404048}"/>
              </a:ext>
            </a:extLst>
          </p:cNvPr>
          <p:cNvGrpSpPr>
            <a:grpSpLocks/>
          </p:cNvGrpSpPr>
          <p:nvPr/>
        </p:nvGrpSpPr>
        <p:grpSpPr bwMode="auto">
          <a:xfrm>
            <a:off x="2867011" y="9091612"/>
            <a:ext cx="2357438" cy="320675"/>
            <a:chOff x="288" y="2976"/>
            <a:chExt cx="1392" cy="192"/>
          </a:xfrm>
        </p:grpSpPr>
        <p:sp>
          <p:nvSpPr>
            <p:cNvPr id="26897" name="Line 34">
              <a:extLst>
                <a:ext uri="{FF2B5EF4-FFF2-40B4-BE49-F238E27FC236}">
                  <a16:creationId xmlns:a16="http://schemas.microsoft.com/office/drawing/2014/main" id="{3EDAA0F2-5FEF-88A3-12B3-3BB4B37212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2976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98" name="Line 35">
              <a:extLst>
                <a:ext uri="{FF2B5EF4-FFF2-40B4-BE49-F238E27FC236}">
                  <a16:creationId xmlns:a16="http://schemas.microsoft.com/office/drawing/2014/main" id="{9EA4F4FE-E481-1057-8CDC-FA98F5316F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3168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99" name="Line 36">
              <a:extLst>
                <a:ext uri="{FF2B5EF4-FFF2-40B4-BE49-F238E27FC236}">
                  <a16:creationId xmlns:a16="http://schemas.microsoft.com/office/drawing/2014/main" id="{7F7A2EE0-8919-7368-4CD0-F4B603C48C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6" y="297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00" name="Line 37">
              <a:extLst>
                <a:ext uri="{FF2B5EF4-FFF2-40B4-BE49-F238E27FC236}">
                  <a16:creationId xmlns:a16="http://schemas.microsoft.com/office/drawing/2014/main" id="{3E600284-AD05-B6E6-AD53-1668F9F45C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2" y="297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01" name="Line 38">
              <a:extLst>
                <a:ext uri="{FF2B5EF4-FFF2-40B4-BE49-F238E27FC236}">
                  <a16:creationId xmlns:a16="http://schemas.microsoft.com/office/drawing/2014/main" id="{B8005A70-4FB3-3795-13CA-1520EF8108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8" y="297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02" name="Line 39">
              <a:extLst>
                <a:ext uri="{FF2B5EF4-FFF2-40B4-BE49-F238E27FC236}">
                  <a16:creationId xmlns:a16="http://schemas.microsoft.com/office/drawing/2014/main" id="{735D2611-C71E-EFF5-261C-30CEF172F3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4" y="297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03" name="Line 40">
              <a:extLst>
                <a:ext uri="{FF2B5EF4-FFF2-40B4-BE49-F238E27FC236}">
                  <a16:creationId xmlns:a16="http://schemas.microsoft.com/office/drawing/2014/main" id="{2D8FDC02-94D8-F8FA-17E0-2FBAD7E769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0" y="297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04" name="Line 41">
              <a:extLst>
                <a:ext uri="{FF2B5EF4-FFF2-40B4-BE49-F238E27FC236}">
                  <a16:creationId xmlns:a16="http://schemas.microsoft.com/office/drawing/2014/main" id="{2149A1C4-54BA-9561-2081-B00E84244F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297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05" name="Line 42">
              <a:extLst>
                <a:ext uri="{FF2B5EF4-FFF2-40B4-BE49-F238E27FC236}">
                  <a16:creationId xmlns:a16="http://schemas.microsoft.com/office/drawing/2014/main" id="{DEDD2EFA-33DE-454F-CBA1-A38CBF9CED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297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06" name="Line 43">
              <a:extLst>
                <a:ext uri="{FF2B5EF4-FFF2-40B4-BE49-F238E27FC236}">
                  <a16:creationId xmlns:a16="http://schemas.microsoft.com/office/drawing/2014/main" id="{1CC1F83A-82E7-DAD1-6AB4-CF67BAF125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97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07" name="Line 44">
              <a:extLst>
                <a:ext uri="{FF2B5EF4-FFF2-40B4-BE49-F238E27FC236}">
                  <a16:creationId xmlns:a16="http://schemas.microsoft.com/office/drawing/2014/main" id="{E44A61B2-9530-E82C-AF37-9113E2EBD6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4" y="297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08" name="Line 45">
              <a:extLst>
                <a:ext uri="{FF2B5EF4-FFF2-40B4-BE49-F238E27FC236}">
                  <a16:creationId xmlns:a16="http://schemas.microsoft.com/office/drawing/2014/main" id="{AD515179-F08B-A72C-7AA9-314978C189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0" y="297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09" name="Line 46">
              <a:extLst>
                <a:ext uri="{FF2B5EF4-FFF2-40B4-BE49-F238E27FC236}">
                  <a16:creationId xmlns:a16="http://schemas.microsoft.com/office/drawing/2014/main" id="{002BE9AA-458F-A4B3-DA39-9374A27DBF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297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10" name="Line 47">
              <a:extLst>
                <a:ext uri="{FF2B5EF4-FFF2-40B4-BE49-F238E27FC236}">
                  <a16:creationId xmlns:a16="http://schemas.microsoft.com/office/drawing/2014/main" id="{5A46A4C1-95B2-9CC5-2594-F8215E0E5F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" y="297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11" name="Line 48">
              <a:extLst>
                <a:ext uri="{FF2B5EF4-FFF2-40B4-BE49-F238E27FC236}">
                  <a16:creationId xmlns:a16="http://schemas.microsoft.com/office/drawing/2014/main" id="{D9EE4332-4418-1DE6-C42A-245536D1DE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8" y="297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12" name="Line 49">
              <a:extLst>
                <a:ext uri="{FF2B5EF4-FFF2-40B4-BE49-F238E27FC236}">
                  <a16:creationId xmlns:a16="http://schemas.microsoft.com/office/drawing/2014/main" id="{A1B73C9A-F8A6-8BC3-BFB3-D0F206A36B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84" y="297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485" name="Picture 14484">
            <a:extLst>
              <a:ext uri="{FF2B5EF4-FFF2-40B4-BE49-F238E27FC236}">
                <a16:creationId xmlns:a16="http://schemas.microsoft.com/office/drawing/2014/main" id="{FDE1B197-1DF6-B0A1-4211-92748C9AA0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0498" y="654224"/>
            <a:ext cx="602913" cy="479425"/>
          </a:xfrm>
          <a:prstGeom prst="rect">
            <a:avLst/>
          </a:prstGeom>
        </p:spPr>
      </p:pic>
      <p:grpSp>
        <p:nvGrpSpPr>
          <p:cNvPr id="20530" name="Group 202">
            <a:extLst>
              <a:ext uri="{FF2B5EF4-FFF2-40B4-BE49-F238E27FC236}">
                <a16:creationId xmlns:a16="http://schemas.microsoft.com/office/drawing/2014/main" id="{5B884D12-8969-EEB6-4FC9-AF1E7CABE00D}"/>
              </a:ext>
            </a:extLst>
          </p:cNvPr>
          <p:cNvGrpSpPr>
            <a:grpSpLocks/>
          </p:cNvGrpSpPr>
          <p:nvPr/>
        </p:nvGrpSpPr>
        <p:grpSpPr bwMode="auto">
          <a:xfrm rot="-274982">
            <a:off x="1195429" y="5113375"/>
            <a:ext cx="401638" cy="1073150"/>
            <a:chOff x="3191" y="4086"/>
            <a:chExt cx="399" cy="1023"/>
          </a:xfrm>
        </p:grpSpPr>
        <p:sp>
          <p:nvSpPr>
            <p:cNvPr id="21364" name="Freeform 203">
              <a:extLst>
                <a:ext uri="{FF2B5EF4-FFF2-40B4-BE49-F238E27FC236}">
                  <a16:creationId xmlns:a16="http://schemas.microsoft.com/office/drawing/2014/main" id="{8712F345-7C42-5E37-10CB-FF5DE743B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4350"/>
              <a:ext cx="298" cy="344"/>
            </a:xfrm>
            <a:custGeom>
              <a:avLst/>
              <a:gdLst>
                <a:gd name="T0" fmla="*/ 12 w 298"/>
                <a:gd name="T1" fmla="*/ 296 h 344"/>
                <a:gd name="T2" fmla="*/ 18 w 298"/>
                <a:gd name="T3" fmla="*/ 272 h 344"/>
                <a:gd name="T4" fmla="*/ 0 w 298"/>
                <a:gd name="T5" fmla="*/ 122 h 344"/>
                <a:gd name="T6" fmla="*/ 34 w 298"/>
                <a:gd name="T7" fmla="*/ 26 h 344"/>
                <a:gd name="T8" fmla="*/ 64 w 298"/>
                <a:gd name="T9" fmla="*/ 16 h 344"/>
                <a:gd name="T10" fmla="*/ 114 w 298"/>
                <a:gd name="T11" fmla="*/ 14 h 344"/>
                <a:gd name="T12" fmla="*/ 124 w 298"/>
                <a:gd name="T13" fmla="*/ 0 h 344"/>
                <a:gd name="T14" fmla="*/ 160 w 298"/>
                <a:gd name="T15" fmla="*/ 10 h 344"/>
                <a:gd name="T16" fmla="*/ 200 w 298"/>
                <a:gd name="T17" fmla="*/ 8 h 344"/>
                <a:gd name="T18" fmla="*/ 212 w 298"/>
                <a:gd name="T19" fmla="*/ 4 h 344"/>
                <a:gd name="T20" fmla="*/ 242 w 298"/>
                <a:gd name="T21" fmla="*/ 40 h 344"/>
                <a:gd name="T22" fmla="*/ 260 w 298"/>
                <a:gd name="T23" fmla="*/ 50 h 344"/>
                <a:gd name="T24" fmla="*/ 276 w 298"/>
                <a:gd name="T25" fmla="*/ 64 h 344"/>
                <a:gd name="T26" fmla="*/ 292 w 298"/>
                <a:gd name="T27" fmla="*/ 94 h 344"/>
                <a:gd name="T28" fmla="*/ 298 w 298"/>
                <a:gd name="T29" fmla="*/ 162 h 344"/>
                <a:gd name="T30" fmla="*/ 272 w 298"/>
                <a:gd name="T31" fmla="*/ 262 h 344"/>
                <a:gd name="T32" fmla="*/ 260 w 298"/>
                <a:gd name="T33" fmla="*/ 296 h 344"/>
                <a:gd name="T34" fmla="*/ 256 w 298"/>
                <a:gd name="T35" fmla="*/ 308 h 344"/>
                <a:gd name="T36" fmla="*/ 244 w 298"/>
                <a:gd name="T37" fmla="*/ 344 h 344"/>
                <a:gd name="T38" fmla="*/ 170 w 298"/>
                <a:gd name="T39" fmla="*/ 330 h 344"/>
                <a:gd name="T40" fmla="*/ 88 w 298"/>
                <a:gd name="T41" fmla="*/ 316 h 344"/>
                <a:gd name="T42" fmla="*/ 30 w 298"/>
                <a:gd name="T43" fmla="*/ 304 h 344"/>
                <a:gd name="T44" fmla="*/ 12 w 298"/>
                <a:gd name="T45" fmla="*/ 296 h 3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98"/>
                <a:gd name="T70" fmla="*/ 0 h 344"/>
                <a:gd name="T71" fmla="*/ 298 w 298"/>
                <a:gd name="T72" fmla="*/ 344 h 3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98" h="344">
                  <a:moveTo>
                    <a:pt x="12" y="296"/>
                  </a:moveTo>
                  <a:cubicBezTo>
                    <a:pt x="14" y="288"/>
                    <a:pt x="15" y="280"/>
                    <a:pt x="18" y="272"/>
                  </a:cubicBezTo>
                  <a:cubicBezTo>
                    <a:pt x="15" y="221"/>
                    <a:pt x="5" y="173"/>
                    <a:pt x="0" y="122"/>
                  </a:cubicBezTo>
                  <a:cubicBezTo>
                    <a:pt x="6" y="91"/>
                    <a:pt x="8" y="47"/>
                    <a:pt x="34" y="26"/>
                  </a:cubicBezTo>
                  <a:cubicBezTo>
                    <a:pt x="42" y="20"/>
                    <a:pt x="54" y="18"/>
                    <a:pt x="64" y="16"/>
                  </a:cubicBezTo>
                  <a:cubicBezTo>
                    <a:pt x="84" y="18"/>
                    <a:pt x="95" y="20"/>
                    <a:pt x="114" y="14"/>
                  </a:cubicBezTo>
                  <a:cubicBezTo>
                    <a:pt x="119" y="0"/>
                    <a:pt x="114" y="3"/>
                    <a:pt x="124" y="0"/>
                  </a:cubicBezTo>
                  <a:cubicBezTo>
                    <a:pt x="135" y="6"/>
                    <a:pt x="148" y="8"/>
                    <a:pt x="160" y="10"/>
                  </a:cubicBezTo>
                  <a:cubicBezTo>
                    <a:pt x="173" y="9"/>
                    <a:pt x="187" y="10"/>
                    <a:pt x="200" y="8"/>
                  </a:cubicBezTo>
                  <a:cubicBezTo>
                    <a:pt x="204" y="8"/>
                    <a:pt x="212" y="4"/>
                    <a:pt x="212" y="4"/>
                  </a:cubicBezTo>
                  <a:cubicBezTo>
                    <a:pt x="219" y="24"/>
                    <a:pt x="218" y="36"/>
                    <a:pt x="242" y="40"/>
                  </a:cubicBezTo>
                  <a:cubicBezTo>
                    <a:pt x="248" y="44"/>
                    <a:pt x="254" y="46"/>
                    <a:pt x="260" y="50"/>
                  </a:cubicBezTo>
                  <a:cubicBezTo>
                    <a:pt x="265" y="57"/>
                    <a:pt x="270" y="58"/>
                    <a:pt x="276" y="64"/>
                  </a:cubicBezTo>
                  <a:cubicBezTo>
                    <a:pt x="279" y="74"/>
                    <a:pt x="286" y="85"/>
                    <a:pt x="292" y="94"/>
                  </a:cubicBezTo>
                  <a:cubicBezTo>
                    <a:pt x="295" y="117"/>
                    <a:pt x="298" y="162"/>
                    <a:pt x="298" y="162"/>
                  </a:cubicBezTo>
                  <a:cubicBezTo>
                    <a:pt x="287" y="195"/>
                    <a:pt x="283" y="229"/>
                    <a:pt x="272" y="262"/>
                  </a:cubicBezTo>
                  <a:cubicBezTo>
                    <a:pt x="268" y="273"/>
                    <a:pt x="264" y="284"/>
                    <a:pt x="260" y="296"/>
                  </a:cubicBezTo>
                  <a:cubicBezTo>
                    <a:pt x="259" y="300"/>
                    <a:pt x="256" y="308"/>
                    <a:pt x="256" y="308"/>
                  </a:cubicBezTo>
                  <a:cubicBezTo>
                    <a:pt x="255" y="320"/>
                    <a:pt x="258" y="339"/>
                    <a:pt x="244" y="344"/>
                  </a:cubicBezTo>
                  <a:cubicBezTo>
                    <a:pt x="219" y="338"/>
                    <a:pt x="195" y="333"/>
                    <a:pt x="170" y="330"/>
                  </a:cubicBezTo>
                  <a:cubicBezTo>
                    <a:pt x="143" y="323"/>
                    <a:pt x="115" y="320"/>
                    <a:pt x="88" y="316"/>
                  </a:cubicBezTo>
                  <a:cubicBezTo>
                    <a:pt x="69" y="310"/>
                    <a:pt x="49" y="308"/>
                    <a:pt x="30" y="304"/>
                  </a:cubicBezTo>
                  <a:cubicBezTo>
                    <a:pt x="27" y="303"/>
                    <a:pt x="8" y="292"/>
                    <a:pt x="12" y="296"/>
                  </a:cubicBezTo>
                  <a:close/>
                </a:path>
              </a:pathLst>
            </a:custGeom>
            <a:solidFill>
              <a:srgbClr val="D028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65" name="Freeform 204">
              <a:extLst>
                <a:ext uri="{FF2B5EF4-FFF2-40B4-BE49-F238E27FC236}">
                  <a16:creationId xmlns:a16="http://schemas.microsoft.com/office/drawing/2014/main" id="{5BE96998-C8A1-8CBD-433C-E03C0D7EC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9" y="4342"/>
              <a:ext cx="115" cy="46"/>
            </a:xfrm>
            <a:custGeom>
              <a:avLst/>
              <a:gdLst>
                <a:gd name="T0" fmla="*/ 11 w 115"/>
                <a:gd name="T1" fmla="*/ 0 h 46"/>
                <a:gd name="T2" fmla="*/ 51 w 115"/>
                <a:gd name="T3" fmla="*/ 12 h 46"/>
                <a:gd name="T4" fmla="*/ 105 w 115"/>
                <a:gd name="T5" fmla="*/ 6 h 46"/>
                <a:gd name="T6" fmla="*/ 109 w 115"/>
                <a:gd name="T7" fmla="*/ 18 h 46"/>
                <a:gd name="T8" fmla="*/ 111 w 115"/>
                <a:gd name="T9" fmla="*/ 26 h 46"/>
                <a:gd name="T10" fmla="*/ 115 w 115"/>
                <a:gd name="T11" fmla="*/ 38 h 46"/>
                <a:gd name="T12" fmla="*/ 95 w 115"/>
                <a:gd name="T13" fmla="*/ 46 h 46"/>
                <a:gd name="T14" fmla="*/ 9 w 115"/>
                <a:gd name="T15" fmla="*/ 34 h 46"/>
                <a:gd name="T16" fmla="*/ 11 w 115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5"/>
                <a:gd name="T28" fmla="*/ 0 h 46"/>
                <a:gd name="T29" fmla="*/ 115 w 115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5" h="46">
                  <a:moveTo>
                    <a:pt x="11" y="0"/>
                  </a:moveTo>
                  <a:cubicBezTo>
                    <a:pt x="23" y="8"/>
                    <a:pt x="37" y="7"/>
                    <a:pt x="51" y="12"/>
                  </a:cubicBezTo>
                  <a:cubicBezTo>
                    <a:pt x="70" y="11"/>
                    <a:pt x="87" y="11"/>
                    <a:pt x="105" y="6"/>
                  </a:cubicBezTo>
                  <a:cubicBezTo>
                    <a:pt x="106" y="10"/>
                    <a:pt x="108" y="14"/>
                    <a:pt x="109" y="18"/>
                  </a:cubicBezTo>
                  <a:cubicBezTo>
                    <a:pt x="110" y="21"/>
                    <a:pt x="110" y="23"/>
                    <a:pt x="111" y="26"/>
                  </a:cubicBezTo>
                  <a:cubicBezTo>
                    <a:pt x="112" y="30"/>
                    <a:pt x="115" y="38"/>
                    <a:pt x="115" y="38"/>
                  </a:cubicBezTo>
                  <a:cubicBezTo>
                    <a:pt x="108" y="42"/>
                    <a:pt x="102" y="44"/>
                    <a:pt x="95" y="46"/>
                  </a:cubicBezTo>
                  <a:cubicBezTo>
                    <a:pt x="64" y="44"/>
                    <a:pt x="38" y="41"/>
                    <a:pt x="9" y="34"/>
                  </a:cubicBezTo>
                  <a:cubicBezTo>
                    <a:pt x="0" y="25"/>
                    <a:pt x="9" y="12"/>
                    <a:pt x="11" y="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66" name="Freeform 205">
              <a:extLst>
                <a:ext uri="{FF2B5EF4-FFF2-40B4-BE49-F238E27FC236}">
                  <a16:creationId xmlns:a16="http://schemas.microsoft.com/office/drawing/2014/main" id="{074BC672-E906-A6E9-9D71-0594CCEF5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" y="4346"/>
              <a:ext cx="89" cy="134"/>
            </a:xfrm>
            <a:custGeom>
              <a:avLst/>
              <a:gdLst>
                <a:gd name="T0" fmla="*/ 1 w 89"/>
                <a:gd name="T1" fmla="*/ 0 h 134"/>
                <a:gd name="T2" fmla="*/ 51 w 89"/>
                <a:gd name="T3" fmla="*/ 22 h 134"/>
                <a:gd name="T4" fmla="*/ 89 w 89"/>
                <a:gd name="T5" fmla="*/ 82 h 134"/>
                <a:gd name="T6" fmla="*/ 87 w 89"/>
                <a:gd name="T7" fmla="*/ 102 h 134"/>
                <a:gd name="T8" fmla="*/ 85 w 89"/>
                <a:gd name="T9" fmla="*/ 112 h 134"/>
                <a:gd name="T10" fmla="*/ 83 w 89"/>
                <a:gd name="T11" fmla="*/ 134 h 134"/>
                <a:gd name="T12" fmla="*/ 71 w 89"/>
                <a:gd name="T13" fmla="*/ 86 h 134"/>
                <a:gd name="T14" fmla="*/ 67 w 89"/>
                <a:gd name="T15" fmla="*/ 74 h 134"/>
                <a:gd name="T16" fmla="*/ 9 w 89"/>
                <a:gd name="T17" fmla="*/ 42 h 134"/>
                <a:gd name="T18" fmla="*/ 1 w 89"/>
                <a:gd name="T19" fmla="*/ 0 h 1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9"/>
                <a:gd name="T31" fmla="*/ 0 h 134"/>
                <a:gd name="T32" fmla="*/ 89 w 89"/>
                <a:gd name="T33" fmla="*/ 134 h 1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9" h="134">
                  <a:moveTo>
                    <a:pt x="1" y="0"/>
                  </a:moveTo>
                  <a:cubicBezTo>
                    <a:pt x="7" y="19"/>
                    <a:pt x="36" y="15"/>
                    <a:pt x="51" y="22"/>
                  </a:cubicBezTo>
                  <a:cubicBezTo>
                    <a:pt x="70" y="32"/>
                    <a:pt x="83" y="63"/>
                    <a:pt x="89" y="82"/>
                  </a:cubicBezTo>
                  <a:cubicBezTo>
                    <a:pt x="88" y="89"/>
                    <a:pt x="88" y="95"/>
                    <a:pt x="87" y="102"/>
                  </a:cubicBezTo>
                  <a:cubicBezTo>
                    <a:pt x="87" y="105"/>
                    <a:pt x="85" y="109"/>
                    <a:pt x="85" y="112"/>
                  </a:cubicBezTo>
                  <a:cubicBezTo>
                    <a:pt x="84" y="119"/>
                    <a:pt x="83" y="134"/>
                    <a:pt x="83" y="134"/>
                  </a:cubicBezTo>
                  <a:cubicBezTo>
                    <a:pt x="81" y="111"/>
                    <a:pt x="78" y="106"/>
                    <a:pt x="71" y="86"/>
                  </a:cubicBezTo>
                  <a:cubicBezTo>
                    <a:pt x="70" y="82"/>
                    <a:pt x="71" y="76"/>
                    <a:pt x="67" y="74"/>
                  </a:cubicBezTo>
                  <a:cubicBezTo>
                    <a:pt x="49" y="62"/>
                    <a:pt x="28" y="54"/>
                    <a:pt x="9" y="42"/>
                  </a:cubicBezTo>
                  <a:cubicBezTo>
                    <a:pt x="0" y="29"/>
                    <a:pt x="2" y="17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67" name="Freeform 206">
              <a:extLst>
                <a:ext uri="{FF2B5EF4-FFF2-40B4-BE49-F238E27FC236}">
                  <a16:creationId xmlns:a16="http://schemas.microsoft.com/office/drawing/2014/main" id="{8EA195C6-7322-CD7C-A530-E6B8A580C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" y="4328"/>
              <a:ext cx="66" cy="160"/>
            </a:xfrm>
            <a:custGeom>
              <a:avLst/>
              <a:gdLst>
                <a:gd name="T0" fmla="*/ 0 w 66"/>
                <a:gd name="T1" fmla="*/ 60 h 160"/>
                <a:gd name="T2" fmla="*/ 10 w 66"/>
                <a:gd name="T3" fmla="*/ 44 h 160"/>
                <a:gd name="T4" fmla="*/ 12 w 66"/>
                <a:gd name="T5" fmla="*/ 38 h 160"/>
                <a:gd name="T6" fmla="*/ 6 w 66"/>
                <a:gd name="T7" fmla="*/ 16 h 160"/>
                <a:gd name="T8" fmla="*/ 48 w 66"/>
                <a:gd name="T9" fmla="*/ 12 h 160"/>
                <a:gd name="T10" fmla="*/ 66 w 66"/>
                <a:gd name="T11" fmla="*/ 28 h 160"/>
                <a:gd name="T12" fmla="*/ 52 w 66"/>
                <a:gd name="T13" fmla="*/ 138 h 160"/>
                <a:gd name="T14" fmla="*/ 28 w 66"/>
                <a:gd name="T15" fmla="*/ 154 h 160"/>
                <a:gd name="T16" fmla="*/ 10 w 66"/>
                <a:gd name="T17" fmla="*/ 160 h 160"/>
                <a:gd name="T18" fmla="*/ 2 w 66"/>
                <a:gd name="T19" fmla="*/ 112 h 160"/>
                <a:gd name="T20" fmla="*/ 0 w 66"/>
                <a:gd name="T21" fmla="*/ 60 h 1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"/>
                <a:gd name="T34" fmla="*/ 0 h 160"/>
                <a:gd name="T35" fmla="*/ 66 w 66"/>
                <a:gd name="T36" fmla="*/ 160 h 16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" h="160">
                  <a:moveTo>
                    <a:pt x="0" y="60"/>
                  </a:moveTo>
                  <a:cubicBezTo>
                    <a:pt x="10" y="54"/>
                    <a:pt x="5" y="58"/>
                    <a:pt x="10" y="44"/>
                  </a:cubicBezTo>
                  <a:cubicBezTo>
                    <a:pt x="11" y="42"/>
                    <a:pt x="12" y="38"/>
                    <a:pt x="12" y="38"/>
                  </a:cubicBezTo>
                  <a:cubicBezTo>
                    <a:pt x="11" y="31"/>
                    <a:pt x="6" y="16"/>
                    <a:pt x="6" y="16"/>
                  </a:cubicBezTo>
                  <a:cubicBezTo>
                    <a:pt x="11" y="0"/>
                    <a:pt x="35" y="10"/>
                    <a:pt x="48" y="12"/>
                  </a:cubicBezTo>
                  <a:cubicBezTo>
                    <a:pt x="64" y="17"/>
                    <a:pt x="58" y="16"/>
                    <a:pt x="66" y="28"/>
                  </a:cubicBezTo>
                  <a:cubicBezTo>
                    <a:pt x="64" y="65"/>
                    <a:pt x="64" y="103"/>
                    <a:pt x="52" y="138"/>
                  </a:cubicBezTo>
                  <a:cubicBezTo>
                    <a:pt x="49" y="147"/>
                    <a:pt x="36" y="151"/>
                    <a:pt x="28" y="154"/>
                  </a:cubicBezTo>
                  <a:cubicBezTo>
                    <a:pt x="22" y="156"/>
                    <a:pt x="10" y="160"/>
                    <a:pt x="10" y="160"/>
                  </a:cubicBezTo>
                  <a:cubicBezTo>
                    <a:pt x="5" y="145"/>
                    <a:pt x="6" y="128"/>
                    <a:pt x="2" y="112"/>
                  </a:cubicBezTo>
                  <a:cubicBezTo>
                    <a:pt x="0" y="63"/>
                    <a:pt x="0" y="80"/>
                    <a:pt x="0" y="6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68" name="Freeform 207">
              <a:extLst>
                <a:ext uri="{FF2B5EF4-FFF2-40B4-BE49-F238E27FC236}">
                  <a16:creationId xmlns:a16="http://schemas.microsoft.com/office/drawing/2014/main" id="{D1FBDC44-7AC1-38F1-CEE9-31A90429A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8" y="4333"/>
              <a:ext cx="133" cy="125"/>
            </a:xfrm>
            <a:custGeom>
              <a:avLst/>
              <a:gdLst>
                <a:gd name="T0" fmla="*/ 116 w 133"/>
                <a:gd name="T1" fmla="*/ 7 h 125"/>
                <a:gd name="T2" fmla="*/ 74 w 133"/>
                <a:gd name="T3" fmla="*/ 7 h 125"/>
                <a:gd name="T4" fmla="*/ 46 w 133"/>
                <a:gd name="T5" fmla="*/ 23 h 125"/>
                <a:gd name="T6" fmla="*/ 10 w 133"/>
                <a:gd name="T7" fmla="*/ 59 h 125"/>
                <a:gd name="T8" fmla="*/ 0 w 133"/>
                <a:gd name="T9" fmla="*/ 103 h 125"/>
                <a:gd name="T10" fmla="*/ 12 w 133"/>
                <a:gd name="T11" fmla="*/ 111 h 125"/>
                <a:gd name="T12" fmla="*/ 62 w 133"/>
                <a:gd name="T13" fmla="*/ 35 h 125"/>
                <a:gd name="T14" fmla="*/ 108 w 133"/>
                <a:gd name="T15" fmla="*/ 33 h 125"/>
                <a:gd name="T16" fmla="*/ 116 w 133"/>
                <a:gd name="T17" fmla="*/ 7 h 1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3"/>
                <a:gd name="T28" fmla="*/ 0 h 125"/>
                <a:gd name="T29" fmla="*/ 133 w 133"/>
                <a:gd name="T30" fmla="*/ 125 h 1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3" h="125">
                  <a:moveTo>
                    <a:pt x="116" y="7"/>
                  </a:moveTo>
                  <a:cubicBezTo>
                    <a:pt x="106" y="0"/>
                    <a:pt x="85" y="6"/>
                    <a:pt x="74" y="7"/>
                  </a:cubicBezTo>
                  <a:cubicBezTo>
                    <a:pt x="63" y="11"/>
                    <a:pt x="55" y="16"/>
                    <a:pt x="46" y="23"/>
                  </a:cubicBezTo>
                  <a:cubicBezTo>
                    <a:pt x="42" y="36"/>
                    <a:pt x="19" y="46"/>
                    <a:pt x="10" y="59"/>
                  </a:cubicBezTo>
                  <a:cubicBezTo>
                    <a:pt x="6" y="74"/>
                    <a:pt x="4" y="88"/>
                    <a:pt x="0" y="103"/>
                  </a:cubicBezTo>
                  <a:cubicBezTo>
                    <a:pt x="2" y="119"/>
                    <a:pt x="3" y="125"/>
                    <a:pt x="12" y="111"/>
                  </a:cubicBezTo>
                  <a:cubicBezTo>
                    <a:pt x="19" y="85"/>
                    <a:pt x="26" y="38"/>
                    <a:pt x="62" y="35"/>
                  </a:cubicBezTo>
                  <a:cubicBezTo>
                    <a:pt x="77" y="34"/>
                    <a:pt x="93" y="34"/>
                    <a:pt x="108" y="33"/>
                  </a:cubicBezTo>
                  <a:cubicBezTo>
                    <a:pt x="119" y="30"/>
                    <a:pt x="133" y="16"/>
                    <a:pt x="116" y="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69" name="Freeform 208">
              <a:extLst>
                <a:ext uri="{FF2B5EF4-FFF2-40B4-BE49-F238E27FC236}">
                  <a16:creationId xmlns:a16="http://schemas.microsoft.com/office/drawing/2014/main" id="{49494319-BB49-FDF1-A7A1-ABEA438A8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1" y="4299"/>
              <a:ext cx="125" cy="149"/>
            </a:xfrm>
            <a:custGeom>
              <a:avLst/>
              <a:gdLst>
                <a:gd name="T0" fmla="*/ 125 w 125"/>
                <a:gd name="T1" fmla="*/ 19 h 149"/>
                <a:gd name="T2" fmla="*/ 101 w 125"/>
                <a:gd name="T3" fmla="*/ 7 h 149"/>
                <a:gd name="T4" fmla="*/ 83 w 125"/>
                <a:gd name="T5" fmla="*/ 1 h 149"/>
                <a:gd name="T6" fmla="*/ 47 w 125"/>
                <a:gd name="T7" fmla="*/ 11 h 149"/>
                <a:gd name="T8" fmla="*/ 11 w 125"/>
                <a:gd name="T9" fmla="*/ 73 h 149"/>
                <a:gd name="T10" fmla="*/ 3 w 125"/>
                <a:gd name="T11" fmla="*/ 91 h 149"/>
                <a:gd name="T12" fmla="*/ 13 w 125"/>
                <a:gd name="T13" fmla="*/ 137 h 149"/>
                <a:gd name="T14" fmla="*/ 31 w 125"/>
                <a:gd name="T15" fmla="*/ 149 h 149"/>
                <a:gd name="T16" fmla="*/ 65 w 125"/>
                <a:gd name="T17" fmla="*/ 81 h 149"/>
                <a:gd name="T18" fmla="*/ 93 w 125"/>
                <a:gd name="T19" fmla="*/ 57 h 149"/>
                <a:gd name="T20" fmla="*/ 105 w 125"/>
                <a:gd name="T21" fmla="*/ 49 h 149"/>
                <a:gd name="T22" fmla="*/ 119 w 125"/>
                <a:gd name="T23" fmla="*/ 33 h 149"/>
                <a:gd name="T24" fmla="*/ 125 w 125"/>
                <a:gd name="T25" fmla="*/ 19 h 1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5"/>
                <a:gd name="T40" fmla="*/ 0 h 149"/>
                <a:gd name="T41" fmla="*/ 125 w 125"/>
                <a:gd name="T42" fmla="*/ 149 h 1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5" h="149">
                  <a:moveTo>
                    <a:pt x="125" y="19"/>
                  </a:moveTo>
                  <a:cubicBezTo>
                    <a:pt x="116" y="16"/>
                    <a:pt x="111" y="10"/>
                    <a:pt x="101" y="7"/>
                  </a:cubicBezTo>
                  <a:cubicBezTo>
                    <a:pt x="95" y="5"/>
                    <a:pt x="83" y="1"/>
                    <a:pt x="83" y="1"/>
                  </a:cubicBezTo>
                  <a:cubicBezTo>
                    <a:pt x="64" y="3"/>
                    <a:pt x="58" y="0"/>
                    <a:pt x="47" y="11"/>
                  </a:cubicBezTo>
                  <a:cubicBezTo>
                    <a:pt x="39" y="34"/>
                    <a:pt x="18" y="51"/>
                    <a:pt x="11" y="73"/>
                  </a:cubicBezTo>
                  <a:cubicBezTo>
                    <a:pt x="6" y="87"/>
                    <a:pt x="9" y="81"/>
                    <a:pt x="3" y="91"/>
                  </a:cubicBezTo>
                  <a:cubicBezTo>
                    <a:pt x="0" y="103"/>
                    <a:pt x="4" y="128"/>
                    <a:pt x="13" y="137"/>
                  </a:cubicBezTo>
                  <a:cubicBezTo>
                    <a:pt x="18" y="142"/>
                    <a:pt x="31" y="149"/>
                    <a:pt x="31" y="149"/>
                  </a:cubicBezTo>
                  <a:cubicBezTo>
                    <a:pt x="54" y="143"/>
                    <a:pt x="53" y="99"/>
                    <a:pt x="65" y="81"/>
                  </a:cubicBezTo>
                  <a:cubicBezTo>
                    <a:pt x="72" y="70"/>
                    <a:pt x="83" y="64"/>
                    <a:pt x="93" y="57"/>
                  </a:cubicBezTo>
                  <a:cubicBezTo>
                    <a:pt x="97" y="54"/>
                    <a:pt x="105" y="49"/>
                    <a:pt x="105" y="49"/>
                  </a:cubicBezTo>
                  <a:cubicBezTo>
                    <a:pt x="114" y="35"/>
                    <a:pt x="109" y="40"/>
                    <a:pt x="119" y="33"/>
                  </a:cubicBezTo>
                  <a:cubicBezTo>
                    <a:pt x="122" y="24"/>
                    <a:pt x="120" y="29"/>
                    <a:pt x="125" y="19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70" name="Freeform 209">
              <a:extLst>
                <a:ext uri="{FF2B5EF4-FFF2-40B4-BE49-F238E27FC236}">
                  <a16:creationId xmlns:a16="http://schemas.microsoft.com/office/drawing/2014/main" id="{F8FED3EF-5E54-BD58-7595-716D28A97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0" y="4188"/>
              <a:ext cx="100" cy="176"/>
            </a:xfrm>
            <a:custGeom>
              <a:avLst/>
              <a:gdLst>
                <a:gd name="T0" fmla="*/ 42 w 100"/>
                <a:gd name="T1" fmla="*/ 176 h 176"/>
                <a:gd name="T2" fmla="*/ 6 w 100"/>
                <a:gd name="T3" fmla="*/ 94 h 176"/>
                <a:gd name="T4" fmla="*/ 18 w 100"/>
                <a:gd name="T5" fmla="*/ 0 h 176"/>
                <a:gd name="T6" fmla="*/ 64 w 100"/>
                <a:gd name="T7" fmla="*/ 58 h 176"/>
                <a:gd name="T8" fmla="*/ 88 w 100"/>
                <a:gd name="T9" fmla="*/ 122 h 176"/>
                <a:gd name="T10" fmla="*/ 92 w 100"/>
                <a:gd name="T11" fmla="*/ 128 h 176"/>
                <a:gd name="T12" fmla="*/ 96 w 100"/>
                <a:gd name="T13" fmla="*/ 140 h 176"/>
                <a:gd name="T14" fmla="*/ 100 w 100"/>
                <a:gd name="T15" fmla="*/ 152 h 176"/>
                <a:gd name="T16" fmla="*/ 88 w 100"/>
                <a:gd name="T17" fmla="*/ 150 h 176"/>
                <a:gd name="T18" fmla="*/ 42 w 100"/>
                <a:gd name="T19" fmla="*/ 176 h 1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0"/>
                <a:gd name="T31" fmla="*/ 0 h 176"/>
                <a:gd name="T32" fmla="*/ 100 w 100"/>
                <a:gd name="T33" fmla="*/ 176 h 1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0" h="176">
                  <a:moveTo>
                    <a:pt x="42" y="176"/>
                  </a:moveTo>
                  <a:cubicBezTo>
                    <a:pt x="37" y="146"/>
                    <a:pt x="22" y="118"/>
                    <a:pt x="6" y="94"/>
                  </a:cubicBezTo>
                  <a:cubicBezTo>
                    <a:pt x="8" y="64"/>
                    <a:pt x="0" y="27"/>
                    <a:pt x="18" y="0"/>
                  </a:cubicBezTo>
                  <a:cubicBezTo>
                    <a:pt x="39" y="14"/>
                    <a:pt x="43" y="44"/>
                    <a:pt x="64" y="58"/>
                  </a:cubicBezTo>
                  <a:cubicBezTo>
                    <a:pt x="71" y="79"/>
                    <a:pt x="79" y="102"/>
                    <a:pt x="88" y="122"/>
                  </a:cubicBezTo>
                  <a:cubicBezTo>
                    <a:pt x="89" y="124"/>
                    <a:pt x="91" y="126"/>
                    <a:pt x="92" y="128"/>
                  </a:cubicBezTo>
                  <a:cubicBezTo>
                    <a:pt x="94" y="132"/>
                    <a:pt x="95" y="136"/>
                    <a:pt x="96" y="140"/>
                  </a:cubicBezTo>
                  <a:cubicBezTo>
                    <a:pt x="98" y="147"/>
                    <a:pt x="100" y="152"/>
                    <a:pt x="100" y="152"/>
                  </a:cubicBezTo>
                  <a:cubicBezTo>
                    <a:pt x="96" y="151"/>
                    <a:pt x="92" y="151"/>
                    <a:pt x="88" y="150"/>
                  </a:cubicBezTo>
                  <a:cubicBezTo>
                    <a:pt x="53" y="152"/>
                    <a:pt x="47" y="146"/>
                    <a:pt x="42" y="176"/>
                  </a:cubicBezTo>
                  <a:close/>
                </a:path>
              </a:pathLst>
            </a:custGeom>
            <a:solidFill>
              <a:srgbClr val="FEF8E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71" name="Freeform 210">
              <a:extLst>
                <a:ext uri="{FF2B5EF4-FFF2-40B4-BE49-F238E27FC236}">
                  <a16:creationId xmlns:a16="http://schemas.microsoft.com/office/drawing/2014/main" id="{234DAEE9-B5F0-FD39-659D-CD18B916A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4200"/>
              <a:ext cx="170" cy="124"/>
            </a:xfrm>
            <a:custGeom>
              <a:avLst/>
              <a:gdLst>
                <a:gd name="T0" fmla="*/ 0 w 170"/>
                <a:gd name="T1" fmla="*/ 96 h 124"/>
                <a:gd name="T2" fmla="*/ 36 w 170"/>
                <a:gd name="T3" fmla="*/ 72 h 124"/>
                <a:gd name="T4" fmla="*/ 92 w 170"/>
                <a:gd name="T5" fmla="*/ 48 h 124"/>
                <a:gd name="T6" fmla="*/ 126 w 170"/>
                <a:gd name="T7" fmla="*/ 20 h 124"/>
                <a:gd name="T8" fmla="*/ 138 w 170"/>
                <a:gd name="T9" fmla="*/ 12 h 124"/>
                <a:gd name="T10" fmla="*/ 164 w 170"/>
                <a:gd name="T11" fmla="*/ 0 h 124"/>
                <a:gd name="T12" fmla="*/ 167 w 170"/>
                <a:gd name="T13" fmla="*/ 18 h 124"/>
                <a:gd name="T14" fmla="*/ 170 w 170"/>
                <a:gd name="T15" fmla="*/ 36 h 124"/>
                <a:gd name="T16" fmla="*/ 161 w 170"/>
                <a:gd name="T17" fmla="*/ 51 h 124"/>
                <a:gd name="T18" fmla="*/ 112 w 170"/>
                <a:gd name="T19" fmla="*/ 88 h 124"/>
                <a:gd name="T20" fmla="*/ 88 w 170"/>
                <a:gd name="T21" fmla="*/ 98 h 124"/>
                <a:gd name="T22" fmla="*/ 82 w 170"/>
                <a:gd name="T23" fmla="*/ 100 h 124"/>
                <a:gd name="T24" fmla="*/ 38 w 170"/>
                <a:gd name="T25" fmla="*/ 124 h 124"/>
                <a:gd name="T26" fmla="*/ 14 w 170"/>
                <a:gd name="T27" fmla="*/ 110 h 124"/>
                <a:gd name="T28" fmla="*/ 0 w 170"/>
                <a:gd name="T29" fmla="*/ 96 h 1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0"/>
                <a:gd name="T46" fmla="*/ 0 h 124"/>
                <a:gd name="T47" fmla="*/ 170 w 170"/>
                <a:gd name="T48" fmla="*/ 124 h 1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0" h="124">
                  <a:moveTo>
                    <a:pt x="0" y="96"/>
                  </a:moveTo>
                  <a:cubicBezTo>
                    <a:pt x="12" y="88"/>
                    <a:pt x="24" y="80"/>
                    <a:pt x="36" y="72"/>
                  </a:cubicBezTo>
                  <a:cubicBezTo>
                    <a:pt x="53" y="61"/>
                    <a:pt x="75" y="59"/>
                    <a:pt x="92" y="48"/>
                  </a:cubicBezTo>
                  <a:cubicBezTo>
                    <a:pt x="101" y="35"/>
                    <a:pt x="113" y="27"/>
                    <a:pt x="126" y="20"/>
                  </a:cubicBezTo>
                  <a:cubicBezTo>
                    <a:pt x="130" y="18"/>
                    <a:pt x="134" y="15"/>
                    <a:pt x="138" y="12"/>
                  </a:cubicBezTo>
                  <a:cubicBezTo>
                    <a:pt x="143" y="9"/>
                    <a:pt x="164" y="0"/>
                    <a:pt x="164" y="0"/>
                  </a:cubicBezTo>
                  <a:cubicBezTo>
                    <a:pt x="170" y="2"/>
                    <a:pt x="167" y="10"/>
                    <a:pt x="167" y="18"/>
                  </a:cubicBezTo>
                  <a:cubicBezTo>
                    <a:pt x="167" y="26"/>
                    <a:pt x="170" y="36"/>
                    <a:pt x="170" y="36"/>
                  </a:cubicBezTo>
                  <a:cubicBezTo>
                    <a:pt x="169" y="43"/>
                    <a:pt x="166" y="46"/>
                    <a:pt x="161" y="51"/>
                  </a:cubicBezTo>
                  <a:cubicBezTo>
                    <a:pt x="152" y="60"/>
                    <a:pt x="124" y="82"/>
                    <a:pt x="112" y="88"/>
                  </a:cubicBezTo>
                  <a:cubicBezTo>
                    <a:pt x="104" y="92"/>
                    <a:pt x="96" y="95"/>
                    <a:pt x="88" y="98"/>
                  </a:cubicBezTo>
                  <a:cubicBezTo>
                    <a:pt x="86" y="99"/>
                    <a:pt x="82" y="100"/>
                    <a:pt x="82" y="100"/>
                  </a:cubicBezTo>
                  <a:cubicBezTo>
                    <a:pt x="74" y="112"/>
                    <a:pt x="51" y="120"/>
                    <a:pt x="38" y="124"/>
                  </a:cubicBezTo>
                  <a:cubicBezTo>
                    <a:pt x="30" y="118"/>
                    <a:pt x="23" y="113"/>
                    <a:pt x="14" y="110"/>
                  </a:cubicBezTo>
                  <a:cubicBezTo>
                    <a:pt x="9" y="105"/>
                    <a:pt x="7" y="96"/>
                    <a:pt x="0" y="96"/>
                  </a:cubicBezTo>
                  <a:close/>
                </a:path>
              </a:pathLst>
            </a:custGeom>
            <a:solidFill>
              <a:srgbClr val="FEF8E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72" name="Freeform 211">
              <a:extLst>
                <a:ext uri="{FF2B5EF4-FFF2-40B4-BE49-F238E27FC236}">
                  <a16:creationId xmlns:a16="http://schemas.microsoft.com/office/drawing/2014/main" id="{158F25A3-E803-C176-E801-64E1562BC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2" y="4256"/>
              <a:ext cx="115" cy="94"/>
            </a:xfrm>
            <a:custGeom>
              <a:avLst/>
              <a:gdLst>
                <a:gd name="T0" fmla="*/ 8 w 115"/>
                <a:gd name="T1" fmla="*/ 60 h 94"/>
                <a:gd name="T2" fmla="*/ 52 w 115"/>
                <a:gd name="T3" fmla="*/ 0 h 94"/>
                <a:gd name="T4" fmla="*/ 96 w 115"/>
                <a:gd name="T5" fmla="*/ 14 h 94"/>
                <a:gd name="T6" fmla="*/ 108 w 115"/>
                <a:gd name="T7" fmla="*/ 32 h 94"/>
                <a:gd name="T8" fmla="*/ 74 w 115"/>
                <a:gd name="T9" fmla="*/ 94 h 94"/>
                <a:gd name="T10" fmla="*/ 20 w 115"/>
                <a:gd name="T11" fmla="*/ 82 h 94"/>
                <a:gd name="T12" fmla="*/ 8 w 115"/>
                <a:gd name="T13" fmla="*/ 60 h 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"/>
                <a:gd name="T22" fmla="*/ 0 h 94"/>
                <a:gd name="T23" fmla="*/ 115 w 115"/>
                <a:gd name="T24" fmla="*/ 94 h 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" h="94">
                  <a:moveTo>
                    <a:pt x="8" y="60"/>
                  </a:moveTo>
                  <a:cubicBezTo>
                    <a:pt x="0" y="12"/>
                    <a:pt x="8" y="3"/>
                    <a:pt x="52" y="0"/>
                  </a:cubicBezTo>
                  <a:cubicBezTo>
                    <a:pt x="67" y="2"/>
                    <a:pt x="83" y="6"/>
                    <a:pt x="96" y="14"/>
                  </a:cubicBezTo>
                  <a:cubicBezTo>
                    <a:pt x="100" y="20"/>
                    <a:pt x="108" y="32"/>
                    <a:pt x="108" y="32"/>
                  </a:cubicBezTo>
                  <a:cubicBezTo>
                    <a:pt x="115" y="60"/>
                    <a:pt x="102" y="88"/>
                    <a:pt x="74" y="94"/>
                  </a:cubicBezTo>
                  <a:cubicBezTo>
                    <a:pt x="52" y="92"/>
                    <a:pt x="38" y="88"/>
                    <a:pt x="20" y="82"/>
                  </a:cubicBezTo>
                  <a:cubicBezTo>
                    <a:pt x="15" y="75"/>
                    <a:pt x="16" y="64"/>
                    <a:pt x="8" y="60"/>
                  </a:cubicBezTo>
                  <a:close/>
                </a:path>
              </a:pathLst>
            </a:custGeom>
            <a:solidFill>
              <a:srgbClr val="D1A37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73" name="Freeform 212">
              <a:extLst>
                <a:ext uri="{FF2B5EF4-FFF2-40B4-BE49-F238E27FC236}">
                  <a16:creationId xmlns:a16="http://schemas.microsoft.com/office/drawing/2014/main" id="{7B21819B-0D5A-CB1B-F797-B14123CE0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1" y="4652"/>
              <a:ext cx="288" cy="457"/>
            </a:xfrm>
            <a:custGeom>
              <a:avLst/>
              <a:gdLst>
                <a:gd name="T0" fmla="*/ 9 w 288"/>
                <a:gd name="T1" fmla="*/ 388 h 457"/>
                <a:gd name="T2" fmla="*/ 0 w 288"/>
                <a:gd name="T3" fmla="*/ 325 h 457"/>
                <a:gd name="T4" fmla="*/ 9 w 288"/>
                <a:gd name="T5" fmla="*/ 235 h 457"/>
                <a:gd name="T6" fmla="*/ 12 w 288"/>
                <a:gd name="T7" fmla="*/ 187 h 457"/>
                <a:gd name="T8" fmla="*/ 36 w 288"/>
                <a:gd name="T9" fmla="*/ 85 h 457"/>
                <a:gd name="T10" fmla="*/ 39 w 288"/>
                <a:gd name="T11" fmla="*/ 4 h 457"/>
                <a:gd name="T12" fmla="*/ 48 w 288"/>
                <a:gd name="T13" fmla="*/ 1 h 457"/>
                <a:gd name="T14" fmla="*/ 99 w 288"/>
                <a:gd name="T15" fmla="*/ 16 h 457"/>
                <a:gd name="T16" fmla="*/ 165 w 288"/>
                <a:gd name="T17" fmla="*/ 28 h 457"/>
                <a:gd name="T18" fmla="*/ 249 w 288"/>
                <a:gd name="T19" fmla="*/ 46 h 457"/>
                <a:gd name="T20" fmla="*/ 282 w 288"/>
                <a:gd name="T21" fmla="*/ 76 h 457"/>
                <a:gd name="T22" fmla="*/ 288 w 288"/>
                <a:gd name="T23" fmla="*/ 160 h 457"/>
                <a:gd name="T24" fmla="*/ 285 w 288"/>
                <a:gd name="T25" fmla="*/ 208 h 457"/>
                <a:gd name="T26" fmla="*/ 279 w 288"/>
                <a:gd name="T27" fmla="*/ 226 h 457"/>
                <a:gd name="T28" fmla="*/ 240 w 288"/>
                <a:gd name="T29" fmla="*/ 370 h 457"/>
                <a:gd name="T30" fmla="*/ 222 w 288"/>
                <a:gd name="T31" fmla="*/ 457 h 457"/>
                <a:gd name="T32" fmla="*/ 183 w 288"/>
                <a:gd name="T33" fmla="*/ 445 h 457"/>
                <a:gd name="T34" fmla="*/ 171 w 288"/>
                <a:gd name="T35" fmla="*/ 382 h 457"/>
                <a:gd name="T36" fmla="*/ 174 w 288"/>
                <a:gd name="T37" fmla="*/ 340 h 457"/>
                <a:gd name="T38" fmla="*/ 177 w 288"/>
                <a:gd name="T39" fmla="*/ 331 h 457"/>
                <a:gd name="T40" fmla="*/ 183 w 288"/>
                <a:gd name="T41" fmla="*/ 283 h 457"/>
                <a:gd name="T42" fmla="*/ 174 w 288"/>
                <a:gd name="T43" fmla="*/ 184 h 457"/>
                <a:gd name="T44" fmla="*/ 147 w 288"/>
                <a:gd name="T45" fmla="*/ 94 h 457"/>
                <a:gd name="T46" fmla="*/ 132 w 288"/>
                <a:gd name="T47" fmla="*/ 130 h 457"/>
                <a:gd name="T48" fmla="*/ 81 w 288"/>
                <a:gd name="T49" fmla="*/ 253 h 457"/>
                <a:gd name="T50" fmla="*/ 69 w 288"/>
                <a:gd name="T51" fmla="*/ 310 h 457"/>
                <a:gd name="T52" fmla="*/ 63 w 288"/>
                <a:gd name="T53" fmla="*/ 328 h 457"/>
                <a:gd name="T54" fmla="*/ 39 w 288"/>
                <a:gd name="T55" fmla="*/ 388 h 457"/>
                <a:gd name="T56" fmla="*/ 9 w 288"/>
                <a:gd name="T57" fmla="*/ 388 h 4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8"/>
                <a:gd name="T88" fmla="*/ 0 h 457"/>
                <a:gd name="T89" fmla="*/ 288 w 288"/>
                <a:gd name="T90" fmla="*/ 457 h 4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8" h="457">
                  <a:moveTo>
                    <a:pt x="9" y="388"/>
                  </a:moveTo>
                  <a:cubicBezTo>
                    <a:pt x="2" y="368"/>
                    <a:pt x="4" y="346"/>
                    <a:pt x="0" y="325"/>
                  </a:cubicBezTo>
                  <a:cubicBezTo>
                    <a:pt x="3" y="295"/>
                    <a:pt x="5" y="265"/>
                    <a:pt x="9" y="235"/>
                  </a:cubicBezTo>
                  <a:cubicBezTo>
                    <a:pt x="4" y="219"/>
                    <a:pt x="8" y="203"/>
                    <a:pt x="12" y="187"/>
                  </a:cubicBezTo>
                  <a:cubicBezTo>
                    <a:pt x="15" y="149"/>
                    <a:pt x="24" y="120"/>
                    <a:pt x="36" y="85"/>
                  </a:cubicBezTo>
                  <a:cubicBezTo>
                    <a:pt x="37" y="58"/>
                    <a:pt x="35" y="31"/>
                    <a:pt x="39" y="4"/>
                  </a:cubicBezTo>
                  <a:cubicBezTo>
                    <a:pt x="39" y="1"/>
                    <a:pt x="45" y="0"/>
                    <a:pt x="48" y="1"/>
                  </a:cubicBezTo>
                  <a:cubicBezTo>
                    <a:pt x="65" y="4"/>
                    <a:pt x="80" y="14"/>
                    <a:pt x="99" y="16"/>
                  </a:cubicBezTo>
                  <a:cubicBezTo>
                    <a:pt x="120" y="23"/>
                    <a:pt x="143" y="26"/>
                    <a:pt x="165" y="28"/>
                  </a:cubicBezTo>
                  <a:cubicBezTo>
                    <a:pt x="193" y="35"/>
                    <a:pt x="220" y="42"/>
                    <a:pt x="249" y="46"/>
                  </a:cubicBezTo>
                  <a:cubicBezTo>
                    <a:pt x="273" y="56"/>
                    <a:pt x="278" y="47"/>
                    <a:pt x="282" y="76"/>
                  </a:cubicBezTo>
                  <a:cubicBezTo>
                    <a:pt x="276" y="104"/>
                    <a:pt x="283" y="133"/>
                    <a:pt x="288" y="160"/>
                  </a:cubicBezTo>
                  <a:cubicBezTo>
                    <a:pt x="287" y="176"/>
                    <a:pt x="287" y="192"/>
                    <a:pt x="285" y="208"/>
                  </a:cubicBezTo>
                  <a:cubicBezTo>
                    <a:pt x="284" y="214"/>
                    <a:pt x="279" y="226"/>
                    <a:pt x="279" y="226"/>
                  </a:cubicBezTo>
                  <a:cubicBezTo>
                    <a:pt x="274" y="272"/>
                    <a:pt x="267" y="330"/>
                    <a:pt x="240" y="370"/>
                  </a:cubicBezTo>
                  <a:cubicBezTo>
                    <a:pt x="238" y="395"/>
                    <a:pt x="237" y="435"/>
                    <a:pt x="222" y="457"/>
                  </a:cubicBezTo>
                  <a:cubicBezTo>
                    <a:pt x="207" y="454"/>
                    <a:pt x="197" y="450"/>
                    <a:pt x="183" y="445"/>
                  </a:cubicBezTo>
                  <a:cubicBezTo>
                    <a:pt x="170" y="426"/>
                    <a:pt x="176" y="404"/>
                    <a:pt x="171" y="382"/>
                  </a:cubicBezTo>
                  <a:cubicBezTo>
                    <a:pt x="172" y="368"/>
                    <a:pt x="172" y="354"/>
                    <a:pt x="174" y="340"/>
                  </a:cubicBezTo>
                  <a:cubicBezTo>
                    <a:pt x="174" y="337"/>
                    <a:pt x="177" y="334"/>
                    <a:pt x="177" y="331"/>
                  </a:cubicBezTo>
                  <a:cubicBezTo>
                    <a:pt x="180" y="315"/>
                    <a:pt x="183" y="283"/>
                    <a:pt x="183" y="283"/>
                  </a:cubicBezTo>
                  <a:cubicBezTo>
                    <a:pt x="181" y="251"/>
                    <a:pt x="182" y="216"/>
                    <a:pt x="174" y="184"/>
                  </a:cubicBezTo>
                  <a:cubicBezTo>
                    <a:pt x="173" y="163"/>
                    <a:pt x="178" y="104"/>
                    <a:pt x="147" y="94"/>
                  </a:cubicBezTo>
                  <a:cubicBezTo>
                    <a:pt x="132" y="104"/>
                    <a:pt x="139" y="116"/>
                    <a:pt x="132" y="130"/>
                  </a:cubicBezTo>
                  <a:cubicBezTo>
                    <a:pt x="112" y="170"/>
                    <a:pt x="95" y="210"/>
                    <a:pt x="81" y="253"/>
                  </a:cubicBezTo>
                  <a:cubicBezTo>
                    <a:pt x="75" y="272"/>
                    <a:pt x="74" y="291"/>
                    <a:pt x="69" y="310"/>
                  </a:cubicBezTo>
                  <a:cubicBezTo>
                    <a:pt x="67" y="316"/>
                    <a:pt x="63" y="328"/>
                    <a:pt x="63" y="328"/>
                  </a:cubicBezTo>
                  <a:cubicBezTo>
                    <a:pt x="60" y="349"/>
                    <a:pt x="61" y="382"/>
                    <a:pt x="39" y="388"/>
                  </a:cubicBezTo>
                  <a:cubicBezTo>
                    <a:pt x="23" y="383"/>
                    <a:pt x="14" y="372"/>
                    <a:pt x="9" y="388"/>
                  </a:cubicBezTo>
                  <a:close/>
                </a:path>
              </a:pathLst>
            </a:custGeom>
            <a:solidFill>
              <a:srgbClr val="0032D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74" name="Freeform 213">
              <a:extLst>
                <a:ext uri="{FF2B5EF4-FFF2-40B4-BE49-F238E27FC236}">
                  <a16:creationId xmlns:a16="http://schemas.microsoft.com/office/drawing/2014/main" id="{656B8102-3DE1-7949-FD5E-AFC6004A1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1" y="4636"/>
              <a:ext cx="263" cy="92"/>
            </a:xfrm>
            <a:custGeom>
              <a:avLst/>
              <a:gdLst>
                <a:gd name="T0" fmla="*/ 9 w 263"/>
                <a:gd name="T1" fmla="*/ 38 h 92"/>
                <a:gd name="T2" fmla="*/ 15 w 263"/>
                <a:gd name="T3" fmla="*/ 2 h 92"/>
                <a:gd name="T4" fmla="*/ 51 w 263"/>
                <a:gd name="T5" fmla="*/ 14 h 92"/>
                <a:gd name="T6" fmla="*/ 132 w 263"/>
                <a:gd name="T7" fmla="*/ 26 h 92"/>
                <a:gd name="T8" fmla="*/ 246 w 263"/>
                <a:gd name="T9" fmla="*/ 47 h 92"/>
                <a:gd name="T10" fmla="*/ 246 w 263"/>
                <a:gd name="T11" fmla="*/ 92 h 92"/>
                <a:gd name="T12" fmla="*/ 204 w 263"/>
                <a:gd name="T13" fmla="*/ 83 h 92"/>
                <a:gd name="T14" fmla="*/ 108 w 263"/>
                <a:gd name="T15" fmla="*/ 68 h 92"/>
                <a:gd name="T16" fmla="*/ 30 w 263"/>
                <a:gd name="T17" fmla="*/ 47 h 92"/>
                <a:gd name="T18" fmla="*/ 9 w 263"/>
                <a:gd name="T19" fmla="*/ 38 h 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3"/>
                <a:gd name="T31" fmla="*/ 0 h 92"/>
                <a:gd name="T32" fmla="*/ 263 w 263"/>
                <a:gd name="T33" fmla="*/ 92 h 9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3" h="92">
                  <a:moveTo>
                    <a:pt x="9" y="38"/>
                  </a:moveTo>
                  <a:cubicBezTo>
                    <a:pt x="12" y="26"/>
                    <a:pt x="6" y="10"/>
                    <a:pt x="15" y="2"/>
                  </a:cubicBezTo>
                  <a:cubicBezTo>
                    <a:pt x="17" y="0"/>
                    <a:pt x="45" y="13"/>
                    <a:pt x="51" y="14"/>
                  </a:cubicBezTo>
                  <a:cubicBezTo>
                    <a:pt x="78" y="19"/>
                    <a:pt x="104" y="23"/>
                    <a:pt x="132" y="26"/>
                  </a:cubicBezTo>
                  <a:cubicBezTo>
                    <a:pt x="170" y="35"/>
                    <a:pt x="207" y="43"/>
                    <a:pt x="246" y="47"/>
                  </a:cubicBezTo>
                  <a:cubicBezTo>
                    <a:pt x="263" y="53"/>
                    <a:pt x="249" y="77"/>
                    <a:pt x="246" y="92"/>
                  </a:cubicBezTo>
                  <a:cubicBezTo>
                    <a:pt x="232" y="87"/>
                    <a:pt x="219" y="85"/>
                    <a:pt x="204" y="83"/>
                  </a:cubicBezTo>
                  <a:cubicBezTo>
                    <a:pt x="174" y="73"/>
                    <a:pt x="139" y="71"/>
                    <a:pt x="108" y="68"/>
                  </a:cubicBezTo>
                  <a:cubicBezTo>
                    <a:pt x="83" y="60"/>
                    <a:pt x="56" y="54"/>
                    <a:pt x="30" y="47"/>
                  </a:cubicBezTo>
                  <a:cubicBezTo>
                    <a:pt x="5" y="40"/>
                    <a:pt x="0" y="47"/>
                    <a:pt x="9" y="3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75" name="Freeform 214">
              <a:extLst>
                <a:ext uri="{FF2B5EF4-FFF2-40B4-BE49-F238E27FC236}">
                  <a16:creationId xmlns:a16="http://schemas.microsoft.com/office/drawing/2014/main" id="{D00A3D59-6E39-0CB1-A3B2-7FB7FAF31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" y="4086"/>
              <a:ext cx="89" cy="198"/>
            </a:xfrm>
            <a:custGeom>
              <a:avLst/>
              <a:gdLst>
                <a:gd name="T0" fmla="*/ 17 w 89"/>
                <a:gd name="T1" fmla="*/ 195 h 198"/>
                <a:gd name="T2" fmla="*/ 11 w 89"/>
                <a:gd name="T3" fmla="*/ 177 h 198"/>
                <a:gd name="T4" fmla="*/ 8 w 89"/>
                <a:gd name="T5" fmla="*/ 168 h 198"/>
                <a:gd name="T6" fmla="*/ 20 w 89"/>
                <a:gd name="T7" fmla="*/ 75 h 198"/>
                <a:gd name="T8" fmla="*/ 38 w 89"/>
                <a:gd name="T9" fmla="*/ 48 h 198"/>
                <a:gd name="T10" fmla="*/ 59 w 89"/>
                <a:gd name="T11" fmla="*/ 0 h 198"/>
                <a:gd name="T12" fmla="*/ 89 w 89"/>
                <a:gd name="T13" fmla="*/ 12 h 198"/>
                <a:gd name="T14" fmla="*/ 56 w 89"/>
                <a:gd name="T15" fmla="*/ 111 h 198"/>
                <a:gd name="T16" fmla="*/ 53 w 89"/>
                <a:gd name="T17" fmla="*/ 177 h 198"/>
                <a:gd name="T18" fmla="*/ 35 w 89"/>
                <a:gd name="T19" fmla="*/ 198 h 198"/>
                <a:gd name="T20" fmla="*/ 17 w 89"/>
                <a:gd name="T21" fmla="*/ 195 h 1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9"/>
                <a:gd name="T34" fmla="*/ 0 h 198"/>
                <a:gd name="T35" fmla="*/ 89 w 89"/>
                <a:gd name="T36" fmla="*/ 198 h 19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9" h="198">
                  <a:moveTo>
                    <a:pt x="17" y="195"/>
                  </a:moveTo>
                  <a:cubicBezTo>
                    <a:pt x="15" y="189"/>
                    <a:pt x="13" y="183"/>
                    <a:pt x="11" y="177"/>
                  </a:cubicBezTo>
                  <a:cubicBezTo>
                    <a:pt x="10" y="174"/>
                    <a:pt x="8" y="168"/>
                    <a:pt x="8" y="168"/>
                  </a:cubicBezTo>
                  <a:cubicBezTo>
                    <a:pt x="10" y="143"/>
                    <a:pt x="9" y="100"/>
                    <a:pt x="20" y="75"/>
                  </a:cubicBezTo>
                  <a:cubicBezTo>
                    <a:pt x="24" y="65"/>
                    <a:pt x="35" y="58"/>
                    <a:pt x="38" y="48"/>
                  </a:cubicBezTo>
                  <a:cubicBezTo>
                    <a:pt x="44" y="31"/>
                    <a:pt x="49" y="15"/>
                    <a:pt x="59" y="0"/>
                  </a:cubicBezTo>
                  <a:cubicBezTo>
                    <a:pt x="71" y="3"/>
                    <a:pt x="79" y="5"/>
                    <a:pt x="89" y="12"/>
                  </a:cubicBezTo>
                  <a:cubicBezTo>
                    <a:pt x="85" y="44"/>
                    <a:pt x="74" y="84"/>
                    <a:pt x="56" y="111"/>
                  </a:cubicBezTo>
                  <a:cubicBezTo>
                    <a:pt x="52" y="137"/>
                    <a:pt x="51" y="150"/>
                    <a:pt x="53" y="177"/>
                  </a:cubicBezTo>
                  <a:cubicBezTo>
                    <a:pt x="49" y="189"/>
                    <a:pt x="47" y="194"/>
                    <a:pt x="35" y="198"/>
                  </a:cubicBezTo>
                  <a:cubicBezTo>
                    <a:pt x="14" y="191"/>
                    <a:pt x="0" y="172"/>
                    <a:pt x="17" y="195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98" name="Group 810">
            <a:extLst>
              <a:ext uri="{FF2B5EF4-FFF2-40B4-BE49-F238E27FC236}">
                <a16:creationId xmlns:a16="http://schemas.microsoft.com/office/drawing/2014/main" id="{3358DE21-6DDA-48C7-91FF-40050449D71C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6324600"/>
            <a:ext cx="238125" cy="180975"/>
            <a:chOff x="489" y="5382"/>
            <a:chExt cx="150" cy="114"/>
          </a:xfrm>
        </p:grpSpPr>
        <p:grpSp>
          <p:nvGrpSpPr>
            <p:cNvPr id="20868" name="Group 811">
              <a:extLst>
                <a:ext uri="{FF2B5EF4-FFF2-40B4-BE49-F238E27FC236}">
                  <a16:creationId xmlns:a16="http://schemas.microsoft.com/office/drawing/2014/main" id="{5CE8F3FC-3014-71AB-2D9E-31C4FFD088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9" y="5382"/>
              <a:ext cx="150" cy="114"/>
              <a:chOff x="489" y="5382"/>
              <a:chExt cx="150" cy="114"/>
            </a:xfrm>
          </p:grpSpPr>
          <p:sp>
            <p:nvSpPr>
              <p:cNvPr id="20871" name="Line 812">
                <a:extLst>
                  <a:ext uri="{FF2B5EF4-FFF2-40B4-BE49-F238E27FC236}">
                    <a16:creationId xmlns:a16="http://schemas.microsoft.com/office/drawing/2014/main" id="{45170703-5EF5-D480-B841-73D2A1D54A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" y="5439"/>
                <a:ext cx="150" cy="0"/>
              </a:xfrm>
              <a:prstGeom prst="line">
                <a:avLst/>
              </a:prstGeom>
              <a:noFill/>
              <a:ln w="31750">
                <a:solidFill>
                  <a:srgbClr val="00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2" name="Line 813">
                <a:extLst>
                  <a:ext uri="{FF2B5EF4-FFF2-40B4-BE49-F238E27FC236}">
                    <a16:creationId xmlns:a16="http://schemas.microsoft.com/office/drawing/2014/main" id="{B5B73FC9-B0B2-7A99-1CCC-0FF0863431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6" y="5382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3" name="Line 814">
                <a:extLst>
                  <a:ext uri="{FF2B5EF4-FFF2-40B4-BE49-F238E27FC236}">
                    <a16:creationId xmlns:a16="http://schemas.microsoft.com/office/drawing/2014/main" id="{56AD0CDE-36F6-7D5F-4570-6671E688C5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2" y="5382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869" name="Line 815">
              <a:extLst>
                <a:ext uri="{FF2B5EF4-FFF2-40B4-BE49-F238E27FC236}">
                  <a16:creationId xmlns:a16="http://schemas.microsoft.com/office/drawing/2014/main" id="{94A502D9-1B9A-0BB6-8EB2-62D1DA6662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" y="5429"/>
              <a:ext cx="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70" name="Line 816">
              <a:extLst>
                <a:ext uri="{FF2B5EF4-FFF2-40B4-BE49-F238E27FC236}">
                  <a16:creationId xmlns:a16="http://schemas.microsoft.com/office/drawing/2014/main" id="{DDBBAB09-FEAD-A1A9-747F-BC6B911FF5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" y="5450"/>
              <a:ext cx="1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71" name="Picture 170">
            <a:extLst>
              <a:ext uri="{FF2B5EF4-FFF2-40B4-BE49-F238E27FC236}">
                <a16:creationId xmlns:a16="http://schemas.microsoft.com/office/drawing/2014/main" id="{23791E2D-4B5F-A776-FCF3-3F2840C225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05925" y="8064957"/>
            <a:ext cx="1362075" cy="742950"/>
          </a:xfrm>
          <a:prstGeom prst="rect">
            <a:avLst/>
          </a:prstGeom>
        </p:spPr>
      </p:pic>
      <p:grpSp>
        <p:nvGrpSpPr>
          <p:cNvPr id="183" name="Group 84">
            <a:extLst>
              <a:ext uri="{FF2B5EF4-FFF2-40B4-BE49-F238E27FC236}">
                <a16:creationId xmlns:a16="http://schemas.microsoft.com/office/drawing/2014/main" id="{5D205497-3F52-A096-AE15-C04B3846384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450806" y="2833615"/>
            <a:ext cx="307975" cy="458788"/>
            <a:chOff x="2076" y="5280"/>
            <a:chExt cx="194" cy="289"/>
          </a:xfrm>
        </p:grpSpPr>
        <p:sp>
          <p:nvSpPr>
            <p:cNvPr id="184" name="Freeform 85">
              <a:extLst>
                <a:ext uri="{FF2B5EF4-FFF2-40B4-BE49-F238E27FC236}">
                  <a16:creationId xmlns:a16="http://schemas.microsoft.com/office/drawing/2014/main" id="{F40B84B2-F54D-D81C-4139-E0FD2965B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6" y="5334"/>
              <a:ext cx="194" cy="111"/>
            </a:xfrm>
            <a:custGeom>
              <a:avLst/>
              <a:gdLst>
                <a:gd name="T0" fmla="*/ 0 w 194"/>
                <a:gd name="T1" fmla="*/ 48 h 111"/>
                <a:gd name="T2" fmla="*/ 99 w 194"/>
                <a:gd name="T3" fmla="*/ 111 h 111"/>
                <a:gd name="T4" fmla="*/ 194 w 194"/>
                <a:gd name="T5" fmla="*/ 57 h 111"/>
                <a:gd name="T6" fmla="*/ 88 w 194"/>
                <a:gd name="T7" fmla="*/ 0 h 111"/>
                <a:gd name="T8" fmla="*/ 0 w 194"/>
                <a:gd name="T9" fmla="*/ 48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111"/>
                <a:gd name="T17" fmla="*/ 194 w 194"/>
                <a:gd name="T18" fmla="*/ 111 h 1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111">
                  <a:moveTo>
                    <a:pt x="0" y="48"/>
                  </a:moveTo>
                  <a:lnTo>
                    <a:pt x="99" y="111"/>
                  </a:lnTo>
                  <a:lnTo>
                    <a:pt x="194" y="57"/>
                  </a:lnTo>
                  <a:lnTo>
                    <a:pt x="88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85" name="Line 86">
              <a:extLst>
                <a:ext uri="{FF2B5EF4-FFF2-40B4-BE49-F238E27FC236}">
                  <a16:creationId xmlns:a16="http://schemas.microsoft.com/office/drawing/2014/main" id="{E3DE1327-0417-FBA8-4F46-8AD41DA14C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4" y="5342"/>
              <a:ext cx="2" cy="2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86" name="Line 87">
              <a:extLst>
                <a:ext uri="{FF2B5EF4-FFF2-40B4-BE49-F238E27FC236}">
                  <a16:creationId xmlns:a16="http://schemas.microsoft.com/office/drawing/2014/main" id="{3C3199F4-92B8-1185-1872-CFE04898A3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6" y="5389"/>
              <a:ext cx="0" cy="11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87" name="Line 88">
              <a:extLst>
                <a:ext uri="{FF2B5EF4-FFF2-40B4-BE49-F238E27FC236}">
                  <a16:creationId xmlns:a16="http://schemas.microsoft.com/office/drawing/2014/main" id="{80A7703E-650F-5CF0-D224-809F75EA64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8" y="5290"/>
              <a:ext cx="2" cy="2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88" name="Freeform 89">
              <a:extLst>
                <a:ext uri="{FF2B5EF4-FFF2-40B4-BE49-F238E27FC236}">
                  <a16:creationId xmlns:a16="http://schemas.microsoft.com/office/drawing/2014/main" id="{C7803760-4314-527C-7FCE-7F1F33057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2" y="5280"/>
              <a:ext cx="93" cy="117"/>
            </a:xfrm>
            <a:custGeom>
              <a:avLst/>
              <a:gdLst>
                <a:gd name="T0" fmla="*/ 0 w 102"/>
                <a:gd name="T1" fmla="*/ 54 h 117"/>
                <a:gd name="T2" fmla="*/ 9 w 102"/>
                <a:gd name="T3" fmla="*/ 0 h 117"/>
                <a:gd name="T4" fmla="*/ 9 w 102"/>
                <a:gd name="T5" fmla="*/ 60 h 117"/>
                <a:gd name="T6" fmla="*/ 0 w 102"/>
                <a:gd name="T7" fmla="*/ 117 h 117"/>
                <a:gd name="T8" fmla="*/ 0 w 102"/>
                <a:gd name="T9" fmla="*/ 54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117"/>
                <a:gd name="T17" fmla="*/ 102 w 102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117">
                  <a:moveTo>
                    <a:pt x="0" y="54"/>
                  </a:moveTo>
                  <a:lnTo>
                    <a:pt x="102" y="0"/>
                  </a:lnTo>
                  <a:lnTo>
                    <a:pt x="102" y="60"/>
                  </a:lnTo>
                  <a:lnTo>
                    <a:pt x="0" y="117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89" name="Group 170">
            <a:extLst>
              <a:ext uri="{FF2B5EF4-FFF2-40B4-BE49-F238E27FC236}">
                <a16:creationId xmlns:a16="http://schemas.microsoft.com/office/drawing/2014/main" id="{1DD28DE9-1C0D-8CF5-88FA-D79E5DB23F29}"/>
              </a:ext>
            </a:extLst>
          </p:cNvPr>
          <p:cNvGrpSpPr>
            <a:grpSpLocks/>
          </p:cNvGrpSpPr>
          <p:nvPr/>
        </p:nvGrpSpPr>
        <p:grpSpPr bwMode="auto">
          <a:xfrm>
            <a:off x="5459764" y="1618411"/>
            <a:ext cx="630238" cy="324590"/>
            <a:chOff x="2032" y="4520"/>
            <a:chExt cx="540" cy="542"/>
          </a:xfrm>
        </p:grpSpPr>
        <p:sp>
          <p:nvSpPr>
            <p:cNvPr id="190" name="Freeform 171">
              <a:extLst>
                <a:ext uri="{FF2B5EF4-FFF2-40B4-BE49-F238E27FC236}">
                  <a16:creationId xmlns:a16="http://schemas.microsoft.com/office/drawing/2014/main" id="{58736815-39DF-223F-3D37-770011AD3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0" y="4762"/>
              <a:ext cx="6" cy="300"/>
            </a:xfrm>
            <a:custGeom>
              <a:avLst/>
              <a:gdLst>
                <a:gd name="T0" fmla="*/ 6 w 6"/>
                <a:gd name="T1" fmla="*/ 0 h 300"/>
                <a:gd name="T2" fmla="*/ 0 w 6"/>
                <a:gd name="T3" fmla="*/ 300 h 300"/>
                <a:gd name="T4" fmla="*/ 6 w 6"/>
                <a:gd name="T5" fmla="*/ 0 h 300"/>
                <a:gd name="T6" fmla="*/ 0 60000 65536"/>
                <a:gd name="T7" fmla="*/ 0 60000 65536"/>
                <a:gd name="T8" fmla="*/ 0 60000 65536"/>
                <a:gd name="T9" fmla="*/ 0 w 6"/>
                <a:gd name="T10" fmla="*/ 0 h 300"/>
                <a:gd name="T11" fmla="*/ 6 w 6"/>
                <a:gd name="T12" fmla="*/ 300 h 3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300">
                  <a:moveTo>
                    <a:pt x="6" y="0"/>
                  </a:moveTo>
                  <a:lnTo>
                    <a:pt x="0" y="30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800"/>
            </a:solidFill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172">
              <a:extLst>
                <a:ext uri="{FF2B5EF4-FFF2-40B4-BE49-F238E27FC236}">
                  <a16:creationId xmlns:a16="http://schemas.microsoft.com/office/drawing/2014/main" id="{55030BD7-95A8-5B4C-BA28-04363CD0E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4" y="4762"/>
              <a:ext cx="6" cy="300"/>
            </a:xfrm>
            <a:custGeom>
              <a:avLst/>
              <a:gdLst>
                <a:gd name="T0" fmla="*/ 6 w 6"/>
                <a:gd name="T1" fmla="*/ 0 h 300"/>
                <a:gd name="T2" fmla="*/ 0 w 6"/>
                <a:gd name="T3" fmla="*/ 300 h 300"/>
                <a:gd name="T4" fmla="*/ 6 w 6"/>
                <a:gd name="T5" fmla="*/ 0 h 300"/>
                <a:gd name="T6" fmla="*/ 0 60000 65536"/>
                <a:gd name="T7" fmla="*/ 0 60000 65536"/>
                <a:gd name="T8" fmla="*/ 0 60000 65536"/>
                <a:gd name="T9" fmla="*/ 0 w 6"/>
                <a:gd name="T10" fmla="*/ 0 h 300"/>
                <a:gd name="T11" fmla="*/ 6 w 6"/>
                <a:gd name="T12" fmla="*/ 300 h 3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300">
                  <a:moveTo>
                    <a:pt x="6" y="0"/>
                  </a:moveTo>
                  <a:lnTo>
                    <a:pt x="0" y="30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800"/>
            </a:solidFill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173">
              <a:extLst>
                <a:ext uri="{FF2B5EF4-FFF2-40B4-BE49-F238E27FC236}">
                  <a16:creationId xmlns:a16="http://schemas.microsoft.com/office/drawing/2014/main" id="{AC633838-AD44-5A5E-D7C6-BB9C55E77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2" y="4520"/>
              <a:ext cx="540" cy="252"/>
            </a:xfrm>
            <a:custGeom>
              <a:avLst/>
              <a:gdLst>
                <a:gd name="T0" fmla="*/ 0 w 540"/>
                <a:gd name="T1" fmla="*/ 0 h 252"/>
                <a:gd name="T2" fmla="*/ 540 w 540"/>
                <a:gd name="T3" fmla="*/ 0 h 252"/>
                <a:gd name="T4" fmla="*/ 540 w 540"/>
                <a:gd name="T5" fmla="*/ 252 h 252"/>
                <a:gd name="T6" fmla="*/ 0 w 540"/>
                <a:gd name="T7" fmla="*/ 252 h 252"/>
                <a:gd name="T8" fmla="*/ 0 w 540"/>
                <a:gd name="T9" fmla="*/ 0 h 2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0"/>
                <a:gd name="T16" fmla="*/ 0 h 252"/>
                <a:gd name="T17" fmla="*/ 540 w 540"/>
                <a:gd name="T18" fmla="*/ 252 h 2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0" h="252">
                  <a:moveTo>
                    <a:pt x="0" y="0"/>
                  </a:moveTo>
                  <a:lnTo>
                    <a:pt x="540" y="0"/>
                  </a:lnTo>
                  <a:lnTo>
                    <a:pt x="540" y="252"/>
                  </a:lnTo>
                  <a:lnTo>
                    <a:pt x="0" y="2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1ABD9B7-EB10-9BEC-5853-411F04B049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82137" y="1524000"/>
            <a:ext cx="1009650" cy="533400"/>
          </a:xfrm>
          <a:prstGeom prst="rect">
            <a:avLst/>
          </a:prstGeom>
        </p:spPr>
      </p:pic>
      <p:pic>
        <p:nvPicPr>
          <p:cNvPr id="730" name="Picture 6">
            <a:extLst>
              <a:ext uri="{FF2B5EF4-FFF2-40B4-BE49-F238E27FC236}">
                <a16:creationId xmlns:a16="http://schemas.microsoft.com/office/drawing/2014/main" id="{1DEAA8F6-80F9-D286-48FF-D503987CC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3000" r="96900">
                        <a14:foregroundMark x1="7400" y1="25100" x2="7400" y2="25100"/>
                        <a14:foregroundMark x1="3000" y1="25300" x2="3000" y2="25300"/>
                        <a14:foregroundMark x1="92900" y1="21400" x2="92900" y2="21400"/>
                        <a14:foregroundMark x1="96900" y1="21900" x2="96900" y2="21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51" y="1447800"/>
            <a:ext cx="1640894" cy="164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1" name="Picture 2" descr="Children\'s Flat Bench - Chocolate Frame w/ Latte Seat (48\&quot; L x 13\&quot; W x 8 3/4\&quot; H)">
            <a:extLst>
              <a:ext uri="{FF2B5EF4-FFF2-40B4-BE49-F238E27FC236}">
                <a16:creationId xmlns:a16="http://schemas.microsoft.com/office/drawing/2014/main" id="{365757FF-540F-FC1F-908B-41DEC846B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1887" y1="16226" x2="41887" y2="16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4496">
            <a:off x="4227112" y="2672707"/>
            <a:ext cx="1451774" cy="145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6" name="Picture 8" descr="Garden Furniture Folding Chair Wood PNG, Clipart, Bench, Chair, Cushion, Folding  Chair, Furniture Free PNG Download">
            <a:extLst>
              <a:ext uri="{FF2B5EF4-FFF2-40B4-BE49-F238E27FC236}">
                <a16:creationId xmlns:a16="http://schemas.microsoft.com/office/drawing/2014/main" id="{601AE886-FE37-C4B5-8AE3-FEDEE0630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308" b="93130" l="10000" r="90645">
                        <a14:foregroundMark x1="37419" y1="10941" x2="37419" y2="10941"/>
                        <a14:foregroundMark x1="47742" y1="6361" x2="47742" y2="6361"/>
                        <a14:foregroundMark x1="12258" y1="3562" x2="12258" y2="3562"/>
                        <a14:foregroundMark x1="46774" y1="93130" x2="46774" y2="93130"/>
                        <a14:foregroundMark x1="90645" y1="88295" x2="90645" y2="88295"/>
                        <a14:backgroundMark x1="26129" y1="38422" x2="26129" y2="38422"/>
                        <a14:backgroundMark x1="55484" y1="34606" x2="55484" y2="34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3" y="1712995"/>
            <a:ext cx="505816" cy="64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26469</TotalTime>
  <Words>449</Words>
  <Application>Microsoft Office PowerPoint</Application>
  <PresentationFormat>Custom</PresentationFormat>
  <Paragraphs>172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ＭＳ Ｐゴシック</vt:lpstr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TAPS-Area 8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Stage Design Template</dc:title>
  <dc:subject>Stage Template</dc:subject>
  <dc:creator>Larry J. Eckert</dc:creator>
  <cp:keywords>stages, course design, shooting</cp:keywords>
  <cp:lastModifiedBy>Duane Charter</cp:lastModifiedBy>
  <cp:revision>409</cp:revision>
  <cp:lastPrinted>2025-01-01T23:37:10Z</cp:lastPrinted>
  <dcterms:created xsi:type="dcterms:W3CDTF">2002-08-21T12:11:08Z</dcterms:created>
  <dcterms:modified xsi:type="dcterms:W3CDTF">2025-01-02T13:17:50Z</dcterms:modified>
  <cp:category>Shooting</cp:category>
</cp:coreProperties>
</file>